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4" r:id="rId2"/>
  </p:sldMasterIdLst>
  <p:notesMasterIdLst>
    <p:notesMasterId r:id="rId72"/>
  </p:notesMasterIdLst>
  <p:sldIdLst>
    <p:sldId id="438" r:id="rId3"/>
    <p:sldId id="258" r:id="rId4"/>
    <p:sldId id="710" r:id="rId5"/>
    <p:sldId id="684" r:id="rId6"/>
    <p:sldId id="690" r:id="rId7"/>
    <p:sldId id="458" r:id="rId8"/>
    <p:sldId id="477" r:id="rId9"/>
    <p:sldId id="686" r:id="rId10"/>
    <p:sldId id="709" r:id="rId11"/>
    <p:sldId id="674" r:id="rId12"/>
    <p:sldId id="325" r:id="rId13"/>
    <p:sldId id="266" r:id="rId14"/>
    <p:sldId id="318" r:id="rId15"/>
    <p:sldId id="433" r:id="rId16"/>
    <p:sldId id="299" r:id="rId17"/>
    <p:sldId id="434" r:id="rId18"/>
    <p:sldId id="437" r:id="rId19"/>
    <p:sldId id="341" r:id="rId20"/>
    <p:sldId id="435" r:id="rId21"/>
    <p:sldId id="436" r:id="rId22"/>
    <p:sldId id="269" r:id="rId23"/>
    <p:sldId id="441" r:id="rId24"/>
    <p:sldId id="443" r:id="rId25"/>
    <p:sldId id="442" r:id="rId26"/>
    <p:sldId id="440" r:id="rId27"/>
    <p:sldId id="371" r:id="rId28"/>
    <p:sldId id="723" r:id="rId29"/>
    <p:sldId id="481" r:id="rId30"/>
    <p:sldId id="712" r:id="rId31"/>
    <p:sldId id="691" r:id="rId32"/>
    <p:sldId id="334" r:id="rId33"/>
    <p:sldId id="726" r:id="rId34"/>
    <p:sldId id="558" r:id="rId35"/>
    <p:sldId id="398" r:id="rId36"/>
    <p:sldId id="520" r:id="rId37"/>
    <p:sldId id="732" r:id="rId38"/>
    <p:sldId id="734" r:id="rId39"/>
    <p:sldId id="667" r:id="rId40"/>
    <p:sldId id="735" r:id="rId41"/>
    <p:sldId id="632" r:id="rId42"/>
    <p:sldId id="741" r:id="rId43"/>
    <p:sldId id="742" r:id="rId44"/>
    <p:sldId id="743" r:id="rId45"/>
    <p:sldId id="300" r:id="rId46"/>
    <p:sldId id="637" r:id="rId47"/>
    <p:sldId id="616" r:id="rId48"/>
    <p:sldId id="617" r:id="rId49"/>
    <p:sldId id="708" r:id="rId50"/>
    <p:sldId id="714" r:id="rId51"/>
    <p:sldId id="715" r:id="rId52"/>
    <p:sldId id="728" r:id="rId53"/>
    <p:sldId id="729" r:id="rId54"/>
    <p:sldId id="730" r:id="rId55"/>
    <p:sldId id="736" r:id="rId56"/>
    <p:sldId id="737" r:id="rId57"/>
    <p:sldId id="721" r:id="rId58"/>
    <p:sldId id="356" r:id="rId59"/>
    <p:sldId id="340" r:id="rId60"/>
    <p:sldId id="738" r:id="rId61"/>
    <p:sldId id="739" r:id="rId62"/>
    <p:sldId id="354" r:id="rId63"/>
    <p:sldId id="394" r:id="rId64"/>
    <p:sldId id="740" r:id="rId65"/>
    <p:sldId id="366" r:id="rId66"/>
    <p:sldId id="358" r:id="rId67"/>
    <p:sldId id="484" r:id="rId68"/>
    <p:sldId id="427" r:id="rId69"/>
    <p:sldId id="428" r:id="rId70"/>
    <p:sldId id="722" r:id="rId71"/>
  </p:sldIdLst>
  <p:sldSz cx="9144000" cy="5143500" type="screen16x9"/>
  <p:notesSz cx="6858000" cy="9144000"/>
  <p:embeddedFontLst>
    <p:embeddedFont>
      <p:font typeface="DM Sans" pitchFamily="2" charset="77"/>
      <p:regular r:id="rId73"/>
      <p:bold r:id="rId74"/>
      <p:italic r:id="rId75"/>
      <p:boldItalic r:id="rId76"/>
    </p:embeddedFont>
    <p:embeddedFont>
      <p:font typeface="Poppins" pitchFamily="2" charset="77"/>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AIMasterClass-Intro" id="{11C5F80C-9313-2E40-A34E-C92B69B24933}">
          <p14:sldIdLst>
            <p14:sldId id="438"/>
            <p14:sldId id="258"/>
          </p14:sldIdLst>
        </p14:section>
        <p14:section name="Presenter(s)" id="{872D588C-B68B-1149-B996-699AD8033E52}">
          <p14:sldIdLst>
            <p14:sldId id="710"/>
            <p14:sldId id="684"/>
            <p14:sldId id="690"/>
            <p14:sldId id="458"/>
            <p14:sldId id="477"/>
            <p14:sldId id="686"/>
          </p14:sldIdLst>
        </p14:section>
        <p14:section name="Chapter 1" id="{7C45DEA7-4E1A-754C-BF81-60F27EE4EE89}">
          <p14:sldIdLst>
            <p14:sldId id="709"/>
            <p14:sldId id="674"/>
            <p14:sldId id="325"/>
            <p14:sldId id="266"/>
            <p14:sldId id="318"/>
            <p14:sldId id="433"/>
            <p14:sldId id="299"/>
            <p14:sldId id="434"/>
            <p14:sldId id="437"/>
            <p14:sldId id="341"/>
            <p14:sldId id="435"/>
            <p14:sldId id="436"/>
            <p14:sldId id="269"/>
            <p14:sldId id="441"/>
            <p14:sldId id="443"/>
            <p14:sldId id="442"/>
            <p14:sldId id="440"/>
            <p14:sldId id="371"/>
            <p14:sldId id="723"/>
            <p14:sldId id="481"/>
          </p14:sldIdLst>
        </p14:section>
        <p14:section name="Chapter 2" id="{E30D72CA-9626-9B40-984A-E95115CB2AF3}">
          <p14:sldIdLst>
            <p14:sldId id="712"/>
            <p14:sldId id="691"/>
            <p14:sldId id="334"/>
            <p14:sldId id="726"/>
            <p14:sldId id="558"/>
            <p14:sldId id="398"/>
            <p14:sldId id="520"/>
            <p14:sldId id="732"/>
            <p14:sldId id="734"/>
            <p14:sldId id="667"/>
            <p14:sldId id="735"/>
            <p14:sldId id="632"/>
            <p14:sldId id="741"/>
            <p14:sldId id="742"/>
            <p14:sldId id="743"/>
            <p14:sldId id="300"/>
            <p14:sldId id="637"/>
            <p14:sldId id="616"/>
            <p14:sldId id="617"/>
            <p14:sldId id="708"/>
          </p14:sldIdLst>
        </p14:section>
        <p14:section name="Chapter 3" id="{6B9DB04B-B9C3-5340-9661-1C523CACC3CC}">
          <p14:sldIdLst>
            <p14:sldId id="714"/>
            <p14:sldId id="715"/>
            <p14:sldId id="728"/>
            <p14:sldId id="729"/>
            <p14:sldId id="730"/>
            <p14:sldId id="736"/>
            <p14:sldId id="737"/>
            <p14:sldId id="721"/>
            <p14:sldId id="356"/>
            <p14:sldId id="340"/>
            <p14:sldId id="738"/>
            <p14:sldId id="739"/>
            <p14:sldId id="354"/>
            <p14:sldId id="394"/>
            <p14:sldId id="740"/>
            <p14:sldId id="366"/>
            <p14:sldId id="358"/>
            <p14:sldId id="484"/>
            <p14:sldId id="427"/>
            <p14:sldId id="428"/>
            <p14:sldId id="722"/>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C24"/>
    <a:srgbClr val="C9FF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92"/>
    <p:restoredTop sz="94719"/>
  </p:normalViewPr>
  <p:slideViewPr>
    <p:cSldViewPr snapToGrid="0">
      <p:cViewPr varScale="1">
        <p:scale>
          <a:sx n="198" d="100"/>
          <a:sy n="198" d="100"/>
        </p:scale>
        <p:origin x="1368" y="176"/>
      </p:cViewPr>
      <p:guideLst>
        <p:guide orient="horz" pos="1620"/>
        <p:guide pos="2880"/>
      </p:guideLst>
    </p:cSldViewPr>
  </p:slideViewPr>
  <p:notesTextViewPr>
    <p:cViewPr>
      <p:scale>
        <a:sx n="40" d="100"/>
        <a:sy n="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80"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86C8434C-5434-1135-2360-F5493ABD3D6F}"/>
            </a:ext>
          </a:extLst>
        </p:cNvPr>
        <p:cNvGrpSpPr/>
        <p:nvPr/>
      </p:nvGrpSpPr>
      <p:grpSpPr>
        <a:xfrm>
          <a:off x="0" y="0"/>
          <a:ext cx="0" cy="0"/>
          <a:chOff x="0" y="0"/>
          <a:chExt cx="0" cy="0"/>
        </a:xfrm>
      </p:grpSpPr>
      <p:sp>
        <p:nvSpPr>
          <p:cNvPr id="69" name="Google Shape;69;SLIDES_API1609522426_0:notes">
            <a:extLst>
              <a:ext uri="{FF2B5EF4-FFF2-40B4-BE49-F238E27FC236}">
                <a16:creationId xmlns:a16="http://schemas.microsoft.com/office/drawing/2014/main" id="{8C019F5A-509A-1314-2D05-D37F426A6F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SLIDES_API1609522426_0:notes">
            <a:extLst>
              <a:ext uri="{FF2B5EF4-FFF2-40B4-BE49-F238E27FC236}">
                <a16:creationId xmlns:a16="http://schemas.microsoft.com/office/drawing/2014/main" id="{2F3A06CB-744D-067E-9B7C-EB43B26AC7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621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8"/>
        <p:cNvGrpSpPr/>
        <p:nvPr/>
      </p:nvGrpSpPr>
      <p:grpSpPr>
        <a:xfrm>
          <a:off x="0" y="0"/>
          <a:ext cx="0" cy="0"/>
          <a:chOff x="0" y="0"/>
          <a:chExt cx="0" cy="0"/>
        </a:xfrm>
      </p:grpSpPr>
      <p:sp>
        <p:nvSpPr>
          <p:cNvPr id="13069" name="Google Shape;13069;SLIDES_API42145416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0" name="Google Shape;13070;SLIDES_API42145416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SLIDES_API154215943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SLIDES_API154215943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SLIDES_API158795523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SLIDES_API158795523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SLIDES_API5916254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SLIDES_API5916254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a:extLst>
            <a:ext uri="{FF2B5EF4-FFF2-40B4-BE49-F238E27FC236}">
              <a16:creationId xmlns:a16="http://schemas.microsoft.com/office/drawing/2014/main" id="{3844945F-A7FD-1522-2483-C44041BCFCF2}"/>
            </a:ext>
          </a:extLst>
        </p:cNvPr>
        <p:cNvGrpSpPr/>
        <p:nvPr/>
      </p:nvGrpSpPr>
      <p:grpSpPr>
        <a:xfrm>
          <a:off x="0" y="0"/>
          <a:ext cx="0" cy="0"/>
          <a:chOff x="0" y="0"/>
          <a:chExt cx="0" cy="0"/>
        </a:xfrm>
      </p:grpSpPr>
      <p:sp>
        <p:nvSpPr>
          <p:cNvPr id="1941" name="Google Shape;1941;SLIDES_API591625411_0:notes">
            <a:extLst>
              <a:ext uri="{FF2B5EF4-FFF2-40B4-BE49-F238E27FC236}">
                <a16:creationId xmlns:a16="http://schemas.microsoft.com/office/drawing/2014/main" id="{4A286823-1510-4EF1-E081-B0CF6F642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SLIDES_API591625411_0:notes">
            <a:extLst>
              <a:ext uri="{FF2B5EF4-FFF2-40B4-BE49-F238E27FC236}">
                <a16:creationId xmlns:a16="http://schemas.microsoft.com/office/drawing/2014/main" id="{5ABD7DC0-9D3A-D5AC-DDFC-01FCF75535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9069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SLIDES_API36995270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SLIDES_API36995270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a:extLst>
            <a:ext uri="{FF2B5EF4-FFF2-40B4-BE49-F238E27FC236}">
              <a16:creationId xmlns:a16="http://schemas.microsoft.com/office/drawing/2014/main" id="{8BA18E0F-EF11-FD2A-0688-EEC5F2C7AEE4}"/>
            </a:ext>
          </a:extLst>
        </p:cNvPr>
        <p:cNvGrpSpPr/>
        <p:nvPr/>
      </p:nvGrpSpPr>
      <p:grpSpPr>
        <a:xfrm>
          <a:off x="0" y="0"/>
          <a:ext cx="0" cy="0"/>
          <a:chOff x="0" y="0"/>
          <a:chExt cx="0" cy="0"/>
        </a:xfrm>
      </p:grpSpPr>
      <p:sp>
        <p:nvSpPr>
          <p:cNvPr id="1941" name="Google Shape;1941;SLIDES_API591625411_0:notes">
            <a:extLst>
              <a:ext uri="{FF2B5EF4-FFF2-40B4-BE49-F238E27FC236}">
                <a16:creationId xmlns:a16="http://schemas.microsoft.com/office/drawing/2014/main" id="{5DBDB482-4E8B-986C-6BAA-5A4A0BBB25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SLIDES_API591625411_0:notes">
            <a:extLst>
              <a:ext uri="{FF2B5EF4-FFF2-40B4-BE49-F238E27FC236}">
                <a16:creationId xmlns:a16="http://schemas.microsoft.com/office/drawing/2014/main" id="{72255D2B-D541-EA5B-7B06-849F1FD357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7208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a:extLst>
            <a:ext uri="{FF2B5EF4-FFF2-40B4-BE49-F238E27FC236}">
              <a16:creationId xmlns:a16="http://schemas.microsoft.com/office/drawing/2014/main" id="{48757FCF-0C18-4517-5327-B20FF3A02D2E}"/>
            </a:ext>
          </a:extLst>
        </p:cNvPr>
        <p:cNvGrpSpPr/>
        <p:nvPr/>
      </p:nvGrpSpPr>
      <p:grpSpPr>
        <a:xfrm>
          <a:off x="0" y="0"/>
          <a:ext cx="0" cy="0"/>
          <a:chOff x="0" y="0"/>
          <a:chExt cx="0" cy="0"/>
        </a:xfrm>
      </p:grpSpPr>
      <p:sp>
        <p:nvSpPr>
          <p:cNvPr id="1941" name="Google Shape;1941;SLIDES_API591625411_0:notes">
            <a:extLst>
              <a:ext uri="{FF2B5EF4-FFF2-40B4-BE49-F238E27FC236}">
                <a16:creationId xmlns:a16="http://schemas.microsoft.com/office/drawing/2014/main" id="{D8DBD4D8-52FB-8D44-26EC-A1ACCDB1A3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SLIDES_API591625411_0:notes">
            <a:extLst>
              <a:ext uri="{FF2B5EF4-FFF2-40B4-BE49-F238E27FC236}">
                <a16:creationId xmlns:a16="http://schemas.microsoft.com/office/drawing/2014/main" id="{B11B2772-AA14-48C7-0172-83841F3376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400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SLIDES_API133341658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6" name="Google Shape;2976;SLIDES_API133341658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a:extLst>
            <a:ext uri="{FF2B5EF4-FFF2-40B4-BE49-F238E27FC236}">
              <a16:creationId xmlns:a16="http://schemas.microsoft.com/office/drawing/2014/main" id="{2345E3AC-ADBC-FB17-C956-010581AB9407}"/>
            </a:ext>
          </a:extLst>
        </p:cNvPr>
        <p:cNvGrpSpPr/>
        <p:nvPr/>
      </p:nvGrpSpPr>
      <p:grpSpPr>
        <a:xfrm>
          <a:off x="0" y="0"/>
          <a:ext cx="0" cy="0"/>
          <a:chOff x="0" y="0"/>
          <a:chExt cx="0" cy="0"/>
        </a:xfrm>
      </p:grpSpPr>
      <p:sp>
        <p:nvSpPr>
          <p:cNvPr id="1941" name="Google Shape;1941;SLIDES_API591625411_0:notes">
            <a:extLst>
              <a:ext uri="{FF2B5EF4-FFF2-40B4-BE49-F238E27FC236}">
                <a16:creationId xmlns:a16="http://schemas.microsoft.com/office/drawing/2014/main" id="{A9DB9017-E7C8-33B7-00FB-61A1ED41F2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SLIDES_API591625411_0:notes">
            <a:extLst>
              <a:ext uri="{FF2B5EF4-FFF2-40B4-BE49-F238E27FC236}">
                <a16:creationId xmlns:a16="http://schemas.microsoft.com/office/drawing/2014/main" id="{7E66238B-492B-53CA-D9A5-399504C6F1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9560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SLIDES_API2397364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SLIDES_API2397364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a:extLst>
            <a:ext uri="{FF2B5EF4-FFF2-40B4-BE49-F238E27FC236}">
              <a16:creationId xmlns:a16="http://schemas.microsoft.com/office/drawing/2014/main" id="{5400828B-CB78-3834-E81D-C8E03C1944FD}"/>
            </a:ext>
          </a:extLst>
        </p:cNvPr>
        <p:cNvGrpSpPr/>
        <p:nvPr/>
      </p:nvGrpSpPr>
      <p:grpSpPr>
        <a:xfrm>
          <a:off x="0" y="0"/>
          <a:ext cx="0" cy="0"/>
          <a:chOff x="0" y="0"/>
          <a:chExt cx="0" cy="0"/>
        </a:xfrm>
      </p:grpSpPr>
      <p:sp>
        <p:nvSpPr>
          <p:cNvPr id="1941" name="Google Shape;1941;SLIDES_API591625411_0:notes">
            <a:extLst>
              <a:ext uri="{FF2B5EF4-FFF2-40B4-BE49-F238E27FC236}">
                <a16:creationId xmlns:a16="http://schemas.microsoft.com/office/drawing/2014/main" id="{0605537E-85CE-294C-4DF1-6215022AF6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SLIDES_API591625411_0:notes">
            <a:extLst>
              <a:ext uri="{FF2B5EF4-FFF2-40B4-BE49-F238E27FC236}">
                <a16:creationId xmlns:a16="http://schemas.microsoft.com/office/drawing/2014/main" id="{ADA12BDE-AE3F-1738-1155-FFF8C71416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3480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SLIDES_API95637389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SLIDES_API95637389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2AC893DF-4D01-7FBF-CADB-55475B0DFB84}"/>
            </a:ext>
          </a:extLst>
        </p:cNvPr>
        <p:cNvGrpSpPr/>
        <p:nvPr/>
      </p:nvGrpSpPr>
      <p:grpSpPr>
        <a:xfrm>
          <a:off x="0" y="0"/>
          <a:ext cx="0" cy="0"/>
          <a:chOff x="0" y="0"/>
          <a:chExt cx="0" cy="0"/>
        </a:xfrm>
      </p:grpSpPr>
      <p:sp>
        <p:nvSpPr>
          <p:cNvPr id="1870" name="Google Shape;1870;SLIDES_API917603109_0:notes">
            <a:extLst>
              <a:ext uri="{FF2B5EF4-FFF2-40B4-BE49-F238E27FC236}">
                <a16:creationId xmlns:a16="http://schemas.microsoft.com/office/drawing/2014/main" id="{ED632DEC-1312-31BA-0031-C227DFBB12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SLIDES_API917603109_0:notes">
            <a:extLst>
              <a:ext uri="{FF2B5EF4-FFF2-40B4-BE49-F238E27FC236}">
                <a16:creationId xmlns:a16="http://schemas.microsoft.com/office/drawing/2014/main" id="{E6B31ECA-E85E-CD90-24BB-031702BD52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21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BF9F03DC-00AB-223D-6024-AF08D7784C43}"/>
            </a:ext>
          </a:extLst>
        </p:cNvPr>
        <p:cNvGrpSpPr/>
        <p:nvPr/>
      </p:nvGrpSpPr>
      <p:grpSpPr>
        <a:xfrm>
          <a:off x="0" y="0"/>
          <a:ext cx="0" cy="0"/>
          <a:chOff x="0" y="0"/>
          <a:chExt cx="0" cy="0"/>
        </a:xfrm>
      </p:grpSpPr>
      <p:sp>
        <p:nvSpPr>
          <p:cNvPr id="1870" name="Google Shape;1870;SLIDES_API917603109_0:notes">
            <a:extLst>
              <a:ext uri="{FF2B5EF4-FFF2-40B4-BE49-F238E27FC236}">
                <a16:creationId xmlns:a16="http://schemas.microsoft.com/office/drawing/2014/main" id="{9E8B7658-E58B-43FF-19FB-1BB2A59C46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SLIDES_API917603109_0:notes">
            <a:extLst>
              <a:ext uri="{FF2B5EF4-FFF2-40B4-BE49-F238E27FC236}">
                <a16:creationId xmlns:a16="http://schemas.microsoft.com/office/drawing/2014/main" id="{DF13F366-E802-442A-53E5-96D4C42E36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232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3">
          <a:extLst>
            <a:ext uri="{FF2B5EF4-FFF2-40B4-BE49-F238E27FC236}">
              <a16:creationId xmlns:a16="http://schemas.microsoft.com/office/drawing/2014/main" id="{55116C81-4EFF-513C-FA47-21787FA565E0}"/>
            </a:ext>
          </a:extLst>
        </p:cNvPr>
        <p:cNvGrpSpPr/>
        <p:nvPr/>
      </p:nvGrpSpPr>
      <p:grpSpPr>
        <a:xfrm>
          <a:off x="0" y="0"/>
          <a:ext cx="0" cy="0"/>
          <a:chOff x="0" y="0"/>
          <a:chExt cx="0" cy="0"/>
        </a:xfrm>
      </p:grpSpPr>
      <p:sp>
        <p:nvSpPr>
          <p:cNvPr id="4264" name="Google Shape;4264;SLIDES_API1919041164_0:notes">
            <a:extLst>
              <a:ext uri="{FF2B5EF4-FFF2-40B4-BE49-F238E27FC236}">
                <a16:creationId xmlns:a16="http://schemas.microsoft.com/office/drawing/2014/main" id="{6DB1E540-1B0C-6049-4980-4B075E35CA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5" name="Google Shape;4265;SLIDES_API1919041164_0:notes">
            <a:extLst>
              <a:ext uri="{FF2B5EF4-FFF2-40B4-BE49-F238E27FC236}">
                <a16:creationId xmlns:a16="http://schemas.microsoft.com/office/drawing/2014/main" id="{03670C8E-2AEC-9F99-CB80-CCAFDC16E5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889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AE44826-D29F-417D-578D-67FCB0C645D6}"/>
            </a:ext>
          </a:extLst>
        </p:cNvPr>
        <p:cNvGrpSpPr/>
        <p:nvPr/>
      </p:nvGrpSpPr>
      <p:grpSpPr>
        <a:xfrm>
          <a:off x="0" y="0"/>
          <a:ext cx="0" cy="0"/>
          <a:chOff x="0" y="0"/>
          <a:chExt cx="0" cy="0"/>
        </a:xfrm>
      </p:grpSpPr>
      <p:sp>
        <p:nvSpPr>
          <p:cNvPr id="182" name="Google Shape;182;SLIDES_API1799658692_0:notes">
            <a:extLst>
              <a:ext uri="{FF2B5EF4-FFF2-40B4-BE49-F238E27FC236}">
                <a16:creationId xmlns:a16="http://schemas.microsoft.com/office/drawing/2014/main" id="{25F78BA5-2106-9184-5623-438CCBFE2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SLIDES_API1799658692_0:notes">
            <a:extLst>
              <a:ext uri="{FF2B5EF4-FFF2-40B4-BE49-F238E27FC236}">
                <a16:creationId xmlns:a16="http://schemas.microsoft.com/office/drawing/2014/main" id="{110C679E-517E-FEB5-FDA8-108D7D5AE4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109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3"/>
        <p:cNvGrpSpPr/>
        <p:nvPr/>
      </p:nvGrpSpPr>
      <p:grpSpPr>
        <a:xfrm>
          <a:off x="0" y="0"/>
          <a:ext cx="0" cy="0"/>
          <a:chOff x="0" y="0"/>
          <a:chExt cx="0" cy="0"/>
        </a:xfrm>
      </p:grpSpPr>
      <p:sp>
        <p:nvSpPr>
          <p:cNvPr id="4154" name="Google Shape;4154;SLIDES_API53907625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5" name="Google Shape;4155;SLIDES_API539076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3">
          <a:extLst>
            <a:ext uri="{FF2B5EF4-FFF2-40B4-BE49-F238E27FC236}">
              <a16:creationId xmlns:a16="http://schemas.microsoft.com/office/drawing/2014/main" id="{3D267DB7-EA8E-2D1B-CE3F-BECFE99DAECD}"/>
            </a:ext>
          </a:extLst>
        </p:cNvPr>
        <p:cNvGrpSpPr/>
        <p:nvPr/>
      </p:nvGrpSpPr>
      <p:grpSpPr>
        <a:xfrm>
          <a:off x="0" y="0"/>
          <a:ext cx="0" cy="0"/>
          <a:chOff x="0" y="0"/>
          <a:chExt cx="0" cy="0"/>
        </a:xfrm>
      </p:grpSpPr>
      <p:sp>
        <p:nvSpPr>
          <p:cNvPr id="4154" name="Google Shape;4154;SLIDES_API539076253_0:notes">
            <a:extLst>
              <a:ext uri="{FF2B5EF4-FFF2-40B4-BE49-F238E27FC236}">
                <a16:creationId xmlns:a16="http://schemas.microsoft.com/office/drawing/2014/main" id="{FADD163C-6C52-A56E-8BD7-3F83A7A889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5" name="Google Shape;4155;SLIDES_API539076253_0:notes">
            <a:extLst>
              <a:ext uri="{FF2B5EF4-FFF2-40B4-BE49-F238E27FC236}">
                <a16:creationId xmlns:a16="http://schemas.microsoft.com/office/drawing/2014/main" id="{86255721-4399-F742-FA80-55DAFBED42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393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2"/>
        <p:cNvGrpSpPr/>
        <p:nvPr/>
      </p:nvGrpSpPr>
      <p:grpSpPr>
        <a:xfrm>
          <a:off x="0" y="0"/>
          <a:ext cx="0" cy="0"/>
          <a:chOff x="0" y="0"/>
          <a:chExt cx="0" cy="0"/>
        </a:xfrm>
      </p:grpSpPr>
      <p:sp>
        <p:nvSpPr>
          <p:cNvPr id="7153" name="Google Shape;7153;SLIDES_API130751880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4" name="Google Shape;7154;SLIDES_API130751880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093480A3-3772-A765-6BE7-F5F32984CB0E}"/>
            </a:ext>
          </a:extLst>
        </p:cNvPr>
        <p:cNvGrpSpPr/>
        <p:nvPr/>
      </p:nvGrpSpPr>
      <p:grpSpPr>
        <a:xfrm>
          <a:off x="0" y="0"/>
          <a:ext cx="0" cy="0"/>
          <a:chOff x="0" y="0"/>
          <a:chExt cx="0" cy="0"/>
        </a:xfrm>
      </p:grpSpPr>
      <p:sp>
        <p:nvSpPr>
          <p:cNvPr id="84" name="Google Shape;84;SLIDES_API239736419_0:notes">
            <a:extLst>
              <a:ext uri="{FF2B5EF4-FFF2-40B4-BE49-F238E27FC236}">
                <a16:creationId xmlns:a16="http://schemas.microsoft.com/office/drawing/2014/main" id="{E581988A-8C10-2475-53AC-B78F8E5997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SLIDES_API239736419_0:notes">
            <a:extLst>
              <a:ext uri="{FF2B5EF4-FFF2-40B4-BE49-F238E27FC236}">
                <a16:creationId xmlns:a16="http://schemas.microsoft.com/office/drawing/2014/main" id="{E2D7EA5E-74D0-0479-A551-B5456769C8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145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4">
          <a:extLst>
            <a:ext uri="{FF2B5EF4-FFF2-40B4-BE49-F238E27FC236}">
              <a16:creationId xmlns:a16="http://schemas.microsoft.com/office/drawing/2014/main" id="{9572B17B-1513-A9F4-67BE-8C3B8C5FD6B0}"/>
            </a:ext>
          </a:extLst>
        </p:cNvPr>
        <p:cNvGrpSpPr/>
        <p:nvPr/>
      </p:nvGrpSpPr>
      <p:grpSpPr>
        <a:xfrm>
          <a:off x="0" y="0"/>
          <a:ext cx="0" cy="0"/>
          <a:chOff x="0" y="0"/>
          <a:chExt cx="0" cy="0"/>
        </a:xfrm>
      </p:grpSpPr>
      <p:sp>
        <p:nvSpPr>
          <p:cNvPr id="11755" name="Google Shape;11755;SLIDES_API1919565822_0:notes">
            <a:extLst>
              <a:ext uri="{FF2B5EF4-FFF2-40B4-BE49-F238E27FC236}">
                <a16:creationId xmlns:a16="http://schemas.microsoft.com/office/drawing/2014/main" id="{0C141E69-6AB6-C98C-17D0-0706BB3EA0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6" name="Google Shape;11756;SLIDES_API1919565822_0:notes">
            <a:extLst>
              <a:ext uri="{FF2B5EF4-FFF2-40B4-BE49-F238E27FC236}">
                <a16:creationId xmlns:a16="http://schemas.microsoft.com/office/drawing/2014/main" id="{3BF3828A-9AC3-B588-ED37-A02136D286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827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8">
          <a:extLst>
            <a:ext uri="{FF2B5EF4-FFF2-40B4-BE49-F238E27FC236}">
              <a16:creationId xmlns:a16="http://schemas.microsoft.com/office/drawing/2014/main" id="{4E28DAC7-60F6-30CB-3E3F-102758EE8BA1}"/>
            </a:ext>
          </a:extLst>
        </p:cNvPr>
        <p:cNvGrpSpPr/>
        <p:nvPr/>
      </p:nvGrpSpPr>
      <p:grpSpPr>
        <a:xfrm>
          <a:off x="0" y="0"/>
          <a:ext cx="0" cy="0"/>
          <a:chOff x="0" y="0"/>
          <a:chExt cx="0" cy="0"/>
        </a:xfrm>
      </p:grpSpPr>
      <p:sp>
        <p:nvSpPr>
          <p:cNvPr id="13069" name="Google Shape;13069;SLIDES_API421454163_0:notes">
            <a:extLst>
              <a:ext uri="{FF2B5EF4-FFF2-40B4-BE49-F238E27FC236}">
                <a16:creationId xmlns:a16="http://schemas.microsoft.com/office/drawing/2014/main" id="{5ACAD907-7252-0078-924A-B60B808736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0" name="Google Shape;13070;SLIDES_API421454163_0:notes">
            <a:extLst>
              <a:ext uri="{FF2B5EF4-FFF2-40B4-BE49-F238E27FC236}">
                <a16:creationId xmlns:a16="http://schemas.microsoft.com/office/drawing/2014/main" id="{964EACCC-A180-0F17-9CB1-239584743E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251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2"/>
        <p:cNvGrpSpPr/>
        <p:nvPr/>
      </p:nvGrpSpPr>
      <p:grpSpPr>
        <a:xfrm>
          <a:off x="0" y="0"/>
          <a:ext cx="0" cy="0"/>
          <a:chOff x="0" y="0"/>
          <a:chExt cx="0" cy="0"/>
        </a:xfrm>
      </p:grpSpPr>
      <p:sp>
        <p:nvSpPr>
          <p:cNvPr id="2653" name="Google Shape;2653;SLIDES_API149961803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4" name="Google Shape;2654;SLIDES_API149961803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8"/>
        <p:cNvGrpSpPr/>
        <p:nvPr/>
      </p:nvGrpSpPr>
      <p:grpSpPr>
        <a:xfrm>
          <a:off x="0" y="0"/>
          <a:ext cx="0" cy="0"/>
          <a:chOff x="0" y="0"/>
          <a:chExt cx="0" cy="0"/>
        </a:xfrm>
      </p:grpSpPr>
      <p:sp>
        <p:nvSpPr>
          <p:cNvPr id="11589" name="Google Shape;11589;SLIDES_API20687494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0" name="Google Shape;11590;SLIDES_API20687494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1"/>
        <p:cNvGrpSpPr/>
        <p:nvPr/>
      </p:nvGrpSpPr>
      <p:grpSpPr>
        <a:xfrm>
          <a:off x="0" y="0"/>
          <a:ext cx="0" cy="0"/>
          <a:chOff x="0" y="0"/>
          <a:chExt cx="0" cy="0"/>
        </a:xfrm>
      </p:grpSpPr>
      <p:sp>
        <p:nvSpPr>
          <p:cNvPr id="10302" name="Google Shape;10302;SLIDES_API138868369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3" name="Google Shape;10303;SLIDES_API138868369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7"/>
        <p:cNvGrpSpPr/>
        <p:nvPr/>
      </p:nvGrpSpPr>
      <p:grpSpPr>
        <a:xfrm>
          <a:off x="0" y="0"/>
          <a:ext cx="0" cy="0"/>
          <a:chOff x="0" y="0"/>
          <a:chExt cx="0" cy="0"/>
        </a:xfrm>
      </p:grpSpPr>
      <p:sp>
        <p:nvSpPr>
          <p:cNvPr id="4848" name="Google Shape;4848;SLIDES_API118283932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9" name="Google Shape;4849;SLIDES_API118283932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5"/>
        <p:cNvGrpSpPr/>
        <p:nvPr/>
      </p:nvGrpSpPr>
      <p:grpSpPr>
        <a:xfrm>
          <a:off x="0" y="0"/>
          <a:ext cx="0" cy="0"/>
          <a:chOff x="0" y="0"/>
          <a:chExt cx="0" cy="0"/>
        </a:xfrm>
      </p:grpSpPr>
      <p:sp>
        <p:nvSpPr>
          <p:cNvPr id="8716" name="Google Shape;8716;SLIDES_API208233042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7" name="Google Shape;8717;SLIDES_API208233042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7">
          <a:extLst>
            <a:ext uri="{FF2B5EF4-FFF2-40B4-BE49-F238E27FC236}">
              <a16:creationId xmlns:a16="http://schemas.microsoft.com/office/drawing/2014/main" id="{2A7D28AE-0CBF-A7E2-30CF-B8E784836462}"/>
            </a:ext>
          </a:extLst>
        </p:cNvPr>
        <p:cNvGrpSpPr/>
        <p:nvPr/>
      </p:nvGrpSpPr>
      <p:grpSpPr>
        <a:xfrm>
          <a:off x="0" y="0"/>
          <a:ext cx="0" cy="0"/>
          <a:chOff x="0" y="0"/>
          <a:chExt cx="0" cy="0"/>
        </a:xfrm>
      </p:grpSpPr>
      <p:sp>
        <p:nvSpPr>
          <p:cNvPr id="4848" name="Google Shape;4848;SLIDES_API1182839327_0:notes">
            <a:extLst>
              <a:ext uri="{FF2B5EF4-FFF2-40B4-BE49-F238E27FC236}">
                <a16:creationId xmlns:a16="http://schemas.microsoft.com/office/drawing/2014/main" id="{ABD5EBEA-90DB-0187-4CA7-CAD480B93E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9" name="Google Shape;4849;SLIDES_API1182839327_0:notes">
            <a:extLst>
              <a:ext uri="{FF2B5EF4-FFF2-40B4-BE49-F238E27FC236}">
                <a16:creationId xmlns:a16="http://schemas.microsoft.com/office/drawing/2014/main" id="{818E4186-D7E0-79D8-52C8-08612425B1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4919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5">
          <a:extLst>
            <a:ext uri="{FF2B5EF4-FFF2-40B4-BE49-F238E27FC236}">
              <a16:creationId xmlns:a16="http://schemas.microsoft.com/office/drawing/2014/main" id="{B2EEB773-8B44-87C9-4F91-A6B34DB2A539}"/>
            </a:ext>
          </a:extLst>
        </p:cNvPr>
        <p:cNvGrpSpPr/>
        <p:nvPr/>
      </p:nvGrpSpPr>
      <p:grpSpPr>
        <a:xfrm>
          <a:off x="0" y="0"/>
          <a:ext cx="0" cy="0"/>
          <a:chOff x="0" y="0"/>
          <a:chExt cx="0" cy="0"/>
        </a:xfrm>
      </p:grpSpPr>
      <p:sp>
        <p:nvSpPr>
          <p:cNvPr id="8716" name="Google Shape;8716;SLIDES_API2082330428_0:notes">
            <a:extLst>
              <a:ext uri="{FF2B5EF4-FFF2-40B4-BE49-F238E27FC236}">
                <a16:creationId xmlns:a16="http://schemas.microsoft.com/office/drawing/2014/main" id="{25EB4900-6786-446E-D9E8-7ED9CD05C7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7" name="Google Shape;8717;SLIDES_API2082330428_0:notes">
            <a:extLst>
              <a:ext uri="{FF2B5EF4-FFF2-40B4-BE49-F238E27FC236}">
                <a16:creationId xmlns:a16="http://schemas.microsoft.com/office/drawing/2014/main" id="{6060D792-CE80-7832-412D-D519FE131F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725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0"/>
        <p:cNvGrpSpPr/>
        <p:nvPr/>
      </p:nvGrpSpPr>
      <p:grpSpPr>
        <a:xfrm>
          <a:off x="0" y="0"/>
          <a:ext cx="0" cy="0"/>
          <a:chOff x="0" y="0"/>
          <a:chExt cx="0" cy="0"/>
        </a:xfrm>
      </p:grpSpPr>
      <p:sp>
        <p:nvSpPr>
          <p:cNvPr id="12901" name="Google Shape;12901;SLIDES_API21618860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2" name="Google Shape;12902;SLIDES_API21618860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213423D0-43BA-1B72-FA47-232A801A1589}"/>
            </a:ext>
          </a:extLst>
        </p:cNvPr>
        <p:cNvGrpSpPr/>
        <p:nvPr/>
      </p:nvGrpSpPr>
      <p:grpSpPr>
        <a:xfrm>
          <a:off x="0" y="0"/>
          <a:ext cx="0" cy="0"/>
          <a:chOff x="0" y="0"/>
          <a:chExt cx="0" cy="0"/>
        </a:xfrm>
      </p:grpSpPr>
      <p:sp>
        <p:nvSpPr>
          <p:cNvPr id="1870" name="Google Shape;1870;SLIDES_API917603109_0:notes">
            <a:extLst>
              <a:ext uri="{FF2B5EF4-FFF2-40B4-BE49-F238E27FC236}">
                <a16:creationId xmlns:a16="http://schemas.microsoft.com/office/drawing/2014/main" id="{1946A385-8F46-B4FC-6310-33F9BD9FF1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SLIDES_API917603109_0:notes">
            <a:extLst>
              <a:ext uri="{FF2B5EF4-FFF2-40B4-BE49-F238E27FC236}">
                <a16:creationId xmlns:a16="http://schemas.microsoft.com/office/drawing/2014/main" id="{CD5680CA-7185-42C0-0929-7A4D0F60F0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761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5"/>
        <p:cNvGrpSpPr/>
        <p:nvPr/>
      </p:nvGrpSpPr>
      <p:grpSpPr>
        <a:xfrm>
          <a:off x="0" y="0"/>
          <a:ext cx="0" cy="0"/>
          <a:chOff x="0" y="0"/>
          <a:chExt cx="0" cy="0"/>
        </a:xfrm>
      </p:grpSpPr>
      <p:sp>
        <p:nvSpPr>
          <p:cNvPr id="13276" name="Google Shape;13276;SLIDES_API14591154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7" name="Google Shape;13277;SLIDES_API14591154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5"/>
        <p:cNvGrpSpPr/>
        <p:nvPr/>
      </p:nvGrpSpPr>
      <p:grpSpPr>
        <a:xfrm>
          <a:off x="0" y="0"/>
          <a:ext cx="0" cy="0"/>
          <a:chOff x="0" y="0"/>
          <a:chExt cx="0" cy="0"/>
        </a:xfrm>
      </p:grpSpPr>
      <p:sp>
        <p:nvSpPr>
          <p:cNvPr id="12266" name="Google Shape;12266;SLIDES_API12328216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7" name="Google Shape;12267;SLIDES_API12328216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5">
          <a:extLst>
            <a:ext uri="{FF2B5EF4-FFF2-40B4-BE49-F238E27FC236}">
              <a16:creationId xmlns:a16="http://schemas.microsoft.com/office/drawing/2014/main" id="{1858EFA0-F6A9-B781-F3A4-39190CB8D491}"/>
            </a:ext>
          </a:extLst>
        </p:cNvPr>
        <p:cNvGrpSpPr/>
        <p:nvPr/>
      </p:nvGrpSpPr>
      <p:grpSpPr>
        <a:xfrm>
          <a:off x="0" y="0"/>
          <a:ext cx="0" cy="0"/>
          <a:chOff x="0" y="0"/>
          <a:chExt cx="0" cy="0"/>
        </a:xfrm>
      </p:grpSpPr>
      <p:sp>
        <p:nvSpPr>
          <p:cNvPr id="8716" name="Google Shape;8716;SLIDES_API2082330428_0:notes">
            <a:extLst>
              <a:ext uri="{FF2B5EF4-FFF2-40B4-BE49-F238E27FC236}">
                <a16:creationId xmlns:a16="http://schemas.microsoft.com/office/drawing/2014/main" id="{F7C2145D-357A-4708-D650-8C113D752A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7" name="Google Shape;8717;SLIDES_API2082330428_0:notes">
            <a:extLst>
              <a:ext uri="{FF2B5EF4-FFF2-40B4-BE49-F238E27FC236}">
                <a16:creationId xmlns:a16="http://schemas.microsoft.com/office/drawing/2014/main" id="{E229F89D-74B3-9981-00EB-F0B5233A20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7093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5">
          <a:extLst>
            <a:ext uri="{FF2B5EF4-FFF2-40B4-BE49-F238E27FC236}">
              <a16:creationId xmlns:a16="http://schemas.microsoft.com/office/drawing/2014/main" id="{664F91F4-80C8-5C6C-4696-7AF950526963}"/>
            </a:ext>
          </a:extLst>
        </p:cNvPr>
        <p:cNvGrpSpPr/>
        <p:nvPr/>
      </p:nvGrpSpPr>
      <p:grpSpPr>
        <a:xfrm>
          <a:off x="0" y="0"/>
          <a:ext cx="0" cy="0"/>
          <a:chOff x="0" y="0"/>
          <a:chExt cx="0" cy="0"/>
        </a:xfrm>
      </p:grpSpPr>
      <p:sp>
        <p:nvSpPr>
          <p:cNvPr id="8716" name="Google Shape;8716;SLIDES_API2082330428_0:notes">
            <a:extLst>
              <a:ext uri="{FF2B5EF4-FFF2-40B4-BE49-F238E27FC236}">
                <a16:creationId xmlns:a16="http://schemas.microsoft.com/office/drawing/2014/main" id="{6D96D5C8-7314-51B5-EF45-CA0EA64885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7" name="Google Shape;8717;SLIDES_API2082330428_0:notes">
            <a:extLst>
              <a:ext uri="{FF2B5EF4-FFF2-40B4-BE49-F238E27FC236}">
                <a16:creationId xmlns:a16="http://schemas.microsoft.com/office/drawing/2014/main" id="{9CC90300-DD2A-86B8-FDA4-08EBAFC46F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3210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5">
          <a:extLst>
            <a:ext uri="{FF2B5EF4-FFF2-40B4-BE49-F238E27FC236}">
              <a16:creationId xmlns:a16="http://schemas.microsoft.com/office/drawing/2014/main" id="{29448761-4B45-CA39-C4F6-EBBBD5C6B7E8}"/>
            </a:ext>
          </a:extLst>
        </p:cNvPr>
        <p:cNvGrpSpPr/>
        <p:nvPr/>
      </p:nvGrpSpPr>
      <p:grpSpPr>
        <a:xfrm>
          <a:off x="0" y="0"/>
          <a:ext cx="0" cy="0"/>
          <a:chOff x="0" y="0"/>
          <a:chExt cx="0" cy="0"/>
        </a:xfrm>
      </p:grpSpPr>
      <p:sp>
        <p:nvSpPr>
          <p:cNvPr id="8716" name="Google Shape;8716;SLIDES_API2082330428_0:notes">
            <a:extLst>
              <a:ext uri="{FF2B5EF4-FFF2-40B4-BE49-F238E27FC236}">
                <a16:creationId xmlns:a16="http://schemas.microsoft.com/office/drawing/2014/main" id="{F63255C4-7345-A92B-F12A-7A542CDBB9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7" name="Google Shape;8717;SLIDES_API2082330428_0:notes">
            <a:extLst>
              <a:ext uri="{FF2B5EF4-FFF2-40B4-BE49-F238E27FC236}">
                <a16:creationId xmlns:a16="http://schemas.microsoft.com/office/drawing/2014/main" id="{B03B8DA2-3502-D749-9F29-F209C909DC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852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8"/>
        <p:cNvGrpSpPr/>
        <p:nvPr/>
      </p:nvGrpSpPr>
      <p:grpSpPr>
        <a:xfrm>
          <a:off x="0" y="0"/>
          <a:ext cx="0" cy="0"/>
          <a:chOff x="0" y="0"/>
          <a:chExt cx="0" cy="0"/>
        </a:xfrm>
      </p:grpSpPr>
      <p:sp>
        <p:nvSpPr>
          <p:cNvPr id="12379" name="Google Shape;12379;SLIDES_API86524696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0" name="Google Shape;12380;SLIDES_API86524696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9"/>
        <p:cNvGrpSpPr/>
        <p:nvPr/>
      </p:nvGrpSpPr>
      <p:grpSpPr>
        <a:xfrm>
          <a:off x="0" y="0"/>
          <a:ext cx="0" cy="0"/>
          <a:chOff x="0" y="0"/>
          <a:chExt cx="0" cy="0"/>
        </a:xfrm>
      </p:grpSpPr>
      <p:sp>
        <p:nvSpPr>
          <p:cNvPr id="11850" name="Google Shape;11850;SLIDES_API9561919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1" name="Google Shape;11851;SLIDES_API9561919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7"/>
        <p:cNvGrpSpPr/>
        <p:nvPr/>
      </p:nvGrpSpPr>
      <p:grpSpPr>
        <a:xfrm>
          <a:off x="0" y="0"/>
          <a:ext cx="0" cy="0"/>
          <a:chOff x="0" y="0"/>
          <a:chExt cx="0" cy="0"/>
        </a:xfrm>
      </p:grpSpPr>
      <p:sp>
        <p:nvSpPr>
          <p:cNvPr id="11858" name="Google Shape;11858;SLIDES_API196073684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9" name="Google Shape;11859;SLIDES_API196073684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2">
          <a:extLst>
            <a:ext uri="{FF2B5EF4-FFF2-40B4-BE49-F238E27FC236}">
              <a16:creationId xmlns:a16="http://schemas.microsoft.com/office/drawing/2014/main" id="{11E10E79-F0D4-3D7E-BDC8-CE44347CA6C2}"/>
            </a:ext>
          </a:extLst>
        </p:cNvPr>
        <p:cNvGrpSpPr/>
        <p:nvPr/>
      </p:nvGrpSpPr>
      <p:grpSpPr>
        <a:xfrm>
          <a:off x="0" y="0"/>
          <a:ext cx="0" cy="0"/>
          <a:chOff x="0" y="0"/>
          <a:chExt cx="0" cy="0"/>
        </a:xfrm>
      </p:grpSpPr>
      <p:sp>
        <p:nvSpPr>
          <p:cNvPr id="7153" name="Google Shape;7153;SLIDES_API1307518808_0:notes">
            <a:extLst>
              <a:ext uri="{FF2B5EF4-FFF2-40B4-BE49-F238E27FC236}">
                <a16:creationId xmlns:a16="http://schemas.microsoft.com/office/drawing/2014/main" id="{AC8E9694-3AEE-83E9-4B2E-1B2B283286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4" name="Google Shape;7154;SLIDES_API1307518808_0:notes">
            <a:extLst>
              <a:ext uri="{FF2B5EF4-FFF2-40B4-BE49-F238E27FC236}">
                <a16:creationId xmlns:a16="http://schemas.microsoft.com/office/drawing/2014/main" id="{3ADE1FC1-58F5-36B9-CAF6-C32BE1B98E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135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3DA5B21D-887B-F9FD-692F-8E8B2944A790}"/>
            </a:ext>
          </a:extLst>
        </p:cNvPr>
        <p:cNvGrpSpPr/>
        <p:nvPr/>
      </p:nvGrpSpPr>
      <p:grpSpPr>
        <a:xfrm>
          <a:off x="0" y="0"/>
          <a:ext cx="0" cy="0"/>
          <a:chOff x="0" y="0"/>
          <a:chExt cx="0" cy="0"/>
        </a:xfrm>
      </p:grpSpPr>
      <p:sp>
        <p:nvSpPr>
          <p:cNvPr id="84" name="Google Shape;84;SLIDES_API239736419_0:notes">
            <a:extLst>
              <a:ext uri="{FF2B5EF4-FFF2-40B4-BE49-F238E27FC236}">
                <a16:creationId xmlns:a16="http://schemas.microsoft.com/office/drawing/2014/main" id="{AB4C98D2-E2B0-ACBD-AF3E-6AC33E0E6D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SLIDES_API239736419_0:notes">
            <a:extLst>
              <a:ext uri="{FF2B5EF4-FFF2-40B4-BE49-F238E27FC236}">
                <a16:creationId xmlns:a16="http://schemas.microsoft.com/office/drawing/2014/main" id="{E046C76B-ECC8-A1AD-0BA7-6BB33A8A71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491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8">
          <a:extLst>
            <a:ext uri="{FF2B5EF4-FFF2-40B4-BE49-F238E27FC236}">
              <a16:creationId xmlns:a16="http://schemas.microsoft.com/office/drawing/2014/main" id="{A6394720-02A8-9FBD-7482-0B424321BF1B}"/>
            </a:ext>
          </a:extLst>
        </p:cNvPr>
        <p:cNvGrpSpPr/>
        <p:nvPr/>
      </p:nvGrpSpPr>
      <p:grpSpPr>
        <a:xfrm>
          <a:off x="0" y="0"/>
          <a:ext cx="0" cy="0"/>
          <a:chOff x="0" y="0"/>
          <a:chExt cx="0" cy="0"/>
        </a:xfrm>
      </p:grpSpPr>
      <p:sp>
        <p:nvSpPr>
          <p:cNvPr id="13069" name="Google Shape;13069;SLIDES_API421454163_0:notes">
            <a:extLst>
              <a:ext uri="{FF2B5EF4-FFF2-40B4-BE49-F238E27FC236}">
                <a16:creationId xmlns:a16="http://schemas.microsoft.com/office/drawing/2014/main" id="{1309ECAC-9117-E23D-F0CD-BA2976D3BD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0" name="Google Shape;13070;SLIDES_API421454163_0:notes">
            <a:extLst>
              <a:ext uri="{FF2B5EF4-FFF2-40B4-BE49-F238E27FC236}">
                <a16:creationId xmlns:a16="http://schemas.microsoft.com/office/drawing/2014/main" id="{049562DE-D747-6392-69DA-2B38AC9F61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881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1"/>
        <p:cNvGrpSpPr/>
        <p:nvPr/>
      </p:nvGrpSpPr>
      <p:grpSpPr>
        <a:xfrm>
          <a:off x="0" y="0"/>
          <a:ext cx="0" cy="0"/>
          <a:chOff x="0" y="0"/>
          <a:chExt cx="0" cy="0"/>
        </a:xfrm>
      </p:grpSpPr>
      <p:sp>
        <p:nvSpPr>
          <p:cNvPr id="13422" name="Google Shape;13422;SLIDES_API93660303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3" name="Google Shape;13423;SLIDES_API93660303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2">
          <a:extLst>
            <a:ext uri="{FF2B5EF4-FFF2-40B4-BE49-F238E27FC236}">
              <a16:creationId xmlns:a16="http://schemas.microsoft.com/office/drawing/2014/main" id="{B1C42C18-C402-F66E-8A7E-242CA6A640EE}"/>
            </a:ext>
          </a:extLst>
        </p:cNvPr>
        <p:cNvGrpSpPr/>
        <p:nvPr/>
      </p:nvGrpSpPr>
      <p:grpSpPr>
        <a:xfrm>
          <a:off x="0" y="0"/>
          <a:ext cx="0" cy="0"/>
          <a:chOff x="0" y="0"/>
          <a:chExt cx="0" cy="0"/>
        </a:xfrm>
      </p:grpSpPr>
      <p:sp>
        <p:nvSpPr>
          <p:cNvPr id="2653" name="Google Shape;2653;SLIDES_API1499618039_0:notes">
            <a:extLst>
              <a:ext uri="{FF2B5EF4-FFF2-40B4-BE49-F238E27FC236}">
                <a16:creationId xmlns:a16="http://schemas.microsoft.com/office/drawing/2014/main" id="{9CEB9EDC-6B19-AEB3-8200-28F510356D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4" name="Google Shape;2654;SLIDES_API1499618039_0:notes">
            <a:extLst>
              <a:ext uri="{FF2B5EF4-FFF2-40B4-BE49-F238E27FC236}">
                <a16:creationId xmlns:a16="http://schemas.microsoft.com/office/drawing/2014/main" id="{4F677EA0-01B6-5B5C-688B-363EA62744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5222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8">
          <a:extLst>
            <a:ext uri="{FF2B5EF4-FFF2-40B4-BE49-F238E27FC236}">
              <a16:creationId xmlns:a16="http://schemas.microsoft.com/office/drawing/2014/main" id="{3684C895-63D5-529C-7DA1-864E00B014F1}"/>
            </a:ext>
          </a:extLst>
        </p:cNvPr>
        <p:cNvGrpSpPr/>
        <p:nvPr/>
      </p:nvGrpSpPr>
      <p:grpSpPr>
        <a:xfrm>
          <a:off x="0" y="0"/>
          <a:ext cx="0" cy="0"/>
          <a:chOff x="0" y="0"/>
          <a:chExt cx="0" cy="0"/>
        </a:xfrm>
      </p:grpSpPr>
      <p:sp>
        <p:nvSpPr>
          <p:cNvPr id="11589" name="Google Shape;11589;SLIDES_API206874946_0:notes">
            <a:extLst>
              <a:ext uri="{FF2B5EF4-FFF2-40B4-BE49-F238E27FC236}">
                <a16:creationId xmlns:a16="http://schemas.microsoft.com/office/drawing/2014/main" id="{88C02257-F57F-C026-8F17-2481906AFF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0" name="Google Shape;11590;SLIDES_API206874946_0:notes">
            <a:extLst>
              <a:ext uri="{FF2B5EF4-FFF2-40B4-BE49-F238E27FC236}">
                <a16:creationId xmlns:a16="http://schemas.microsoft.com/office/drawing/2014/main" id="{0C0050D5-C40B-24B1-BE3A-079A15F627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5007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1">
          <a:extLst>
            <a:ext uri="{FF2B5EF4-FFF2-40B4-BE49-F238E27FC236}">
              <a16:creationId xmlns:a16="http://schemas.microsoft.com/office/drawing/2014/main" id="{15C63459-B7C7-645A-2075-7555C58D4D77}"/>
            </a:ext>
          </a:extLst>
        </p:cNvPr>
        <p:cNvGrpSpPr/>
        <p:nvPr/>
      </p:nvGrpSpPr>
      <p:grpSpPr>
        <a:xfrm>
          <a:off x="0" y="0"/>
          <a:ext cx="0" cy="0"/>
          <a:chOff x="0" y="0"/>
          <a:chExt cx="0" cy="0"/>
        </a:xfrm>
      </p:grpSpPr>
      <p:sp>
        <p:nvSpPr>
          <p:cNvPr id="10302" name="Google Shape;10302;SLIDES_API1388683690_0:notes">
            <a:extLst>
              <a:ext uri="{FF2B5EF4-FFF2-40B4-BE49-F238E27FC236}">
                <a16:creationId xmlns:a16="http://schemas.microsoft.com/office/drawing/2014/main" id="{FA68C037-3357-02A8-CA88-DB5467F770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3" name="Google Shape;10303;SLIDES_API1388683690_0:notes">
            <a:extLst>
              <a:ext uri="{FF2B5EF4-FFF2-40B4-BE49-F238E27FC236}">
                <a16:creationId xmlns:a16="http://schemas.microsoft.com/office/drawing/2014/main" id="{78365806-FA35-6212-F6F8-1362F48ABC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75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7">
          <a:extLst>
            <a:ext uri="{FF2B5EF4-FFF2-40B4-BE49-F238E27FC236}">
              <a16:creationId xmlns:a16="http://schemas.microsoft.com/office/drawing/2014/main" id="{C8307D93-54F0-6CAB-C745-3D32B2E65BFF}"/>
            </a:ext>
          </a:extLst>
        </p:cNvPr>
        <p:cNvGrpSpPr/>
        <p:nvPr/>
      </p:nvGrpSpPr>
      <p:grpSpPr>
        <a:xfrm>
          <a:off x="0" y="0"/>
          <a:ext cx="0" cy="0"/>
          <a:chOff x="0" y="0"/>
          <a:chExt cx="0" cy="0"/>
        </a:xfrm>
      </p:grpSpPr>
      <p:sp>
        <p:nvSpPr>
          <p:cNvPr id="4848" name="Google Shape;4848;SLIDES_API1182839327_0:notes">
            <a:extLst>
              <a:ext uri="{FF2B5EF4-FFF2-40B4-BE49-F238E27FC236}">
                <a16:creationId xmlns:a16="http://schemas.microsoft.com/office/drawing/2014/main" id="{7AD5299A-603E-B524-A727-438AEFA55D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9" name="Google Shape;4849;SLIDES_API1182839327_0:notes">
            <a:extLst>
              <a:ext uri="{FF2B5EF4-FFF2-40B4-BE49-F238E27FC236}">
                <a16:creationId xmlns:a16="http://schemas.microsoft.com/office/drawing/2014/main" id="{9F70BC9C-710A-47E7-B187-0B9F41726E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96052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5">
          <a:extLst>
            <a:ext uri="{FF2B5EF4-FFF2-40B4-BE49-F238E27FC236}">
              <a16:creationId xmlns:a16="http://schemas.microsoft.com/office/drawing/2014/main" id="{FB38B9F9-B40C-8405-091E-5B5B59E64E95}"/>
            </a:ext>
          </a:extLst>
        </p:cNvPr>
        <p:cNvGrpSpPr/>
        <p:nvPr/>
      </p:nvGrpSpPr>
      <p:grpSpPr>
        <a:xfrm>
          <a:off x="0" y="0"/>
          <a:ext cx="0" cy="0"/>
          <a:chOff x="0" y="0"/>
          <a:chExt cx="0" cy="0"/>
        </a:xfrm>
      </p:grpSpPr>
      <p:sp>
        <p:nvSpPr>
          <p:cNvPr id="8716" name="Google Shape;8716;SLIDES_API2082330428_0:notes">
            <a:extLst>
              <a:ext uri="{FF2B5EF4-FFF2-40B4-BE49-F238E27FC236}">
                <a16:creationId xmlns:a16="http://schemas.microsoft.com/office/drawing/2014/main" id="{84E1A4C7-B149-245F-7DB0-782D80709A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7" name="Google Shape;8717;SLIDES_API2082330428_0:notes">
            <a:extLst>
              <a:ext uri="{FF2B5EF4-FFF2-40B4-BE49-F238E27FC236}">
                <a16:creationId xmlns:a16="http://schemas.microsoft.com/office/drawing/2014/main" id="{025AA3EE-1B09-E2EF-63B1-87236197EB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205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3">
          <a:extLst>
            <a:ext uri="{FF2B5EF4-FFF2-40B4-BE49-F238E27FC236}">
              <a16:creationId xmlns:a16="http://schemas.microsoft.com/office/drawing/2014/main" id="{A00F5108-23BC-A296-6144-BFCDE4D27254}"/>
            </a:ext>
          </a:extLst>
        </p:cNvPr>
        <p:cNvGrpSpPr/>
        <p:nvPr/>
      </p:nvGrpSpPr>
      <p:grpSpPr>
        <a:xfrm>
          <a:off x="0" y="0"/>
          <a:ext cx="0" cy="0"/>
          <a:chOff x="0" y="0"/>
          <a:chExt cx="0" cy="0"/>
        </a:xfrm>
      </p:grpSpPr>
      <p:sp>
        <p:nvSpPr>
          <p:cNvPr id="2834" name="Google Shape;2834;SLIDES_API1177365311_0:notes">
            <a:extLst>
              <a:ext uri="{FF2B5EF4-FFF2-40B4-BE49-F238E27FC236}">
                <a16:creationId xmlns:a16="http://schemas.microsoft.com/office/drawing/2014/main" id="{048222E4-E91C-D8E8-48F6-E233A3D1F4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5" name="Google Shape;2835;SLIDES_API1177365311_0:notes">
            <a:extLst>
              <a:ext uri="{FF2B5EF4-FFF2-40B4-BE49-F238E27FC236}">
                <a16:creationId xmlns:a16="http://schemas.microsoft.com/office/drawing/2014/main" id="{08207E65-DF09-7035-5608-73F656DBDA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36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0"/>
        <p:cNvGrpSpPr/>
        <p:nvPr/>
      </p:nvGrpSpPr>
      <p:grpSpPr>
        <a:xfrm>
          <a:off x="0" y="0"/>
          <a:ext cx="0" cy="0"/>
          <a:chOff x="0" y="0"/>
          <a:chExt cx="0" cy="0"/>
        </a:xfrm>
      </p:grpSpPr>
      <p:sp>
        <p:nvSpPr>
          <p:cNvPr id="3711" name="Google Shape;3711;SLIDES_API208478116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2" name="Google Shape;3712;SLIDES_API208478116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1"/>
        <p:cNvGrpSpPr/>
        <p:nvPr/>
      </p:nvGrpSpPr>
      <p:grpSpPr>
        <a:xfrm>
          <a:off x="0" y="0"/>
          <a:ext cx="0" cy="0"/>
          <a:chOff x="0" y="0"/>
          <a:chExt cx="0" cy="0"/>
        </a:xfrm>
      </p:grpSpPr>
      <p:sp>
        <p:nvSpPr>
          <p:cNvPr id="2912" name="Google Shape;2912;SLIDES_API17059350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3" name="Google Shape;2913;SLIDES_API17059350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7">
          <a:extLst>
            <a:ext uri="{FF2B5EF4-FFF2-40B4-BE49-F238E27FC236}">
              <a16:creationId xmlns:a16="http://schemas.microsoft.com/office/drawing/2014/main" id="{51CBA230-11A0-527B-2D88-B39E08776DDA}"/>
            </a:ext>
          </a:extLst>
        </p:cNvPr>
        <p:cNvGrpSpPr/>
        <p:nvPr/>
      </p:nvGrpSpPr>
      <p:grpSpPr>
        <a:xfrm>
          <a:off x="0" y="0"/>
          <a:ext cx="0" cy="0"/>
          <a:chOff x="0" y="0"/>
          <a:chExt cx="0" cy="0"/>
        </a:xfrm>
      </p:grpSpPr>
      <p:sp>
        <p:nvSpPr>
          <p:cNvPr id="4848" name="Google Shape;4848;SLIDES_API1182839327_0:notes">
            <a:extLst>
              <a:ext uri="{FF2B5EF4-FFF2-40B4-BE49-F238E27FC236}">
                <a16:creationId xmlns:a16="http://schemas.microsoft.com/office/drawing/2014/main" id="{6AF87C93-C3EE-28C8-2276-D3EE8588E6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9" name="Google Shape;4849;SLIDES_API1182839327_0:notes">
            <a:extLst>
              <a:ext uri="{FF2B5EF4-FFF2-40B4-BE49-F238E27FC236}">
                <a16:creationId xmlns:a16="http://schemas.microsoft.com/office/drawing/2014/main" id="{DFFF052A-4C93-6174-6184-23329CA469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03008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5">
          <a:extLst>
            <a:ext uri="{FF2B5EF4-FFF2-40B4-BE49-F238E27FC236}">
              <a16:creationId xmlns:a16="http://schemas.microsoft.com/office/drawing/2014/main" id="{31D6F029-0634-F5D4-0B0E-62815AA525ED}"/>
            </a:ext>
          </a:extLst>
        </p:cNvPr>
        <p:cNvGrpSpPr/>
        <p:nvPr/>
      </p:nvGrpSpPr>
      <p:grpSpPr>
        <a:xfrm>
          <a:off x="0" y="0"/>
          <a:ext cx="0" cy="0"/>
          <a:chOff x="0" y="0"/>
          <a:chExt cx="0" cy="0"/>
        </a:xfrm>
      </p:grpSpPr>
      <p:sp>
        <p:nvSpPr>
          <p:cNvPr id="8716" name="Google Shape;8716;SLIDES_API2082330428_0:notes">
            <a:extLst>
              <a:ext uri="{FF2B5EF4-FFF2-40B4-BE49-F238E27FC236}">
                <a16:creationId xmlns:a16="http://schemas.microsoft.com/office/drawing/2014/main" id="{10A33408-1DE9-427C-7C10-911FC66417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7" name="Google Shape;8717;SLIDES_API2082330428_0:notes">
            <a:extLst>
              <a:ext uri="{FF2B5EF4-FFF2-40B4-BE49-F238E27FC236}">
                <a16:creationId xmlns:a16="http://schemas.microsoft.com/office/drawing/2014/main" id="{DC41DBF5-0A0B-24FA-10ED-47B3EE8343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31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7"/>
        <p:cNvGrpSpPr/>
        <p:nvPr/>
      </p:nvGrpSpPr>
      <p:grpSpPr>
        <a:xfrm>
          <a:off x="0" y="0"/>
          <a:ext cx="0" cy="0"/>
          <a:chOff x="0" y="0"/>
          <a:chExt cx="0" cy="0"/>
        </a:xfrm>
      </p:grpSpPr>
      <p:sp>
        <p:nvSpPr>
          <p:cNvPr id="6548" name="Google Shape;6548;SLIDES_API178881236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9" name="Google Shape;6549;SLIDES_API178881236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9"/>
        <p:cNvGrpSpPr/>
        <p:nvPr/>
      </p:nvGrpSpPr>
      <p:grpSpPr>
        <a:xfrm>
          <a:off x="0" y="0"/>
          <a:ext cx="0" cy="0"/>
          <a:chOff x="0" y="0"/>
          <a:chExt cx="0" cy="0"/>
        </a:xfrm>
      </p:grpSpPr>
      <p:sp>
        <p:nvSpPr>
          <p:cNvPr id="3610" name="Google Shape;3610;SLIDES_API148540020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1" name="Google Shape;3611;SLIDES_API148540020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6"/>
        <p:cNvGrpSpPr/>
        <p:nvPr/>
      </p:nvGrpSpPr>
      <p:grpSpPr>
        <a:xfrm>
          <a:off x="0" y="0"/>
          <a:ext cx="0" cy="0"/>
          <a:chOff x="0" y="0"/>
          <a:chExt cx="0" cy="0"/>
        </a:xfrm>
      </p:grpSpPr>
      <p:sp>
        <p:nvSpPr>
          <p:cNvPr id="4767" name="Google Shape;4767;SLIDES_API47030863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8" name="Google Shape;4768;SLIDES_API47030863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F1742E57-44DD-A4B7-E1D5-FCE1FBEF68EB}"/>
            </a:ext>
          </a:extLst>
        </p:cNvPr>
        <p:cNvGrpSpPr/>
        <p:nvPr/>
      </p:nvGrpSpPr>
      <p:grpSpPr>
        <a:xfrm>
          <a:off x="0" y="0"/>
          <a:ext cx="0" cy="0"/>
          <a:chOff x="0" y="0"/>
          <a:chExt cx="0" cy="0"/>
        </a:xfrm>
      </p:grpSpPr>
      <p:sp>
        <p:nvSpPr>
          <p:cNvPr id="1870" name="Google Shape;1870;SLIDES_API917603109_0:notes">
            <a:extLst>
              <a:ext uri="{FF2B5EF4-FFF2-40B4-BE49-F238E27FC236}">
                <a16:creationId xmlns:a16="http://schemas.microsoft.com/office/drawing/2014/main" id="{A857CFF0-4D5A-4DB9-3043-A1E53C60A3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SLIDES_API917603109_0:notes">
            <a:extLst>
              <a:ext uri="{FF2B5EF4-FFF2-40B4-BE49-F238E27FC236}">
                <a16:creationId xmlns:a16="http://schemas.microsoft.com/office/drawing/2014/main" id="{CA0A3E59-1FB0-9F07-5703-9DFC8508E6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69629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0"/>
        <p:cNvGrpSpPr/>
        <p:nvPr/>
      </p:nvGrpSpPr>
      <p:grpSpPr>
        <a:xfrm>
          <a:off x="0" y="0"/>
          <a:ext cx="0" cy="0"/>
          <a:chOff x="0" y="0"/>
          <a:chExt cx="0" cy="0"/>
        </a:xfrm>
      </p:grpSpPr>
      <p:sp>
        <p:nvSpPr>
          <p:cNvPr id="4001" name="Google Shape;4001;SLIDES_API197216185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2" name="Google Shape;4002;SLIDES_API19721618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9"/>
        <p:cNvGrpSpPr/>
        <p:nvPr/>
      </p:nvGrpSpPr>
      <p:grpSpPr>
        <a:xfrm>
          <a:off x="0" y="0"/>
          <a:ext cx="0" cy="0"/>
          <a:chOff x="0" y="0"/>
          <a:chExt cx="0" cy="0"/>
        </a:xfrm>
      </p:grpSpPr>
      <p:sp>
        <p:nvSpPr>
          <p:cNvPr id="3750" name="Google Shape;3750;SLIDES_API151632586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1" name="Google Shape;3751;SLIDES_API151632586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3"/>
        <p:cNvGrpSpPr/>
        <p:nvPr/>
      </p:nvGrpSpPr>
      <p:grpSpPr>
        <a:xfrm>
          <a:off x="0" y="0"/>
          <a:ext cx="0" cy="0"/>
          <a:chOff x="0" y="0"/>
          <a:chExt cx="0" cy="0"/>
        </a:xfrm>
      </p:grpSpPr>
      <p:sp>
        <p:nvSpPr>
          <p:cNvPr id="7264" name="Google Shape;7264;SLIDES_API150182117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5" name="Google Shape;7265;SLIDES_API150182117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7"/>
        <p:cNvGrpSpPr/>
        <p:nvPr/>
      </p:nvGrpSpPr>
      <p:grpSpPr>
        <a:xfrm>
          <a:off x="0" y="0"/>
          <a:ext cx="0" cy="0"/>
          <a:chOff x="0" y="0"/>
          <a:chExt cx="0" cy="0"/>
        </a:xfrm>
      </p:grpSpPr>
      <p:sp>
        <p:nvSpPr>
          <p:cNvPr id="5788" name="Google Shape;5788;SLIDES_API102235133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9" name="Google Shape;5789;SLIDES_API102235133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3"/>
        <p:cNvGrpSpPr/>
        <p:nvPr/>
      </p:nvGrpSpPr>
      <p:grpSpPr>
        <a:xfrm>
          <a:off x="0" y="0"/>
          <a:ext cx="0" cy="0"/>
          <a:chOff x="0" y="0"/>
          <a:chExt cx="0" cy="0"/>
        </a:xfrm>
      </p:grpSpPr>
      <p:sp>
        <p:nvSpPr>
          <p:cNvPr id="5824" name="Google Shape;5824;SLIDES_API70435708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5" name="Google Shape;5825;SLIDES_API70435708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2">
          <a:extLst>
            <a:ext uri="{FF2B5EF4-FFF2-40B4-BE49-F238E27FC236}">
              <a16:creationId xmlns:a16="http://schemas.microsoft.com/office/drawing/2014/main" id="{11BD9A4D-757A-3060-FE05-A45C59B160A6}"/>
            </a:ext>
          </a:extLst>
        </p:cNvPr>
        <p:cNvGrpSpPr/>
        <p:nvPr/>
      </p:nvGrpSpPr>
      <p:grpSpPr>
        <a:xfrm>
          <a:off x="0" y="0"/>
          <a:ext cx="0" cy="0"/>
          <a:chOff x="0" y="0"/>
          <a:chExt cx="0" cy="0"/>
        </a:xfrm>
      </p:grpSpPr>
      <p:sp>
        <p:nvSpPr>
          <p:cNvPr id="7153" name="Google Shape;7153;SLIDES_API1307518808_0:notes">
            <a:extLst>
              <a:ext uri="{FF2B5EF4-FFF2-40B4-BE49-F238E27FC236}">
                <a16:creationId xmlns:a16="http://schemas.microsoft.com/office/drawing/2014/main" id="{8D501657-F327-B785-9440-2D60F6D0C9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4" name="Google Shape;7154;SLIDES_API1307518808_0:notes">
            <a:extLst>
              <a:ext uri="{FF2B5EF4-FFF2-40B4-BE49-F238E27FC236}">
                <a16:creationId xmlns:a16="http://schemas.microsoft.com/office/drawing/2014/main" id="{9B40C59A-C6BA-528B-261F-92C00B20A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28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4"/>
        <p:cNvGrpSpPr/>
        <p:nvPr/>
      </p:nvGrpSpPr>
      <p:grpSpPr>
        <a:xfrm>
          <a:off x="0" y="0"/>
          <a:ext cx="0" cy="0"/>
          <a:chOff x="0" y="0"/>
          <a:chExt cx="0" cy="0"/>
        </a:xfrm>
      </p:grpSpPr>
      <p:sp>
        <p:nvSpPr>
          <p:cNvPr id="7035" name="Google Shape;7035;SLIDES_API193402118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6" name="Google Shape;7036;SLIDES_API193402118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0"/>
        <p:cNvGrpSpPr/>
        <p:nvPr/>
      </p:nvGrpSpPr>
      <p:grpSpPr>
        <a:xfrm>
          <a:off x="0" y="0"/>
          <a:ext cx="0" cy="0"/>
          <a:chOff x="0" y="0"/>
          <a:chExt cx="0" cy="0"/>
        </a:xfrm>
      </p:grpSpPr>
      <p:sp>
        <p:nvSpPr>
          <p:cNvPr id="13301" name="Google Shape;13301;SLIDES_API71163386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2" name="Google Shape;13302;SLIDES_API71163386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AC4ED203-22F2-D435-19E1-1052E1016457}"/>
            </a:ext>
          </a:extLst>
        </p:cNvPr>
        <p:cNvGrpSpPr/>
        <p:nvPr/>
      </p:nvGrpSpPr>
      <p:grpSpPr>
        <a:xfrm>
          <a:off x="0" y="0"/>
          <a:ext cx="0" cy="0"/>
          <a:chOff x="0" y="0"/>
          <a:chExt cx="0" cy="0"/>
        </a:xfrm>
      </p:grpSpPr>
      <p:sp>
        <p:nvSpPr>
          <p:cNvPr id="84" name="Google Shape;84;SLIDES_API239736419_0:notes">
            <a:extLst>
              <a:ext uri="{FF2B5EF4-FFF2-40B4-BE49-F238E27FC236}">
                <a16:creationId xmlns:a16="http://schemas.microsoft.com/office/drawing/2014/main" id="{85D10273-DB2E-D7C3-83AD-DCFCC239D5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SLIDES_API239736419_0:notes">
            <a:extLst>
              <a:ext uri="{FF2B5EF4-FFF2-40B4-BE49-F238E27FC236}">
                <a16:creationId xmlns:a16="http://schemas.microsoft.com/office/drawing/2014/main" id="{399EFF49-0417-E23B-3E6D-AFA5C4A109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831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1" type="tx">
  <p:cSld name="TITLE_AND_BODY">
    <p:spTree>
      <p:nvGrpSpPr>
        <p:cNvPr id="1" name="Shape 54"/>
        <p:cNvGrpSpPr/>
        <p:nvPr/>
      </p:nvGrpSpPr>
      <p:grpSpPr>
        <a:xfrm>
          <a:off x="0" y="0"/>
          <a:ext cx="0" cy="0"/>
          <a:chOff x="0" y="0"/>
          <a:chExt cx="0" cy="0"/>
        </a:xfrm>
      </p:grpSpPr>
      <p:sp>
        <p:nvSpPr>
          <p:cNvPr id="55" name="Google Shape;55;p14"/>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a:endParaRPr/>
          </a:p>
        </p:txBody>
      </p:sp>
      <p:sp>
        <p:nvSpPr>
          <p:cNvPr id="56" name="Google Shape;56;p14"/>
          <p:cNvSpPr txBox="1">
            <a:spLocks noGrp="1"/>
          </p:cNvSpPr>
          <p:nvPr>
            <p:ph type="body" idx="2"/>
          </p:nvPr>
        </p:nvSpPr>
        <p:spPr>
          <a:xfrm>
            <a:off x="356650" y="2254175"/>
            <a:ext cx="8439900" cy="28026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0"/>
              </a:spcBef>
              <a:spcAft>
                <a:spcPts val="0"/>
              </a:spcAft>
              <a:buSzPts val="1000"/>
              <a:buChar char="○"/>
              <a:defRPr sz="1000"/>
            </a:lvl2pPr>
            <a:lvl3pPr marL="1371600" lvl="2" indent="-292100">
              <a:lnSpc>
                <a:spcPct val="115000"/>
              </a:lnSpc>
              <a:spcBef>
                <a:spcPts val="0"/>
              </a:spcBef>
              <a:spcAft>
                <a:spcPts val="0"/>
              </a:spcAft>
              <a:buSzPts val="1000"/>
              <a:buChar char="■"/>
              <a:defRPr sz="1000"/>
            </a:lvl3pPr>
            <a:lvl4pPr marL="1828800" lvl="3" indent="-292100">
              <a:lnSpc>
                <a:spcPct val="115000"/>
              </a:lnSpc>
              <a:spcBef>
                <a:spcPts val="0"/>
              </a:spcBef>
              <a:spcAft>
                <a:spcPts val="0"/>
              </a:spcAft>
              <a:buSzPts val="1000"/>
              <a:buChar char="●"/>
              <a:defRPr sz="1000"/>
            </a:lvl4pPr>
            <a:lvl5pPr marL="2286000" lvl="4" indent="-292100">
              <a:lnSpc>
                <a:spcPct val="115000"/>
              </a:lnSpc>
              <a:spcBef>
                <a:spcPts val="0"/>
              </a:spcBef>
              <a:spcAft>
                <a:spcPts val="0"/>
              </a:spcAft>
              <a:buSzPts val="1000"/>
              <a:buChar char="○"/>
              <a:defRPr sz="1000"/>
            </a:lvl5pPr>
            <a:lvl6pPr marL="2743200" lvl="5" indent="-292100">
              <a:lnSpc>
                <a:spcPct val="115000"/>
              </a:lnSpc>
              <a:spcBef>
                <a:spcPts val="0"/>
              </a:spcBef>
              <a:spcAft>
                <a:spcPts val="0"/>
              </a:spcAft>
              <a:buSzPts val="1000"/>
              <a:buChar char="■"/>
              <a:defRPr sz="1000"/>
            </a:lvl6pPr>
            <a:lvl7pPr marL="3200400" lvl="6" indent="-292100">
              <a:lnSpc>
                <a:spcPct val="115000"/>
              </a:lnSpc>
              <a:spcBef>
                <a:spcPts val="0"/>
              </a:spcBef>
              <a:spcAft>
                <a:spcPts val="0"/>
              </a:spcAft>
              <a:buSzPts val="1000"/>
              <a:buChar char="●"/>
              <a:defRPr sz="1000"/>
            </a:lvl7pPr>
            <a:lvl8pPr marL="3657600" lvl="7" indent="-292100">
              <a:lnSpc>
                <a:spcPct val="115000"/>
              </a:lnSpc>
              <a:spcBef>
                <a:spcPts val="0"/>
              </a:spcBef>
              <a:spcAft>
                <a:spcPts val="0"/>
              </a:spcAft>
              <a:buSzPts val="1000"/>
              <a:buChar char="○"/>
              <a:defRPr sz="1000"/>
            </a:lvl8pPr>
            <a:lvl9pPr marL="4114800" lvl="8" indent="-292100">
              <a:lnSpc>
                <a:spcPct val="115000"/>
              </a:lnSpc>
              <a:spcBef>
                <a:spcPts val="0"/>
              </a:spcBef>
              <a:spcAft>
                <a:spcPts val="0"/>
              </a:spcAft>
              <a:buSzPts val="1000"/>
              <a:buChar char="■"/>
              <a:defRPr sz="10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4"/>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9" name="Google Shape;59;p14"/>
          <p:cNvSpPr txBox="1">
            <a:spLocks noGrp="1"/>
          </p:cNvSpPr>
          <p:nvPr>
            <p:ph type="subTitle" idx="3"/>
          </p:nvPr>
        </p:nvSpPr>
        <p:spPr>
          <a:xfrm>
            <a:off x="356600" y="1998275"/>
            <a:ext cx="2157900" cy="2559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Clr>
                <a:schemeClr val="dk1"/>
              </a:buClr>
              <a:buSzPts val="1200"/>
              <a:buNone/>
              <a:defRPr sz="1200">
                <a:solidFill>
                  <a:schemeClr val="dk1"/>
                </a:solidFill>
              </a:defRPr>
            </a:lvl1pPr>
            <a:lvl2pPr lvl="1">
              <a:lnSpc>
                <a:spcPct val="115000"/>
              </a:lnSpc>
              <a:spcBef>
                <a:spcPts val="0"/>
              </a:spcBef>
              <a:spcAft>
                <a:spcPts val="0"/>
              </a:spcAft>
              <a:buClr>
                <a:schemeClr val="dk1"/>
              </a:buClr>
              <a:buSzPts val="1200"/>
              <a:buNone/>
              <a:defRPr sz="1200">
                <a:solidFill>
                  <a:schemeClr val="dk1"/>
                </a:solidFill>
              </a:defRPr>
            </a:lvl2pPr>
            <a:lvl3pPr lvl="2">
              <a:lnSpc>
                <a:spcPct val="115000"/>
              </a:lnSpc>
              <a:spcBef>
                <a:spcPts val="0"/>
              </a:spcBef>
              <a:spcAft>
                <a:spcPts val="0"/>
              </a:spcAft>
              <a:buClr>
                <a:schemeClr val="dk1"/>
              </a:buClr>
              <a:buSzPts val="1200"/>
              <a:buNone/>
              <a:defRPr sz="1200">
                <a:solidFill>
                  <a:schemeClr val="dk1"/>
                </a:solidFill>
              </a:defRPr>
            </a:lvl3pPr>
            <a:lvl4pPr lvl="3">
              <a:lnSpc>
                <a:spcPct val="115000"/>
              </a:lnSpc>
              <a:spcBef>
                <a:spcPts val="0"/>
              </a:spcBef>
              <a:spcAft>
                <a:spcPts val="0"/>
              </a:spcAft>
              <a:buClr>
                <a:schemeClr val="dk1"/>
              </a:buClr>
              <a:buSzPts val="1200"/>
              <a:buNone/>
              <a:defRPr sz="1200">
                <a:solidFill>
                  <a:schemeClr val="dk1"/>
                </a:solidFill>
              </a:defRPr>
            </a:lvl4pPr>
            <a:lvl5pPr lvl="4">
              <a:lnSpc>
                <a:spcPct val="115000"/>
              </a:lnSpc>
              <a:spcBef>
                <a:spcPts val="0"/>
              </a:spcBef>
              <a:spcAft>
                <a:spcPts val="0"/>
              </a:spcAft>
              <a:buClr>
                <a:schemeClr val="dk1"/>
              </a:buClr>
              <a:buSzPts val="1200"/>
              <a:buNone/>
              <a:defRPr sz="1200">
                <a:solidFill>
                  <a:schemeClr val="dk1"/>
                </a:solidFill>
              </a:defRPr>
            </a:lvl5pPr>
            <a:lvl6pPr lvl="5">
              <a:lnSpc>
                <a:spcPct val="115000"/>
              </a:lnSpc>
              <a:spcBef>
                <a:spcPts val="0"/>
              </a:spcBef>
              <a:spcAft>
                <a:spcPts val="0"/>
              </a:spcAft>
              <a:buClr>
                <a:schemeClr val="dk1"/>
              </a:buClr>
              <a:buSzPts val="1200"/>
              <a:buNone/>
              <a:defRPr sz="1200">
                <a:solidFill>
                  <a:schemeClr val="dk1"/>
                </a:solidFill>
              </a:defRPr>
            </a:lvl6pPr>
            <a:lvl7pPr lvl="6">
              <a:lnSpc>
                <a:spcPct val="115000"/>
              </a:lnSpc>
              <a:spcBef>
                <a:spcPts val="0"/>
              </a:spcBef>
              <a:spcAft>
                <a:spcPts val="0"/>
              </a:spcAft>
              <a:buClr>
                <a:schemeClr val="dk1"/>
              </a:buClr>
              <a:buSzPts val="1200"/>
              <a:buNone/>
              <a:defRPr sz="1200">
                <a:solidFill>
                  <a:schemeClr val="dk1"/>
                </a:solidFill>
              </a:defRPr>
            </a:lvl7pPr>
            <a:lvl8pPr lvl="7">
              <a:lnSpc>
                <a:spcPct val="115000"/>
              </a:lnSpc>
              <a:spcBef>
                <a:spcPts val="0"/>
              </a:spcBef>
              <a:spcAft>
                <a:spcPts val="0"/>
              </a:spcAft>
              <a:buClr>
                <a:schemeClr val="dk1"/>
              </a:buClr>
              <a:buSzPts val="1200"/>
              <a:buNone/>
              <a:defRPr sz="1200">
                <a:solidFill>
                  <a:schemeClr val="dk1"/>
                </a:solidFill>
              </a:defRPr>
            </a:lvl8pPr>
            <a:lvl9pPr lvl="8">
              <a:lnSpc>
                <a:spcPct val="115000"/>
              </a:lnSpc>
              <a:spcBef>
                <a:spcPts val="0"/>
              </a:spcBef>
              <a:spcAft>
                <a:spcPts val="0"/>
              </a:spcAft>
              <a:buClr>
                <a:schemeClr val="dk1"/>
              </a:buClr>
              <a:buSzPts val="1200"/>
              <a:buNone/>
              <a:defRPr sz="1200">
                <a:solidFill>
                  <a:schemeClr val="dk1"/>
                </a:solidFill>
              </a:defRPr>
            </a:lvl9pPr>
          </a:lstStyle>
          <a:p>
            <a:endParaRPr/>
          </a:p>
        </p:txBody>
      </p:sp>
      <p:sp>
        <p:nvSpPr>
          <p:cNvPr id="60" name="Google Shape;60;p14"/>
          <p:cNvSpPr txBox="1">
            <a:spLocks noGrp="1"/>
          </p:cNvSpPr>
          <p:nvPr>
            <p:ph type="title" idx="4"/>
          </p:nvPr>
        </p:nvSpPr>
        <p:spPr>
          <a:xfrm>
            <a:off x="356675" y="1363475"/>
            <a:ext cx="6501600" cy="634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a:solidFill>
                  <a:schemeClr val="accent1"/>
                </a:solidFill>
              </a:defRPr>
            </a:lvl1pPr>
            <a:lvl2pPr lvl="1">
              <a:spcBef>
                <a:spcPts val="0"/>
              </a:spcBef>
              <a:spcAft>
                <a:spcPts val="0"/>
              </a:spcAft>
              <a:buClr>
                <a:schemeClr val="accent1"/>
              </a:buClr>
              <a:buSzPts val="2400"/>
              <a:buNone/>
              <a:defRPr>
                <a:solidFill>
                  <a:schemeClr val="accent1"/>
                </a:solidFill>
              </a:defRPr>
            </a:lvl2pPr>
            <a:lvl3pPr lvl="2">
              <a:spcBef>
                <a:spcPts val="0"/>
              </a:spcBef>
              <a:spcAft>
                <a:spcPts val="0"/>
              </a:spcAft>
              <a:buClr>
                <a:schemeClr val="accent1"/>
              </a:buClr>
              <a:buSzPts val="2400"/>
              <a:buNone/>
              <a:defRPr>
                <a:solidFill>
                  <a:schemeClr val="accent1"/>
                </a:solidFill>
              </a:defRPr>
            </a:lvl3pPr>
            <a:lvl4pPr lvl="3">
              <a:spcBef>
                <a:spcPts val="0"/>
              </a:spcBef>
              <a:spcAft>
                <a:spcPts val="0"/>
              </a:spcAft>
              <a:buClr>
                <a:schemeClr val="accent1"/>
              </a:buClr>
              <a:buSzPts val="2400"/>
              <a:buNone/>
              <a:defRPr>
                <a:solidFill>
                  <a:schemeClr val="accent1"/>
                </a:solidFill>
              </a:defRPr>
            </a:lvl4pPr>
            <a:lvl5pPr lvl="4">
              <a:spcBef>
                <a:spcPts val="0"/>
              </a:spcBef>
              <a:spcAft>
                <a:spcPts val="0"/>
              </a:spcAft>
              <a:buClr>
                <a:schemeClr val="accent1"/>
              </a:buClr>
              <a:buSzPts val="2400"/>
              <a:buNone/>
              <a:defRPr>
                <a:solidFill>
                  <a:schemeClr val="accent1"/>
                </a:solidFill>
              </a:defRPr>
            </a:lvl5pPr>
            <a:lvl6pPr lvl="5">
              <a:spcBef>
                <a:spcPts val="0"/>
              </a:spcBef>
              <a:spcAft>
                <a:spcPts val="0"/>
              </a:spcAft>
              <a:buClr>
                <a:schemeClr val="accent1"/>
              </a:buClr>
              <a:buSzPts val="2400"/>
              <a:buNone/>
              <a:defRPr>
                <a:solidFill>
                  <a:schemeClr val="accent1"/>
                </a:solidFill>
              </a:defRPr>
            </a:lvl6pPr>
            <a:lvl7pPr lvl="6">
              <a:spcBef>
                <a:spcPts val="0"/>
              </a:spcBef>
              <a:spcAft>
                <a:spcPts val="0"/>
              </a:spcAft>
              <a:buClr>
                <a:schemeClr val="accent1"/>
              </a:buClr>
              <a:buSzPts val="2400"/>
              <a:buNone/>
              <a:defRPr>
                <a:solidFill>
                  <a:schemeClr val="accent1"/>
                </a:solidFill>
              </a:defRPr>
            </a:lvl7pPr>
            <a:lvl8pPr lvl="7">
              <a:spcBef>
                <a:spcPts val="0"/>
              </a:spcBef>
              <a:spcAft>
                <a:spcPts val="0"/>
              </a:spcAft>
              <a:buClr>
                <a:schemeClr val="accent1"/>
              </a:buClr>
              <a:buSzPts val="2400"/>
              <a:buNone/>
              <a:defRPr>
                <a:solidFill>
                  <a:schemeClr val="accent1"/>
                </a:solidFill>
              </a:defRPr>
            </a:lvl8pPr>
            <a:lvl9pPr lvl="8">
              <a:spcBef>
                <a:spcPts val="0"/>
              </a:spcBef>
              <a:spcAft>
                <a:spcPts val="0"/>
              </a:spcAft>
              <a:buClr>
                <a:schemeClr val="accent1"/>
              </a:buClr>
              <a:buSzPts val="2400"/>
              <a:buNone/>
              <a:defRPr>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2">
  <p:cSld name="TITLE_AND_BODY_6">
    <p:spTree>
      <p:nvGrpSpPr>
        <p:cNvPr id="1" name="Shape 61"/>
        <p:cNvGrpSpPr/>
        <p:nvPr/>
      </p:nvGrpSpPr>
      <p:grpSpPr>
        <a:xfrm>
          <a:off x="0" y="0"/>
          <a:ext cx="0" cy="0"/>
          <a:chOff x="0" y="0"/>
          <a:chExt cx="0" cy="0"/>
        </a:xfrm>
      </p:grpSpPr>
      <p:sp>
        <p:nvSpPr>
          <p:cNvPr id="62" name="Google Shape;62;p15"/>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a:endParaRPr/>
          </a:p>
        </p:txBody>
      </p:sp>
      <p:sp>
        <p:nvSpPr>
          <p:cNvPr id="63" name="Google Shape;63;p15"/>
          <p:cNvSpPr txBox="1">
            <a:spLocks noGrp="1"/>
          </p:cNvSpPr>
          <p:nvPr>
            <p:ph type="body" idx="2"/>
          </p:nvPr>
        </p:nvSpPr>
        <p:spPr>
          <a:xfrm>
            <a:off x="356650" y="2254175"/>
            <a:ext cx="8439900" cy="28026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0"/>
              </a:spcBef>
              <a:spcAft>
                <a:spcPts val="0"/>
              </a:spcAft>
              <a:buSzPts val="1000"/>
              <a:buChar char="○"/>
              <a:defRPr sz="1000"/>
            </a:lvl2pPr>
            <a:lvl3pPr marL="1371600" lvl="2" indent="-292100">
              <a:lnSpc>
                <a:spcPct val="115000"/>
              </a:lnSpc>
              <a:spcBef>
                <a:spcPts val="0"/>
              </a:spcBef>
              <a:spcAft>
                <a:spcPts val="0"/>
              </a:spcAft>
              <a:buSzPts val="1000"/>
              <a:buChar char="■"/>
              <a:defRPr sz="1000"/>
            </a:lvl3pPr>
            <a:lvl4pPr marL="1828800" lvl="3" indent="-292100">
              <a:lnSpc>
                <a:spcPct val="115000"/>
              </a:lnSpc>
              <a:spcBef>
                <a:spcPts val="0"/>
              </a:spcBef>
              <a:spcAft>
                <a:spcPts val="0"/>
              </a:spcAft>
              <a:buSzPts val="1000"/>
              <a:buChar char="●"/>
              <a:defRPr sz="1000"/>
            </a:lvl4pPr>
            <a:lvl5pPr marL="2286000" lvl="4" indent="-292100">
              <a:lnSpc>
                <a:spcPct val="115000"/>
              </a:lnSpc>
              <a:spcBef>
                <a:spcPts val="0"/>
              </a:spcBef>
              <a:spcAft>
                <a:spcPts val="0"/>
              </a:spcAft>
              <a:buSzPts val="1000"/>
              <a:buChar char="○"/>
              <a:defRPr sz="1000"/>
            </a:lvl5pPr>
            <a:lvl6pPr marL="2743200" lvl="5" indent="-292100">
              <a:lnSpc>
                <a:spcPct val="115000"/>
              </a:lnSpc>
              <a:spcBef>
                <a:spcPts val="0"/>
              </a:spcBef>
              <a:spcAft>
                <a:spcPts val="0"/>
              </a:spcAft>
              <a:buSzPts val="1000"/>
              <a:buChar char="■"/>
              <a:defRPr sz="1000"/>
            </a:lvl6pPr>
            <a:lvl7pPr marL="3200400" lvl="6" indent="-292100">
              <a:lnSpc>
                <a:spcPct val="115000"/>
              </a:lnSpc>
              <a:spcBef>
                <a:spcPts val="0"/>
              </a:spcBef>
              <a:spcAft>
                <a:spcPts val="0"/>
              </a:spcAft>
              <a:buSzPts val="1000"/>
              <a:buChar char="●"/>
              <a:defRPr sz="1000"/>
            </a:lvl7pPr>
            <a:lvl8pPr marL="3657600" lvl="7" indent="-292100">
              <a:lnSpc>
                <a:spcPct val="115000"/>
              </a:lnSpc>
              <a:spcBef>
                <a:spcPts val="0"/>
              </a:spcBef>
              <a:spcAft>
                <a:spcPts val="0"/>
              </a:spcAft>
              <a:buSzPts val="1000"/>
              <a:buChar char="○"/>
              <a:defRPr sz="1000"/>
            </a:lvl8pPr>
            <a:lvl9pPr marL="4114800" lvl="8" indent="-292100">
              <a:lnSpc>
                <a:spcPct val="115000"/>
              </a:lnSpc>
              <a:spcBef>
                <a:spcPts val="0"/>
              </a:spcBef>
              <a:spcAft>
                <a:spcPts val="0"/>
              </a:spcAft>
              <a:buSzPts val="1000"/>
              <a:buChar char="■"/>
              <a:defRPr sz="1000"/>
            </a:lvl9pPr>
          </a:lstStyle>
          <a:p>
            <a:endParaRPr/>
          </a:p>
        </p:txBody>
      </p:sp>
      <p:sp>
        <p:nvSpPr>
          <p:cNvPr id="64" name="Google Shape;6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5"/>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6" name="Google Shape;66;p15"/>
          <p:cNvSpPr txBox="1">
            <a:spLocks noGrp="1"/>
          </p:cNvSpPr>
          <p:nvPr>
            <p:ph type="subTitle" idx="3"/>
          </p:nvPr>
        </p:nvSpPr>
        <p:spPr>
          <a:xfrm>
            <a:off x="356600" y="1998275"/>
            <a:ext cx="2157900" cy="2559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Clr>
                <a:schemeClr val="dk1"/>
              </a:buClr>
              <a:buSzPts val="1200"/>
              <a:buNone/>
              <a:defRPr sz="1200">
                <a:solidFill>
                  <a:schemeClr val="dk1"/>
                </a:solidFill>
              </a:defRPr>
            </a:lvl1pPr>
            <a:lvl2pPr lvl="1">
              <a:lnSpc>
                <a:spcPct val="115000"/>
              </a:lnSpc>
              <a:spcBef>
                <a:spcPts val="0"/>
              </a:spcBef>
              <a:spcAft>
                <a:spcPts val="0"/>
              </a:spcAft>
              <a:buClr>
                <a:schemeClr val="dk1"/>
              </a:buClr>
              <a:buSzPts val="1200"/>
              <a:buNone/>
              <a:defRPr sz="1200">
                <a:solidFill>
                  <a:schemeClr val="dk1"/>
                </a:solidFill>
              </a:defRPr>
            </a:lvl2pPr>
            <a:lvl3pPr lvl="2">
              <a:lnSpc>
                <a:spcPct val="115000"/>
              </a:lnSpc>
              <a:spcBef>
                <a:spcPts val="0"/>
              </a:spcBef>
              <a:spcAft>
                <a:spcPts val="0"/>
              </a:spcAft>
              <a:buClr>
                <a:schemeClr val="dk1"/>
              </a:buClr>
              <a:buSzPts val="1200"/>
              <a:buNone/>
              <a:defRPr sz="1200">
                <a:solidFill>
                  <a:schemeClr val="dk1"/>
                </a:solidFill>
              </a:defRPr>
            </a:lvl3pPr>
            <a:lvl4pPr lvl="3">
              <a:lnSpc>
                <a:spcPct val="115000"/>
              </a:lnSpc>
              <a:spcBef>
                <a:spcPts val="0"/>
              </a:spcBef>
              <a:spcAft>
                <a:spcPts val="0"/>
              </a:spcAft>
              <a:buClr>
                <a:schemeClr val="dk1"/>
              </a:buClr>
              <a:buSzPts val="1200"/>
              <a:buNone/>
              <a:defRPr sz="1200">
                <a:solidFill>
                  <a:schemeClr val="dk1"/>
                </a:solidFill>
              </a:defRPr>
            </a:lvl4pPr>
            <a:lvl5pPr lvl="4">
              <a:lnSpc>
                <a:spcPct val="115000"/>
              </a:lnSpc>
              <a:spcBef>
                <a:spcPts val="0"/>
              </a:spcBef>
              <a:spcAft>
                <a:spcPts val="0"/>
              </a:spcAft>
              <a:buClr>
                <a:schemeClr val="dk1"/>
              </a:buClr>
              <a:buSzPts val="1200"/>
              <a:buNone/>
              <a:defRPr sz="1200">
                <a:solidFill>
                  <a:schemeClr val="dk1"/>
                </a:solidFill>
              </a:defRPr>
            </a:lvl5pPr>
            <a:lvl6pPr lvl="5">
              <a:lnSpc>
                <a:spcPct val="115000"/>
              </a:lnSpc>
              <a:spcBef>
                <a:spcPts val="0"/>
              </a:spcBef>
              <a:spcAft>
                <a:spcPts val="0"/>
              </a:spcAft>
              <a:buClr>
                <a:schemeClr val="dk1"/>
              </a:buClr>
              <a:buSzPts val="1200"/>
              <a:buNone/>
              <a:defRPr sz="1200">
                <a:solidFill>
                  <a:schemeClr val="dk1"/>
                </a:solidFill>
              </a:defRPr>
            </a:lvl6pPr>
            <a:lvl7pPr lvl="6">
              <a:lnSpc>
                <a:spcPct val="115000"/>
              </a:lnSpc>
              <a:spcBef>
                <a:spcPts val="0"/>
              </a:spcBef>
              <a:spcAft>
                <a:spcPts val="0"/>
              </a:spcAft>
              <a:buClr>
                <a:schemeClr val="dk1"/>
              </a:buClr>
              <a:buSzPts val="1200"/>
              <a:buNone/>
              <a:defRPr sz="1200">
                <a:solidFill>
                  <a:schemeClr val="dk1"/>
                </a:solidFill>
              </a:defRPr>
            </a:lvl7pPr>
            <a:lvl8pPr lvl="7">
              <a:lnSpc>
                <a:spcPct val="115000"/>
              </a:lnSpc>
              <a:spcBef>
                <a:spcPts val="0"/>
              </a:spcBef>
              <a:spcAft>
                <a:spcPts val="0"/>
              </a:spcAft>
              <a:buClr>
                <a:schemeClr val="dk1"/>
              </a:buClr>
              <a:buSzPts val="1200"/>
              <a:buNone/>
              <a:defRPr sz="1200">
                <a:solidFill>
                  <a:schemeClr val="dk1"/>
                </a:solidFill>
              </a:defRPr>
            </a:lvl8pPr>
            <a:lvl9pPr lvl="8">
              <a:lnSpc>
                <a:spcPct val="115000"/>
              </a:lnSpc>
              <a:spcBef>
                <a:spcPts val="0"/>
              </a:spcBef>
              <a:spcAft>
                <a:spcPts val="0"/>
              </a:spcAft>
              <a:buClr>
                <a:schemeClr val="dk1"/>
              </a:buClr>
              <a:buSzPts val="1200"/>
              <a:buNone/>
              <a:defRPr sz="1200">
                <a:solidFill>
                  <a:schemeClr val="dk1"/>
                </a:solidFill>
              </a:defRPr>
            </a:lvl9pPr>
          </a:lstStyle>
          <a:p>
            <a:endParaRPr/>
          </a:p>
        </p:txBody>
      </p:sp>
      <p:sp>
        <p:nvSpPr>
          <p:cNvPr id="67" name="Google Shape;67;p15"/>
          <p:cNvSpPr txBox="1">
            <a:spLocks noGrp="1"/>
          </p:cNvSpPr>
          <p:nvPr>
            <p:ph type="title" idx="4"/>
          </p:nvPr>
        </p:nvSpPr>
        <p:spPr>
          <a:xfrm>
            <a:off x="356675" y="1363475"/>
            <a:ext cx="6501600" cy="634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a:solidFill>
                  <a:schemeClr val="accent1"/>
                </a:solidFill>
              </a:defRPr>
            </a:lvl1pPr>
            <a:lvl2pPr lvl="1">
              <a:spcBef>
                <a:spcPts val="0"/>
              </a:spcBef>
              <a:spcAft>
                <a:spcPts val="0"/>
              </a:spcAft>
              <a:buClr>
                <a:schemeClr val="accent1"/>
              </a:buClr>
              <a:buSzPts val="2400"/>
              <a:buNone/>
              <a:defRPr>
                <a:solidFill>
                  <a:schemeClr val="accent1"/>
                </a:solidFill>
              </a:defRPr>
            </a:lvl2pPr>
            <a:lvl3pPr lvl="2">
              <a:spcBef>
                <a:spcPts val="0"/>
              </a:spcBef>
              <a:spcAft>
                <a:spcPts val="0"/>
              </a:spcAft>
              <a:buClr>
                <a:schemeClr val="accent1"/>
              </a:buClr>
              <a:buSzPts val="2400"/>
              <a:buNone/>
              <a:defRPr>
                <a:solidFill>
                  <a:schemeClr val="accent1"/>
                </a:solidFill>
              </a:defRPr>
            </a:lvl3pPr>
            <a:lvl4pPr lvl="3">
              <a:spcBef>
                <a:spcPts val="0"/>
              </a:spcBef>
              <a:spcAft>
                <a:spcPts val="0"/>
              </a:spcAft>
              <a:buClr>
                <a:schemeClr val="accent1"/>
              </a:buClr>
              <a:buSzPts val="2400"/>
              <a:buNone/>
              <a:defRPr>
                <a:solidFill>
                  <a:schemeClr val="accent1"/>
                </a:solidFill>
              </a:defRPr>
            </a:lvl4pPr>
            <a:lvl5pPr lvl="4">
              <a:spcBef>
                <a:spcPts val="0"/>
              </a:spcBef>
              <a:spcAft>
                <a:spcPts val="0"/>
              </a:spcAft>
              <a:buClr>
                <a:schemeClr val="accent1"/>
              </a:buClr>
              <a:buSzPts val="2400"/>
              <a:buNone/>
              <a:defRPr>
                <a:solidFill>
                  <a:schemeClr val="accent1"/>
                </a:solidFill>
              </a:defRPr>
            </a:lvl5pPr>
            <a:lvl6pPr lvl="5">
              <a:spcBef>
                <a:spcPts val="0"/>
              </a:spcBef>
              <a:spcAft>
                <a:spcPts val="0"/>
              </a:spcAft>
              <a:buClr>
                <a:schemeClr val="accent1"/>
              </a:buClr>
              <a:buSzPts val="2400"/>
              <a:buNone/>
              <a:defRPr>
                <a:solidFill>
                  <a:schemeClr val="accent1"/>
                </a:solidFill>
              </a:defRPr>
            </a:lvl6pPr>
            <a:lvl7pPr lvl="6">
              <a:spcBef>
                <a:spcPts val="0"/>
              </a:spcBef>
              <a:spcAft>
                <a:spcPts val="0"/>
              </a:spcAft>
              <a:buClr>
                <a:schemeClr val="accent1"/>
              </a:buClr>
              <a:buSzPts val="2400"/>
              <a:buNone/>
              <a:defRPr>
                <a:solidFill>
                  <a:schemeClr val="accent1"/>
                </a:solidFill>
              </a:defRPr>
            </a:lvl7pPr>
            <a:lvl8pPr lvl="7">
              <a:spcBef>
                <a:spcPts val="0"/>
              </a:spcBef>
              <a:spcAft>
                <a:spcPts val="0"/>
              </a:spcAft>
              <a:buClr>
                <a:schemeClr val="accent1"/>
              </a:buClr>
              <a:buSzPts val="2400"/>
              <a:buNone/>
              <a:defRPr>
                <a:solidFill>
                  <a:schemeClr val="accent1"/>
                </a:solidFill>
              </a:defRPr>
            </a:lvl8pPr>
            <a:lvl9pPr lvl="8">
              <a:spcBef>
                <a:spcPts val="0"/>
              </a:spcBef>
              <a:spcAft>
                <a:spcPts val="0"/>
              </a:spcAft>
              <a:buClr>
                <a:schemeClr val="accent1"/>
              </a:buClr>
              <a:buSzPts val="2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507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type="tx">
  <p:cSld name="Title and body 1">
    <p:spTree>
      <p:nvGrpSpPr>
        <p:cNvPr id="1" name="Shape 72"/>
        <p:cNvGrpSpPr/>
        <p:nvPr/>
      </p:nvGrpSpPr>
      <p:grpSpPr>
        <a:xfrm>
          <a:off x="0" y="0"/>
          <a:ext cx="0" cy="0"/>
          <a:chOff x="0" y="0"/>
          <a:chExt cx="0" cy="0"/>
        </a:xfrm>
      </p:grpSpPr>
      <p:sp>
        <p:nvSpPr>
          <p:cNvPr id="73" name="Google Shape;73;p17"/>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a:endParaRPr/>
          </a:p>
        </p:txBody>
      </p:sp>
      <p:sp>
        <p:nvSpPr>
          <p:cNvPr id="74" name="Google Shape;74;p17"/>
          <p:cNvSpPr txBox="1">
            <a:spLocks noGrp="1"/>
          </p:cNvSpPr>
          <p:nvPr>
            <p:ph type="body" idx="2"/>
          </p:nvPr>
        </p:nvSpPr>
        <p:spPr>
          <a:xfrm>
            <a:off x="356650" y="2254175"/>
            <a:ext cx="8439900" cy="28026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0"/>
              </a:spcBef>
              <a:spcAft>
                <a:spcPts val="0"/>
              </a:spcAft>
              <a:buSzPts val="1000"/>
              <a:buChar char="○"/>
              <a:defRPr sz="1000"/>
            </a:lvl2pPr>
            <a:lvl3pPr marL="1371600" lvl="2" indent="-292100">
              <a:lnSpc>
                <a:spcPct val="115000"/>
              </a:lnSpc>
              <a:spcBef>
                <a:spcPts val="0"/>
              </a:spcBef>
              <a:spcAft>
                <a:spcPts val="0"/>
              </a:spcAft>
              <a:buSzPts val="1000"/>
              <a:buChar char="■"/>
              <a:defRPr sz="1000"/>
            </a:lvl3pPr>
            <a:lvl4pPr marL="1828800" lvl="3" indent="-292100">
              <a:lnSpc>
                <a:spcPct val="115000"/>
              </a:lnSpc>
              <a:spcBef>
                <a:spcPts val="0"/>
              </a:spcBef>
              <a:spcAft>
                <a:spcPts val="0"/>
              </a:spcAft>
              <a:buSzPts val="1000"/>
              <a:buChar char="●"/>
              <a:defRPr sz="1000"/>
            </a:lvl4pPr>
            <a:lvl5pPr marL="2286000" lvl="4" indent="-292100">
              <a:lnSpc>
                <a:spcPct val="115000"/>
              </a:lnSpc>
              <a:spcBef>
                <a:spcPts val="0"/>
              </a:spcBef>
              <a:spcAft>
                <a:spcPts val="0"/>
              </a:spcAft>
              <a:buSzPts val="1000"/>
              <a:buChar char="○"/>
              <a:defRPr sz="1000"/>
            </a:lvl5pPr>
            <a:lvl6pPr marL="2743200" lvl="5" indent="-292100">
              <a:lnSpc>
                <a:spcPct val="115000"/>
              </a:lnSpc>
              <a:spcBef>
                <a:spcPts val="0"/>
              </a:spcBef>
              <a:spcAft>
                <a:spcPts val="0"/>
              </a:spcAft>
              <a:buSzPts val="1000"/>
              <a:buChar char="■"/>
              <a:defRPr sz="1000"/>
            </a:lvl6pPr>
            <a:lvl7pPr marL="3200400" lvl="6" indent="-292100">
              <a:lnSpc>
                <a:spcPct val="115000"/>
              </a:lnSpc>
              <a:spcBef>
                <a:spcPts val="0"/>
              </a:spcBef>
              <a:spcAft>
                <a:spcPts val="0"/>
              </a:spcAft>
              <a:buSzPts val="1000"/>
              <a:buChar char="●"/>
              <a:defRPr sz="1000"/>
            </a:lvl7pPr>
            <a:lvl8pPr marL="3657600" lvl="7" indent="-292100">
              <a:lnSpc>
                <a:spcPct val="115000"/>
              </a:lnSpc>
              <a:spcBef>
                <a:spcPts val="0"/>
              </a:spcBef>
              <a:spcAft>
                <a:spcPts val="0"/>
              </a:spcAft>
              <a:buSzPts val="1000"/>
              <a:buChar char="○"/>
              <a:defRPr sz="1000"/>
            </a:lvl8pPr>
            <a:lvl9pPr marL="4114800" lvl="8" indent="-292100">
              <a:lnSpc>
                <a:spcPct val="115000"/>
              </a:lnSpc>
              <a:spcBef>
                <a:spcPts val="0"/>
              </a:spcBef>
              <a:spcAft>
                <a:spcPts val="0"/>
              </a:spcAft>
              <a:buSzPts val="1000"/>
              <a:buChar char="■"/>
              <a:defRPr sz="1000"/>
            </a:lvl9pPr>
          </a:lstStyle>
          <a:p>
            <a:endParaRPr/>
          </a:p>
        </p:txBody>
      </p:sp>
      <p:sp>
        <p:nvSpPr>
          <p:cNvPr id="75" name="Google Shape;7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17"/>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7" name="Google Shape;77;p17"/>
          <p:cNvSpPr txBox="1">
            <a:spLocks noGrp="1"/>
          </p:cNvSpPr>
          <p:nvPr>
            <p:ph type="subTitle" idx="3"/>
          </p:nvPr>
        </p:nvSpPr>
        <p:spPr>
          <a:xfrm>
            <a:off x="356600" y="1998275"/>
            <a:ext cx="2157900" cy="2559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Clr>
                <a:schemeClr val="dk1"/>
              </a:buClr>
              <a:buSzPts val="1200"/>
              <a:buNone/>
              <a:defRPr sz="1200">
                <a:solidFill>
                  <a:schemeClr val="dk1"/>
                </a:solidFill>
              </a:defRPr>
            </a:lvl1pPr>
            <a:lvl2pPr lvl="1">
              <a:lnSpc>
                <a:spcPct val="115000"/>
              </a:lnSpc>
              <a:spcBef>
                <a:spcPts val="0"/>
              </a:spcBef>
              <a:spcAft>
                <a:spcPts val="0"/>
              </a:spcAft>
              <a:buClr>
                <a:schemeClr val="dk1"/>
              </a:buClr>
              <a:buSzPts val="1200"/>
              <a:buNone/>
              <a:defRPr sz="1200">
                <a:solidFill>
                  <a:schemeClr val="dk1"/>
                </a:solidFill>
              </a:defRPr>
            </a:lvl2pPr>
            <a:lvl3pPr lvl="2">
              <a:lnSpc>
                <a:spcPct val="115000"/>
              </a:lnSpc>
              <a:spcBef>
                <a:spcPts val="0"/>
              </a:spcBef>
              <a:spcAft>
                <a:spcPts val="0"/>
              </a:spcAft>
              <a:buClr>
                <a:schemeClr val="dk1"/>
              </a:buClr>
              <a:buSzPts val="1200"/>
              <a:buNone/>
              <a:defRPr sz="1200">
                <a:solidFill>
                  <a:schemeClr val="dk1"/>
                </a:solidFill>
              </a:defRPr>
            </a:lvl3pPr>
            <a:lvl4pPr lvl="3">
              <a:lnSpc>
                <a:spcPct val="115000"/>
              </a:lnSpc>
              <a:spcBef>
                <a:spcPts val="0"/>
              </a:spcBef>
              <a:spcAft>
                <a:spcPts val="0"/>
              </a:spcAft>
              <a:buClr>
                <a:schemeClr val="dk1"/>
              </a:buClr>
              <a:buSzPts val="1200"/>
              <a:buNone/>
              <a:defRPr sz="1200">
                <a:solidFill>
                  <a:schemeClr val="dk1"/>
                </a:solidFill>
              </a:defRPr>
            </a:lvl4pPr>
            <a:lvl5pPr lvl="4">
              <a:lnSpc>
                <a:spcPct val="115000"/>
              </a:lnSpc>
              <a:spcBef>
                <a:spcPts val="0"/>
              </a:spcBef>
              <a:spcAft>
                <a:spcPts val="0"/>
              </a:spcAft>
              <a:buClr>
                <a:schemeClr val="dk1"/>
              </a:buClr>
              <a:buSzPts val="1200"/>
              <a:buNone/>
              <a:defRPr sz="1200">
                <a:solidFill>
                  <a:schemeClr val="dk1"/>
                </a:solidFill>
              </a:defRPr>
            </a:lvl5pPr>
            <a:lvl6pPr lvl="5">
              <a:lnSpc>
                <a:spcPct val="115000"/>
              </a:lnSpc>
              <a:spcBef>
                <a:spcPts val="0"/>
              </a:spcBef>
              <a:spcAft>
                <a:spcPts val="0"/>
              </a:spcAft>
              <a:buClr>
                <a:schemeClr val="dk1"/>
              </a:buClr>
              <a:buSzPts val="1200"/>
              <a:buNone/>
              <a:defRPr sz="1200">
                <a:solidFill>
                  <a:schemeClr val="dk1"/>
                </a:solidFill>
              </a:defRPr>
            </a:lvl6pPr>
            <a:lvl7pPr lvl="6">
              <a:lnSpc>
                <a:spcPct val="115000"/>
              </a:lnSpc>
              <a:spcBef>
                <a:spcPts val="0"/>
              </a:spcBef>
              <a:spcAft>
                <a:spcPts val="0"/>
              </a:spcAft>
              <a:buClr>
                <a:schemeClr val="dk1"/>
              </a:buClr>
              <a:buSzPts val="1200"/>
              <a:buNone/>
              <a:defRPr sz="1200">
                <a:solidFill>
                  <a:schemeClr val="dk1"/>
                </a:solidFill>
              </a:defRPr>
            </a:lvl7pPr>
            <a:lvl8pPr lvl="7">
              <a:lnSpc>
                <a:spcPct val="115000"/>
              </a:lnSpc>
              <a:spcBef>
                <a:spcPts val="0"/>
              </a:spcBef>
              <a:spcAft>
                <a:spcPts val="0"/>
              </a:spcAft>
              <a:buClr>
                <a:schemeClr val="dk1"/>
              </a:buClr>
              <a:buSzPts val="1200"/>
              <a:buNone/>
              <a:defRPr sz="1200">
                <a:solidFill>
                  <a:schemeClr val="dk1"/>
                </a:solidFill>
              </a:defRPr>
            </a:lvl8pPr>
            <a:lvl9pPr lvl="8">
              <a:lnSpc>
                <a:spcPct val="115000"/>
              </a:lnSpc>
              <a:spcBef>
                <a:spcPts val="0"/>
              </a:spcBef>
              <a:spcAft>
                <a:spcPts val="0"/>
              </a:spcAft>
              <a:buClr>
                <a:schemeClr val="dk1"/>
              </a:buClr>
              <a:buSzPts val="1200"/>
              <a:buNone/>
              <a:defRPr sz="1200">
                <a:solidFill>
                  <a:schemeClr val="dk1"/>
                </a:solidFill>
              </a:defRPr>
            </a:lvl9pPr>
          </a:lstStyle>
          <a:p>
            <a:endParaRPr/>
          </a:p>
        </p:txBody>
      </p:sp>
      <p:sp>
        <p:nvSpPr>
          <p:cNvPr id="78" name="Google Shape;78;p17"/>
          <p:cNvSpPr txBox="1">
            <a:spLocks noGrp="1"/>
          </p:cNvSpPr>
          <p:nvPr>
            <p:ph type="title" idx="4"/>
          </p:nvPr>
        </p:nvSpPr>
        <p:spPr>
          <a:xfrm>
            <a:off x="356675" y="1363475"/>
            <a:ext cx="6501600" cy="634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a:solidFill>
                  <a:schemeClr val="accent1"/>
                </a:solidFill>
              </a:defRPr>
            </a:lvl1pPr>
            <a:lvl2pPr lvl="1">
              <a:spcBef>
                <a:spcPts val="0"/>
              </a:spcBef>
              <a:spcAft>
                <a:spcPts val="0"/>
              </a:spcAft>
              <a:buClr>
                <a:schemeClr val="accent1"/>
              </a:buClr>
              <a:buSzPts val="2400"/>
              <a:buNone/>
              <a:defRPr>
                <a:solidFill>
                  <a:schemeClr val="accent1"/>
                </a:solidFill>
              </a:defRPr>
            </a:lvl2pPr>
            <a:lvl3pPr lvl="2">
              <a:spcBef>
                <a:spcPts val="0"/>
              </a:spcBef>
              <a:spcAft>
                <a:spcPts val="0"/>
              </a:spcAft>
              <a:buClr>
                <a:schemeClr val="accent1"/>
              </a:buClr>
              <a:buSzPts val="2400"/>
              <a:buNone/>
              <a:defRPr>
                <a:solidFill>
                  <a:schemeClr val="accent1"/>
                </a:solidFill>
              </a:defRPr>
            </a:lvl3pPr>
            <a:lvl4pPr lvl="3">
              <a:spcBef>
                <a:spcPts val="0"/>
              </a:spcBef>
              <a:spcAft>
                <a:spcPts val="0"/>
              </a:spcAft>
              <a:buClr>
                <a:schemeClr val="accent1"/>
              </a:buClr>
              <a:buSzPts val="2400"/>
              <a:buNone/>
              <a:defRPr>
                <a:solidFill>
                  <a:schemeClr val="accent1"/>
                </a:solidFill>
              </a:defRPr>
            </a:lvl4pPr>
            <a:lvl5pPr lvl="4">
              <a:spcBef>
                <a:spcPts val="0"/>
              </a:spcBef>
              <a:spcAft>
                <a:spcPts val="0"/>
              </a:spcAft>
              <a:buClr>
                <a:schemeClr val="accent1"/>
              </a:buClr>
              <a:buSzPts val="2400"/>
              <a:buNone/>
              <a:defRPr>
                <a:solidFill>
                  <a:schemeClr val="accent1"/>
                </a:solidFill>
              </a:defRPr>
            </a:lvl5pPr>
            <a:lvl6pPr lvl="5">
              <a:spcBef>
                <a:spcPts val="0"/>
              </a:spcBef>
              <a:spcAft>
                <a:spcPts val="0"/>
              </a:spcAft>
              <a:buClr>
                <a:schemeClr val="accent1"/>
              </a:buClr>
              <a:buSzPts val="2400"/>
              <a:buNone/>
              <a:defRPr>
                <a:solidFill>
                  <a:schemeClr val="accent1"/>
                </a:solidFill>
              </a:defRPr>
            </a:lvl6pPr>
            <a:lvl7pPr lvl="6">
              <a:spcBef>
                <a:spcPts val="0"/>
              </a:spcBef>
              <a:spcAft>
                <a:spcPts val="0"/>
              </a:spcAft>
              <a:buClr>
                <a:schemeClr val="accent1"/>
              </a:buClr>
              <a:buSzPts val="2400"/>
              <a:buNone/>
              <a:defRPr>
                <a:solidFill>
                  <a:schemeClr val="accent1"/>
                </a:solidFill>
              </a:defRPr>
            </a:lvl7pPr>
            <a:lvl8pPr lvl="7">
              <a:spcBef>
                <a:spcPts val="0"/>
              </a:spcBef>
              <a:spcAft>
                <a:spcPts val="0"/>
              </a:spcAft>
              <a:buClr>
                <a:schemeClr val="accent1"/>
              </a:buClr>
              <a:buSzPts val="2400"/>
              <a:buNone/>
              <a:defRPr>
                <a:solidFill>
                  <a:schemeClr val="accent1"/>
                </a:solidFill>
              </a:defRPr>
            </a:lvl8pPr>
            <a:lvl9pPr lvl="8">
              <a:spcBef>
                <a:spcPts val="0"/>
              </a:spcBef>
              <a:spcAft>
                <a:spcPts val="0"/>
              </a:spcAft>
              <a:buClr>
                <a:schemeClr val="accent1"/>
              </a:buClr>
              <a:buSzPts val="2400"/>
              <a:buNone/>
              <a:defRPr>
                <a:solidFill>
                  <a:schemeClr val="accent1"/>
                </a:solidFill>
              </a:defRPr>
            </a:lvl9pPr>
          </a:lstStyle>
          <a:p>
            <a:endParaRPr/>
          </a:p>
        </p:txBody>
      </p:sp>
    </p:spTree>
    <p:extLst>
      <p:ext uri="{BB962C8B-B14F-4D97-AF65-F5344CB8AC3E}">
        <p14:creationId xmlns:p14="http://schemas.microsoft.com/office/powerpoint/2010/main" val="2167889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79"/>
        <p:cNvGrpSpPr/>
        <p:nvPr/>
      </p:nvGrpSpPr>
      <p:grpSpPr>
        <a:xfrm>
          <a:off x="0" y="0"/>
          <a:ext cx="0" cy="0"/>
          <a:chOff x="0" y="0"/>
          <a:chExt cx="0" cy="0"/>
        </a:xfrm>
      </p:grpSpPr>
      <p:sp>
        <p:nvSpPr>
          <p:cNvPr id="80" name="Google Shape;80;p18"/>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a:endParaRPr/>
          </a:p>
        </p:txBody>
      </p:sp>
      <p:sp>
        <p:nvSpPr>
          <p:cNvPr id="81" name="Google Shape;81;p18"/>
          <p:cNvSpPr txBox="1">
            <a:spLocks noGrp="1"/>
          </p:cNvSpPr>
          <p:nvPr>
            <p:ph type="body" idx="2"/>
          </p:nvPr>
        </p:nvSpPr>
        <p:spPr>
          <a:xfrm>
            <a:off x="356650" y="2254175"/>
            <a:ext cx="8439900" cy="28026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0"/>
              </a:spcBef>
              <a:spcAft>
                <a:spcPts val="0"/>
              </a:spcAft>
              <a:buSzPts val="1000"/>
              <a:buChar char="○"/>
              <a:defRPr sz="1000"/>
            </a:lvl2pPr>
            <a:lvl3pPr marL="1371600" lvl="2" indent="-292100">
              <a:lnSpc>
                <a:spcPct val="115000"/>
              </a:lnSpc>
              <a:spcBef>
                <a:spcPts val="0"/>
              </a:spcBef>
              <a:spcAft>
                <a:spcPts val="0"/>
              </a:spcAft>
              <a:buSzPts val="1000"/>
              <a:buChar char="■"/>
              <a:defRPr sz="1000"/>
            </a:lvl3pPr>
            <a:lvl4pPr marL="1828800" lvl="3" indent="-292100">
              <a:lnSpc>
                <a:spcPct val="115000"/>
              </a:lnSpc>
              <a:spcBef>
                <a:spcPts val="0"/>
              </a:spcBef>
              <a:spcAft>
                <a:spcPts val="0"/>
              </a:spcAft>
              <a:buSzPts val="1000"/>
              <a:buChar char="●"/>
              <a:defRPr sz="1000"/>
            </a:lvl4pPr>
            <a:lvl5pPr marL="2286000" lvl="4" indent="-292100">
              <a:lnSpc>
                <a:spcPct val="115000"/>
              </a:lnSpc>
              <a:spcBef>
                <a:spcPts val="0"/>
              </a:spcBef>
              <a:spcAft>
                <a:spcPts val="0"/>
              </a:spcAft>
              <a:buSzPts val="1000"/>
              <a:buChar char="○"/>
              <a:defRPr sz="1000"/>
            </a:lvl5pPr>
            <a:lvl6pPr marL="2743200" lvl="5" indent="-292100">
              <a:lnSpc>
                <a:spcPct val="115000"/>
              </a:lnSpc>
              <a:spcBef>
                <a:spcPts val="0"/>
              </a:spcBef>
              <a:spcAft>
                <a:spcPts val="0"/>
              </a:spcAft>
              <a:buSzPts val="1000"/>
              <a:buChar char="■"/>
              <a:defRPr sz="1000"/>
            </a:lvl6pPr>
            <a:lvl7pPr marL="3200400" lvl="6" indent="-292100">
              <a:lnSpc>
                <a:spcPct val="115000"/>
              </a:lnSpc>
              <a:spcBef>
                <a:spcPts val="0"/>
              </a:spcBef>
              <a:spcAft>
                <a:spcPts val="0"/>
              </a:spcAft>
              <a:buSzPts val="1000"/>
              <a:buChar char="●"/>
              <a:defRPr sz="1000"/>
            </a:lvl7pPr>
            <a:lvl8pPr marL="3657600" lvl="7" indent="-292100">
              <a:lnSpc>
                <a:spcPct val="115000"/>
              </a:lnSpc>
              <a:spcBef>
                <a:spcPts val="0"/>
              </a:spcBef>
              <a:spcAft>
                <a:spcPts val="0"/>
              </a:spcAft>
              <a:buSzPts val="1000"/>
              <a:buChar char="○"/>
              <a:defRPr sz="1000"/>
            </a:lvl8pPr>
            <a:lvl9pPr marL="4114800" lvl="8" indent="-292100">
              <a:lnSpc>
                <a:spcPct val="115000"/>
              </a:lnSpc>
              <a:spcBef>
                <a:spcPts val="0"/>
              </a:spcBef>
              <a:spcAft>
                <a:spcPts val="0"/>
              </a:spcAft>
              <a:buSzPts val="1000"/>
              <a:buChar char="■"/>
              <a:defRPr sz="1000"/>
            </a:lvl9pPr>
          </a:lstStyle>
          <a:p>
            <a:endParaRPr/>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8"/>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4" name="Google Shape;84;p18"/>
          <p:cNvSpPr txBox="1">
            <a:spLocks noGrp="1"/>
          </p:cNvSpPr>
          <p:nvPr>
            <p:ph type="subTitle" idx="3"/>
          </p:nvPr>
        </p:nvSpPr>
        <p:spPr>
          <a:xfrm>
            <a:off x="356600" y="1998275"/>
            <a:ext cx="2157900" cy="2559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Clr>
                <a:schemeClr val="dk1"/>
              </a:buClr>
              <a:buSzPts val="1200"/>
              <a:buNone/>
              <a:defRPr sz="1200">
                <a:solidFill>
                  <a:schemeClr val="dk1"/>
                </a:solidFill>
              </a:defRPr>
            </a:lvl1pPr>
            <a:lvl2pPr lvl="1">
              <a:lnSpc>
                <a:spcPct val="115000"/>
              </a:lnSpc>
              <a:spcBef>
                <a:spcPts val="0"/>
              </a:spcBef>
              <a:spcAft>
                <a:spcPts val="0"/>
              </a:spcAft>
              <a:buClr>
                <a:schemeClr val="dk1"/>
              </a:buClr>
              <a:buSzPts val="1200"/>
              <a:buNone/>
              <a:defRPr sz="1200">
                <a:solidFill>
                  <a:schemeClr val="dk1"/>
                </a:solidFill>
              </a:defRPr>
            </a:lvl2pPr>
            <a:lvl3pPr lvl="2">
              <a:lnSpc>
                <a:spcPct val="115000"/>
              </a:lnSpc>
              <a:spcBef>
                <a:spcPts val="0"/>
              </a:spcBef>
              <a:spcAft>
                <a:spcPts val="0"/>
              </a:spcAft>
              <a:buClr>
                <a:schemeClr val="dk1"/>
              </a:buClr>
              <a:buSzPts val="1200"/>
              <a:buNone/>
              <a:defRPr sz="1200">
                <a:solidFill>
                  <a:schemeClr val="dk1"/>
                </a:solidFill>
              </a:defRPr>
            </a:lvl3pPr>
            <a:lvl4pPr lvl="3">
              <a:lnSpc>
                <a:spcPct val="115000"/>
              </a:lnSpc>
              <a:spcBef>
                <a:spcPts val="0"/>
              </a:spcBef>
              <a:spcAft>
                <a:spcPts val="0"/>
              </a:spcAft>
              <a:buClr>
                <a:schemeClr val="dk1"/>
              </a:buClr>
              <a:buSzPts val="1200"/>
              <a:buNone/>
              <a:defRPr sz="1200">
                <a:solidFill>
                  <a:schemeClr val="dk1"/>
                </a:solidFill>
              </a:defRPr>
            </a:lvl4pPr>
            <a:lvl5pPr lvl="4">
              <a:lnSpc>
                <a:spcPct val="115000"/>
              </a:lnSpc>
              <a:spcBef>
                <a:spcPts val="0"/>
              </a:spcBef>
              <a:spcAft>
                <a:spcPts val="0"/>
              </a:spcAft>
              <a:buClr>
                <a:schemeClr val="dk1"/>
              </a:buClr>
              <a:buSzPts val="1200"/>
              <a:buNone/>
              <a:defRPr sz="1200">
                <a:solidFill>
                  <a:schemeClr val="dk1"/>
                </a:solidFill>
              </a:defRPr>
            </a:lvl5pPr>
            <a:lvl6pPr lvl="5">
              <a:lnSpc>
                <a:spcPct val="115000"/>
              </a:lnSpc>
              <a:spcBef>
                <a:spcPts val="0"/>
              </a:spcBef>
              <a:spcAft>
                <a:spcPts val="0"/>
              </a:spcAft>
              <a:buClr>
                <a:schemeClr val="dk1"/>
              </a:buClr>
              <a:buSzPts val="1200"/>
              <a:buNone/>
              <a:defRPr sz="1200">
                <a:solidFill>
                  <a:schemeClr val="dk1"/>
                </a:solidFill>
              </a:defRPr>
            </a:lvl6pPr>
            <a:lvl7pPr lvl="6">
              <a:lnSpc>
                <a:spcPct val="115000"/>
              </a:lnSpc>
              <a:spcBef>
                <a:spcPts val="0"/>
              </a:spcBef>
              <a:spcAft>
                <a:spcPts val="0"/>
              </a:spcAft>
              <a:buClr>
                <a:schemeClr val="dk1"/>
              </a:buClr>
              <a:buSzPts val="1200"/>
              <a:buNone/>
              <a:defRPr sz="1200">
                <a:solidFill>
                  <a:schemeClr val="dk1"/>
                </a:solidFill>
              </a:defRPr>
            </a:lvl7pPr>
            <a:lvl8pPr lvl="7">
              <a:lnSpc>
                <a:spcPct val="115000"/>
              </a:lnSpc>
              <a:spcBef>
                <a:spcPts val="0"/>
              </a:spcBef>
              <a:spcAft>
                <a:spcPts val="0"/>
              </a:spcAft>
              <a:buClr>
                <a:schemeClr val="dk1"/>
              </a:buClr>
              <a:buSzPts val="1200"/>
              <a:buNone/>
              <a:defRPr sz="1200">
                <a:solidFill>
                  <a:schemeClr val="dk1"/>
                </a:solidFill>
              </a:defRPr>
            </a:lvl8pPr>
            <a:lvl9pPr lvl="8">
              <a:lnSpc>
                <a:spcPct val="115000"/>
              </a:lnSpc>
              <a:spcBef>
                <a:spcPts val="0"/>
              </a:spcBef>
              <a:spcAft>
                <a:spcPts val="0"/>
              </a:spcAft>
              <a:buClr>
                <a:schemeClr val="dk1"/>
              </a:buClr>
              <a:buSzPts val="1200"/>
              <a:buNone/>
              <a:defRPr sz="1200">
                <a:solidFill>
                  <a:schemeClr val="dk1"/>
                </a:solidFill>
              </a:defRPr>
            </a:lvl9pPr>
          </a:lstStyle>
          <a:p>
            <a:endParaRPr/>
          </a:p>
        </p:txBody>
      </p:sp>
      <p:sp>
        <p:nvSpPr>
          <p:cNvPr id="85" name="Google Shape;85;p18"/>
          <p:cNvSpPr txBox="1">
            <a:spLocks noGrp="1"/>
          </p:cNvSpPr>
          <p:nvPr>
            <p:ph type="title" idx="4"/>
          </p:nvPr>
        </p:nvSpPr>
        <p:spPr>
          <a:xfrm>
            <a:off x="356675" y="1363475"/>
            <a:ext cx="6501600" cy="634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a:solidFill>
                  <a:schemeClr val="accent1"/>
                </a:solidFill>
              </a:defRPr>
            </a:lvl1pPr>
            <a:lvl2pPr lvl="1">
              <a:spcBef>
                <a:spcPts val="0"/>
              </a:spcBef>
              <a:spcAft>
                <a:spcPts val="0"/>
              </a:spcAft>
              <a:buClr>
                <a:schemeClr val="accent1"/>
              </a:buClr>
              <a:buSzPts val="2400"/>
              <a:buNone/>
              <a:defRPr>
                <a:solidFill>
                  <a:schemeClr val="accent1"/>
                </a:solidFill>
              </a:defRPr>
            </a:lvl2pPr>
            <a:lvl3pPr lvl="2">
              <a:spcBef>
                <a:spcPts val="0"/>
              </a:spcBef>
              <a:spcAft>
                <a:spcPts val="0"/>
              </a:spcAft>
              <a:buClr>
                <a:schemeClr val="accent1"/>
              </a:buClr>
              <a:buSzPts val="2400"/>
              <a:buNone/>
              <a:defRPr>
                <a:solidFill>
                  <a:schemeClr val="accent1"/>
                </a:solidFill>
              </a:defRPr>
            </a:lvl3pPr>
            <a:lvl4pPr lvl="3">
              <a:spcBef>
                <a:spcPts val="0"/>
              </a:spcBef>
              <a:spcAft>
                <a:spcPts val="0"/>
              </a:spcAft>
              <a:buClr>
                <a:schemeClr val="accent1"/>
              </a:buClr>
              <a:buSzPts val="2400"/>
              <a:buNone/>
              <a:defRPr>
                <a:solidFill>
                  <a:schemeClr val="accent1"/>
                </a:solidFill>
              </a:defRPr>
            </a:lvl4pPr>
            <a:lvl5pPr lvl="4">
              <a:spcBef>
                <a:spcPts val="0"/>
              </a:spcBef>
              <a:spcAft>
                <a:spcPts val="0"/>
              </a:spcAft>
              <a:buClr>
                <a:schemeClr val="accent1"/>
              </a:buClr>
              <a:buSzPts val="2400"/>
              <a:buNone/>
              <a:defRPr>
                <a:solidFill>
                  <a:schemeClr val="accent1"/>
                </a:solidFill>
              </a:defRPr>
            </a:lvl5pPr>
            <a:lvl6pPr lvl="5">
              <a:spcBef>
                <a:spcPts val="0"/>
              </a:spcBef>
              <a:spcAft>
                <a:spcPts val="0"/>
              </a:spcAft>
              <a:buClr>
                <a:schemeClr val="accent1"/>
              </a:buClr>
              <a:buSzPts val="2400"/>
              <a:buNone/>
              <a:defRPr>
                <a:solidFill>
                  <a:schemeClr val="accent1"/>
                </a:solidFill>
              </a:defRPr>
            </a:lvl6pPr>
            <a:lvl7pPr lvl="6">
              <a:spcBef>
                <a:spcPts val="0"/>
              </a:spcBef>
              <a:spcAft>
                <a:spcPts val="0"/>
              </a:spcAft>
              <a:buClr>
                <a:schemeClr val="accent1"/>
              </a:buClr>
              <a:buSzPts val="2400"/>
              <a:buNone/>
              <a:defRPr>
                <a:solidFill>
                  <a:schemeClr val="accent1"/>
                </a:solidFill>
              </a:defRPr>
            </a:lvl7pPr>
            <a:lvl8pPr lvl="7">
              <a:spcBef>
                <a:spcPts val="0"/>
              </a:spcBef>
              <a:spcAft>
                <a:spcPts val="0"/>
              </a:spcAft>
              <a:buClr>
                <a:schemeClr val="accent1"/>
              </a:buClr>
              <a:buSzPts val="2400"/>
              <a:buNone/>
              <a:defRPr>
                <a:solidFill>
                  <a:schemeClr val="accent1"/>
                </a:solidFill>
              </a:defRPr>
            </a:lvl8pPr>
            <a:lvl9pPr lvl="8">
              <a:spcBef>
                <a:spcPts val="0"/>
              </a:spcBef>
              <a:spcAft>
                <a:spcPts val="0"/>
              </a:spcAft>
              <a:buClr>
                <a:schemeClr val="accent1"/>
              </a:buClr>
              <a:buSzPts val="2400"/>
              <a:buNone/>
              <a:defRPr>
                <a:solidFill>
                  <a:schemeClr val="accent1"/>
                </a:solidFill>
              </a:defRPr>
            </a:lvl9pPr>
          </a:lstStyle>
          <a:p>
            <a:endParaRPr/>
          </a:p>
        </p:txBody>
      </p:sp>
    </p:spTree>
    <p:extLst>
      <p:ext uri="{BB962C8B-B14F-4D97-AF65-F5344CB8AC3E}">
        <p14:creationId xmlns:p14="http://schemas.microsoft.com/office/powerpoint/2010/main" val="41512902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56625" y="539375"/>
            <a:ext cx="8439900" cy="82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1pPr>
            <a:lvl2pPr lvl="1">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2pPr>
            <a:lvl3pPr lvl="2">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3pPr>
            <a:lvl4pPr lvl="3">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4pPr>
            <a:lvl5pPr lvl="4">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5pPr>
            <a:lvl6pPr lvl="5">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6pPr>
            <a:lvl7pPr lvl="6">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7pPr>
            <a:lvl8pPr lvl="7">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8pPr>
            <a:lvl9pPr lvl="8">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9pPr>
          </a:lstStyle>
          <a:p>
            <a:endParaRPr/>
          </a:p>
        </p:txBody>
      </p:sp>
      <p:sp>
        <p:nvSpPr>
          <p:cNvPr id="52" name="Google Shape;52;p13"/>
          <p:cNvSpPr txBox="1">
            <a:spLocks noGrp="1"/>
          </p:cNvSpPr>
          <p:nvPr>
            <p:ph type="body" idx="1"/>
          </p:nvPr>
        </p:nvSpPr>
        <p:spPr>
          <a:xfrm>
            <a:off x="356625" y="1363475"/>
            <a:ext cx="8439900" cy="32055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oppins"/>
                <a:ea typeface="Poppins"/>
                <a:cs typeface="Poppins"/>
                <a:sym typeface="Poppins"/>
              </a:defRPr>
            </a:lvl1pPr>
            <a:lvl2pPr lvl="1" algn="r">
              <a:buNone/>
              <a:defRPr sz="1000">
                <a:solidFill>
                  <a:schemeClr val="dk2"/>
                </a:solidFill>
                <a:latin typeface="Poppins"/>
                <a:ea typeface="Poppins"/>
                <a:cs typeface="Poppins"/>
                <a:sym typeface="Poppins"/>
              </a:defRPr>
            </a:lvl2pPr>
            <a:lvl3pPr lvl="2" algn="r">
              <a:buNone/>
              <a:defRPr sz="1000">
                <a:solidFill>
                  <a:schemeClr val="dk2"/>
                </a:solidFill>
                <a:latin typeface="Poppins"/>
                <a:ea typeface="Poppins"/>
                <a:cs typeface="Poppins"/>
                <a:sym typeface="Poppins"/>
              </a:defRPr>
            </a:lvl3pPr>
            <a:lvl4pPr lvl="3" algn="r">
              <a:buNone/>
              <a:defRPr sz="1000">
                <a:solidFill>
                  <a:schemeClr val="dk2"/>
                </a:solidFill>
                <a:latin typeface="Poppins"/>
                <a:ea typeface="Poppins"/>
                <a:cs typeface="Poppins"/>
                <a:sym typeface="Poppins"/>
              </a:defRPr>
            </a:lvl4pPr>
            <a:lvl5pPr lvl="4" algn="r">
              <a:buNone/>
              <a:defRPr sz="1000">
                <a:solidFill>
                  <a:schemeClr val="dk2"/>
                </a:solidFill>
                <a:latin typeface="Poppins"/>
                <a:ea typeface="Poppins"/>
                <a:cs typeface="Poppins"/>
                <a:sym typeface="Poppins"/>
              </a:defRPr>
            </a:lvl5pPr>
            <a:lvl6pPr lvl="5" algn="r">
              <a:buNone/>
              <a:defRPr sz="1000">
                <a:solidFill>
                  <a:schemeClr val="dk2"/>
                </a:solidFill>
                <a:latin typeface="Poppins"/>
                <a:ea typeface="Poppins"/>
                <a:cs typeface="Poppins"/>
                <a:sym typeface="Poppins"/>
              </a:defRPr>
            </a:lvl6pPr>
            <a:lvl7pPr lvl="6" algn="r">
              <a:buNone/>
              <a:defRPr sz="1000">
                <a:solidFill>
                  <a:schemeClr val="dk2"/>
                </a:solidFill>
                <a:latin typeface="Poppins"/>
                <a:ea typeface="Poppins"/>
                <a:cs typeface="Poppins"/>
                <a:sym typeface="Poppins"/>
              </a:defRPr>
            </a:lvl7pPr>
            <a:lvl8pPr lvl="7" algn="r">
              <a:buNone/>
              <a:defRPr sz="1000">
                <a:solidFill>
                  <a:schemeClr val="dk2"/>
                </a:solidFill>
                <a:latin typeface="Poppins"/>
                <a:ea typeface="Poppins"/>
                <a:cs typeface="Poppins"/>
                <a:sym typeface="Poppins"/>
              </a:defRPr>
            </a:lvl8pPr>
            <a:lvl9pPr lvl="8" algn="r">
              <a:buNone/>
              <a:defRPr sz="1000">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56625" y="539375"/>
            <a:ext cx="8439900" cy="82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1pPr>
            <a:lvl2pPr lvl="1">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2pPr>
            <a:lvl3pPr lvl="2">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3pPr>
            <a:lvl4pPr lvl="3">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4pPr>
            <a:lvl5pPr lvl="4">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5pPr>
            <a:lvl6pPr lvl="5">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6pPr>
            <a:lvl7pPr lvl="6">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7pPr>
            <a:lvl8pPr lvl="7">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8pPr>
            <a:lvl9pPr lvl="8">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9pPr>
          </a:lstStyle>
          <a:p>
            <a:endParaRPr/>
          </a:p>
        </p:txBody>
      </p:sp>
      <p:sp>
        <p:nvSpPr>
          <p:cNvPr id="70" name="Google Shape;70;p16"/>
          <p:cNvSpPr txBox="1">
            <a:spLocks noGrp="1"/>
          </p:cNvSpPr>
          <p:nvPr>
            <p:ph type="body" idx="1"/>
          </p:nvPr>
        </p:nvSpPr>
        <p:spPr>
          <a:xfrm>
            <a:off x="356625" y="1363475"/>
            <a:ext cx="8439900" cy="32055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71" name="Google Shape;71;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oppins"/>
                <a:ea typeface="Poppins"/>
                <a:cs typeface="Poppins"/>
                <a:sym typeface="Poppins"/>
              </a:defRPr>
            </a:lvl1pPr>
            <a:lvl2pPr lvl="1" algn="r">
              <a:buNone/>
              <a:defRPr sz="1000">
                <a:solidFill>
                  <a:schemeClr val="dk2"/>
                </a:solidFill>
                <a:latin typeface="Poppins"/>
                <a:ea typeface="Poppins"/>
                <a:cs typeface="Poppins"/>
                <a:sym typeface="Poppins"/>
              </a:defRPr>
            </a:lvl2pPr>
            <a:lvl3pPr lvl="2" algn="r">
              <a:buNone/>
              <a:defRPr sz="1000">
                <a:solidFill>
                  <a:schemeClr val="dk2"/>
                </a:solidFill>
                <a:latin typeface="Poppins"/>
                <a:ea typeface="Poppins"/>
                <a:cs typeface="Poppins"/>
                <a:sym typeface="Poppins"/>
              </a:defRPr>
            </a:lvl3pPr>
            <a:lvl4pPr lvl="3" algn="r">
              <a:buNone/>
              <a:defRPr sz="1000">
                <a:solidFill>
                  <a:schemeClr val="dk2"/>
                </a:solidFill>
                <a:latin typeface="Poppins"/>
                <a:ea typeface="Poppins"/>
                <a:cs typeface="Poppins"/>
                <a:sym typeface="Poppins"/>
              </a:defRPr>
            </a:lvl4pPr>
            <a:lvl5pPr lvl="4" algn="r">
              <a:buNone/>
              <a:defRPr sz="1000">
                <a:solidFill>
                  <a:schemeClr val="dk2"/>
                </a:solidFill>
                <a:latin typeface="Poppins"/>
                <a:ea typeface="Poppins"/>
                <a:cs typeface="Poppins"/>
                <a:sym typeface="Poppins"/>
              </a:defRPr>
            </a:lvl5pPr>
            <a:lvl6pPr lvl="5" algn="r">
              <a:buNone/>
              <a:defRPr sz="1000">
                <a:solidFill>
                  <a:schemeClr val="dk2"/>
                </a:solidFill>
                <a:latin typeface="Poppins"/>
                <a:ea typeface="Poppins"/>
                <a:cs typeface="Poppins"/>
                <a:sym typeface="Poppins"/>
              </a:defRPr>
            </a:lvl6pPr>
            <a:lvl7pPr lvl="6" algn="r">
              <a:buNone/>
              <a:defRPr sz="1000">
                <a:solidFill>
                  <a:schemeClr val="dk2"/>
                </a:solidFill>
                <a:latin typeface="Poppins"/>
                <a:ea typeface="Poppins"/>
                <a:cs typeface="Poppins"/>
                <a:sym typeface="Poppins"/>
              </a:defRPr>
            </a:lvl7pPr>
            <a:lvl8pPr lvl="7" algn="r">
              <a:buNone/>
              <a:defRPr sz="1000">
                <a:solidFill>
                  <a:schemeClr val="dk2"/>
                </a:solidFill>
                <a:latin typeface="Poppins"/>
                <a:ea typeface="Poppins"/>
                <a:cs typeface="Poppins"/>
                <a:sym typeface="Poppins"/>
              </a:defRPr>
            </a:lvl8pPr>
            <a:lvl9pPr lvl="8" algn="r">
              <a:buNone/>
              <a:defRPr sz="1000">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17001304"/>
      </p:ext>
    </p:extLst>
  </p:cSld>
  <p:clrMap bg1="lt1" tx1="dk1" bg2="dk2" tx2="lt2" accent1="accent1" accent2="accent2" accent3="accent3" accent4="accent4" accent5="accent5" accent6="accent6" hlink="hlink" folHlink="folHlink"/>
  <p:sldLayoutIdLst>
    <p:sldLayoutId id="2147483665" r:id="rId1"/>
    <p:sldLayoutId id="214748366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4.xml"/><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hyperlink" Target="https://medium.com/@georgeanil/visualizing-size-of-large-language-models-ec576caa5557"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FE2813E3-6D15-EE01-F929-82B77A417DFD}"/>
            </a:ext>
          </a:extLst>
        </p:cNvPr>
        <p:cNvGrpSpPr/>
        <p:nvPr/>
      </p:nvGrpSpPr>
      <p:grpSpPr>
        <a:xfrm>
          <a:off x="0" y="0"/>
          <a:ext cx="0" cy="0"/>
          <a:chOff x="0" y="0"/>
          <a:chExt cx="0" cy="0"/>
        </a:xfrm>
      </p:grpSpPr>
      <p:sp>
        <p:nvSpPr>
          <p:cNvPr id="72" name="Google Shape;72;p16">
            <a:extLst>
              <a:ext uri="{FF2B5EF4-FFF2-40B4-BE49-F238E27FC236}">
                <a16:creationId xmlns:a16="http://schemas.microsoft.com/office/drawing/2014/main" id="{C320DE56-87F7-323B-F534-CE91C565B798}"/>
              </a:ext>
            </a:extLst>
          </p:cNvPr>
          <p:cNvSpPr txBox="1">
            <a:spLocks noGrp="1"/>
          </p:cNvSpPr>
          <p:nvPr>
            <p:ph type="body" idx="2"/>
          </p:nvPr>
        </p:nvSpPr>
        <p:spPr>
          <a:xfrm>
            <a:off x="356650" y="3149950"/>
            <a:ext cx="4901400" cy="1840500"/>
          </a:xfrm>
          <a:prstGeom prst="rect">
            <a:avLst/>
          </a:prstGeom>
        </p:spPr>
        <p:txBody>
          <a:bodyPr spcFirstLastPara="1" wrap="square" lIns="91425" tIns="91425" rIns="91425" bIns="91425" anchor="t" anchorCtr="0">
            <a:noAutofit/>
          </a:bodyPr>
          <a:lstStyle/>
          <a:p>
            <a:pPr marL="0" lvl="0" indent="0">
              <a:spcAft>
                <a:spcPts val="1200"/>
              </a:spcAft>
              <a:buNone/>
            </a:pPr>
            <a:r>
              <a:rPr lang="en-US" sz="1200" dirty="0">
                <a:latin typeface="DM Sans" pitchFamily="2" charset="77"/>
              </a:rPr>
              <a:t>Technical Generative AI Concepts Explained Simply</a:t>
            </a:r>
          </a:p>
        </p:txBody>
      </p:sp>
      <p:sp>
        <p:nvSpPr>
          <p:cNvPr id="73" name="Google Shape;73;p16">
            <a:extLst>
              <a:ext uri="{FF2B5EF4-FFF2-40B4-BE49-F238E27FC236}">
                <a16:creationId xmlns:a16="http://schemas.microsoft.com/office/drawing/2014/main" id="{932BB34B-0126-5D90-7612-C9550EE2A1A8}"/>
              </a:ext>
            </a:extLst>
          </p:cNvPr>
          <p:cNvSpPr/>
          <p:nvPr/>
        </p:nvSpPr>
        <p:spPr>
          <a:xfrm>
            <a:off x="4798175" y="554175"/>
            <a:ext cx="918000" cy="91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74" name="Google Shape;74;p16">
            <a:extLst>
              <a:ext uri="{FF2B5EF4-FFF2-40B4-BE49-F238E27FC236}">
                <a16:creationId xmlns:a16="http://schemas.microsoft.com/office/drawing/2014/main" id="{975B693D-2641-783A-9131-394F55705E0C}"/>
              </a:ext>
            </a:extLst>
          </p:cNvPr>
          <p:cNvSpPr txBox="1">
            <a:spLocks noGrp="1"/>
          </p:cNvSpPr>
          <p:nvPr>
            <p:ph type="title"/>
          </p:nvPr>
        </p:nvSpPr>
        <p:spPr>
          <a:xfrm>
            <a:off x="356650" y="1649075"/>
            <a:ext cx="4901400" cy="150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solidFill>
                  <a:schemeClr val="tx1"/>
                </a:solidFill>
                <a:latin typeface="DM Sans" pitchFamily="2" charset="77"/>
              </a:rPr>
              <a:t>AI Masterclass</a:t>
            </a:r>
            <a:endParaRPr sz="3000" dirty="0">
              <a:solidFill>
                <a:schemeClr val="tx1"/>
              </a:solidFill>
              <a:latin typeface="DM Sans" pitchFamily="2" charset="77"/>
            </a:endParaRPr>
          </a:p>
        </p:txBody>
      </p:sp>
      <p:pic>
        <p:nvPicPr>
          <p:cNvPr id="75" name="Google Shape;75;p16" descr="[right]" title="[frontpage_image]">
            <a:extLst>
              <a:ext uri="{FF2B5EF4-FFF2-40B4-BE49-F238E27FC236}">
                <a16:creationId xmlns:a16="http://schemas.microsoft.com/office/drawing/2014/main" id="{3572E54F-AFB7-320C-E573-E02D49D58A48}"/>
              </a:ext>
            </a:extLst>
          </p:cNvPr>
          <p:cNvPicPr preferRelativeResize="0"/>
          <p:nvPr/>
        </p:nvPicPr>
        <p:blipFill>
          <a:blip r:embed="rId3">
            <a:alphaModFix/>
          </a:blip>
          <a:stretch>
            <a:fillRect/>
          </a:stretch>
        </p:blipFill>
        <p:spPr>
          <a:xfrm>
            <a:off x="5257867" y="153173"/>
            <a:ext cx="3227769" cy="4837174"/>
          </a:xfrm>
          <a:prstGeom prst="rect">
            <a:avLst/>
          </a:prstGeom>
          <a:noFill/>
          <a:ln>
            <a:noFill/>
          </a:ln>
        </p:spPr>
      </p:pic>
      <p:sp>
        <p:nvSpPr>
          <p:cNvPr id="76" name="Google Shape;76;p16">
            <a:extLst>
              <a:ext uri="{FF2B5EF4-FFF2-40B4-BE49-F238E27FC236}">
                <a16:creationId xmlns:a16="http://schemas.microsoft.com/office/drawing/2014/main" id="{4CBAB940-56C5-8F6C-A968-C2D19EB59B17}"/>
              </a:ext>
            </a:extLst>
          </p:cNvPr>
          <p:cNvSpPr/>
          <p:nvPr/>
        </p:nvSpPr>
        <p:spPr>
          <a:xfrm>
            <a:off x="7969700" y="3780225"/>
            <a:ext cx="918000" cy="91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pic>
        <p:nvPicPr>
          <p:cNvPr id="7" name="Picture 6">
            <a:extLst>
              <a:ext uri="{FF2B5EF4-FFF2-40B4-BE49-F238E27FC236}">
                <a16:creationId xmlns:a16="http://schemas.microsoft.com/office/drawing/2014/main" id="{F915095A-A41F-4C22-B1D1-49FEDD373EBE}"/>
              </a:ext>
            </a:extLst>
          </p:cNvPr>
          <p:cNvPicPr>
            <a:picLocks noChangeAspect="1"/>
          </p:cNvPicPr>
          <p:nvPr/>
        </p:nvPicPr>
        <p:blipFill>
          <a:blip r:embed="rId4"/>
          <a:stretch>
            <a:fillRect/>
          </a:stretch>
        </p:blipFill>
        <p:spPr>
          <a:xfrm>
            <a:off x="463944" y="4780868"/>
            <a:ext cx="170697" cy="170697"/>
          </a:xfrm>
          <a:prstGeom prst="rect">
            <a:avLst/>
          </a:prstGeom>
        </p:spPr>
      </p:pic>
      <p:sp>
        <p:nvSpPr>
          <p:cNvPr id="10" name="Google Shape;72;p16">
            <a:extLst>
              <a:ext uri="{FF2B5EF4-FFF2-40B4-BE49-F238E27FC236}">
                <a16:creationId xmlns:a16="http://schemas.microsoft.com/office/drawing/2014/main" id="{801EF60B-92B0-1D0E-3818-3101752EED42}"/>
              </a:ext>
            </a:extLst>
          </p:cNvPr>
          <p:cNvSpPr txBox="1">
            <a:spLocks/>
          </p:cNvSpPr>
          <p:nvPr/>
        </p:nvSpPr>
        <p:spPr>
          <a:xfrm>
            <a:off x="593743" y="4684772"/>
            <a:ext cx="4901400" cy="382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indent="0">
              <a:spcAft>
                <a:spcPts val="1200"/>
              </a:spcAft>
              <a:buNone/>
            </a:pPr>
            <a:r>
              <a:rPr lang="en-US" sz="800" dirty="0" err="1">
                <a:latin typeface="DM Sans" pitchFamily="2" charset="77"/>
              </a:rPr>
              <a:t>github.com</a:t>
            </a:r>
            <a:r>
              <a:rPr lang="en-US" sz="800" dirty="0">
                <a:latin typeface="DM Sans" pitchFamily="2" charset="77"/>
              </a:rPr>
              <a:t>/</a:t>
            </a:r>
            <a:r>
              <a:rPr lang="en-US" sz="900" dirty="0">
                <a:latin typeface="DM Sans" pitchFamily="2" charset="77"/>
              </a:rPr>
              <a:t>Esteban-D-Lopez</a:t>
            </a:r>
            <a:r>
              <a:rPr lang="en-US" sz="800" dirty="0">
                <a:latin typeface="DM Sans" pitchFamily="2" charset="77"/>
              </a:rPr>
              <a:t>/</a:t>
            </a:r>
            <a:r>
              <a:rPr lang="en-US" sz="800" dirty="0" err="1">
                <a:latin typeface="DM Sans" pitchFamily="2" charset="77"/>
              </a:rPr>
              <a:t>TheAIWalkthrough</a:t>
            </a:r>
            <a:endParaRPr lang="en-US" sz="800" dirty="0">
              <a:latin typeface="DM Sans" pitchFamily="2" charset="77"/>
            </a:endParaRPr>
          </a:p>
        </p:txBody>
      </p:sp>
    </p:spTree>
    <p:extLst>
      <p:ext uri="{BB962C8B-B14F-4D97-AF65-F5344CB8AC3E}">
        <p14:creationId xmlns:p14="http://schemas.microsoft.com/office/powerpoint/2010/main" val="2167383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71"/>
        <p:cNvGrpSpPr/>
        <p:nvPr/>
      </p:nvGrpSpPr>
      <p:grpSpPr>
        <a:xfrm>
          <a:off x="0" y="0"/>
          <a:ext cx="0" cy="0"/>
          <a:chOff x="0" y="0"/>
          <a:chExt cx="0" cy="0"/>
        </a:xfrm>
      </p:grpSpPr>
      <p:pic>
        <p:nvPicPr>
          <p:cNvPr id="13072" name="Google Shape;13072;p437"/>
          <p:cNvPicPr preferRelativeResize="0"/>
          <p:nvPr/>
        </p:nvPicPr>
        <p:blipFill rotWithShape="1">
          <a:blip r:embed="rId3">
            <a:alphaModFix/>
          </a:blip>
          <a:srcRect t="44350" r="74980" b="18919"/>
          <a:stretch/>
        </p:blipFill>
        <p:spPr>
          <a:xfrm>
            <a:off x="371450" y="3018000"/>
            <a:ext cx="2111700" cy="2070600"/>
          </a:xfrm>
          <a:prstGeom prst="roundRect">
            <a:avLst>
              <a:gd name="adj" fmla="val 16667"/>
            </a:avLst>
          </a:prstGeom>
          <a:noFill/>
          <a:ln>
            <a:noFill/>
          </a:ln>
        </p:spPr>
      </p:pic>
      <p:pic>
        <p:nvPicPr>
          <p:cNvPr id="13073" name="Google Shape;13073;p437"/>
          <p:cNvPicPr preferRelativeResize="0"/>
          <p:nvPr/>
        </p:nvPicPr>
        <p:blipFill rotWithShape="1">
          <a:blip r:embed="rId3">
            <a:alphaModFix/>
          </a:blip>
          <a:srcRect l="25633" t="44350" r="49345" b="18919"/>
          <a:stretch/>
        </p:blipFill>
        <p:spPr>
          <a:xfrm>
            <a:off x="2534975" y="3018000"/>
            <a:ext cx="2111700" cy="2070600"/>
          </a:xfrm>
          <a:prstGeom prst="roundRect">
            <a:avLst>
              <a:gd name="adj" fmla="val 16667"/>
            </a:avLst>
          </a:prstGeom>
          <a:noFill/>
          <a:ln>
            <a:noFill/>
          </a:ln>
        </p:spPr>
      </p:pic>
      <p:pic>
        <p:nvPicPr>
          <p:cNvPr id="13074" name="Google Shape;13074;p437"/>
          <p:cNvPicPr preferRelativeResize="0"/>
          <p:nvPr/>
        </p:nvPicPr>
        <p:blipFill rotWithShape="1">
          <a:blip r:embed="rId3">
            <a:alphaModFix/>
          </a:blip>
          <a:srcRect l="51439" t="44350" r="179" b="18919"/>
          <a:stretch/>
        </p:blipFill>
        <p:spPr>
          <a:xfrm>
            <a:off x="4713125" y="3018000"/>
            <a:ext cx="4083300" cy="2070600"/>
          </a:xfrm>
          <a:prstGeom prst="roundRect">
            <a:avLst>
              <a:gd name="adj" fmla="val 16667"/>
            </a:avLst>
          </a:prstGeom>
          <a:noFill/>
          <a:ln>
            <a:noFill/>
          </a:ln>
        </p:spPr>
      </p:pic>
      <p:sp>
        <p:nvSpPr>
          <p:cNvPr id="13075" name="Google Shape;13075;p437"/>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Chapter 1</a:t>
            </a:r>
            <a:endParaRPr dirty="0">
              <a:latin typeface="DM Sans" pitchFamily="2" charset="77"/>
            </a:endParaRPr>
          </a:p>
        </p:txBody>
      </p:sp>
      <p:sp>
        <p:nvSpPr>
          <p:cNvPr id="13076" name="Google Shape;13076;p437"/>
          <p:cNvSpPr txBox="1">
            <a:spLocks noGrp="1"/>
          </p:cNvSpPr>
          <p:nvPr>
            <p:ph type="title"/>
          </p:nvPr>
        </p:nvSpPr>
        <p:spPr>
          <a:xfrm>
            <a:off x="356625" y="539375"/>
            <a:ext cx="5285700" cy="18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DM Sans" pitchFamily="2" charset="77"/>
              </a:rPr>
              <a:t>Technical Generative AI Foundations</a:t>
            </a:r>
            <a:br>
              <a:rPr lang="en-US" dirty="0">
                <a:latin typeface="DM Sans" pitchFamily="2" charset="77"/>
              </a:rPr>
            </a:br>
            <a:br>
              <a:rPr lang="en-US" dirty="0">
                <a:latin typeface="DM Sans" pitchFamily="2" charset="77"/>
              </a:rPr>
            </a:br>
            <a:endParaRPr dirty="0">
              <a:latin typeface="DM Sans" pitchFamily="2" charset="77"/>
            </a:endParaRPr>
          </a:p>
        </p:txBody>
      </p:sp>
      <p:cxnSp>
        <p:nvCxnSpPr>
          <p:cNvPr id="13077" name="Google Shape;13077;p437"/>
          <p:cNvCxnSpPr/>
          <p:nvPr/>
        </p:nvCxnSpPr>
        <p:spPr>
          <a:xfrm>
            <a:off x="3349518"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78" name="Google Shape;13078;p437"/>
          <p:cNvCxnSpPr/>
          <p:nvPr/>
        </p:nvCxnSpPr>
        <p:spPr>
          <a:xfrm>
            <a:off x="3494855"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79" name="Google Shape;13079;p437"/>
          <p:cNvCxnSpPr/>
          <p:nvPr/>
        </p:nvCxnSpPr>
        <p:spPr>
          <a:xfrm>
            <a:off x="3640193"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0" name="Google Shape;13080;p437"/>
          <p:cNvCxnSpPr/>
          <p:nvPr/>
        </p:nvCxnSpPr>
        <p:spPr>
          <a:xfrm>
            <a:off x="3785530"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1" name="Google Shape;13081;p437"/>
          <p:cNvCxnSpPr/>
          <p:nvPr/>
        </p:nvCxnSpPr>
        <p:spPr>
          <a:xfrm>
            <a:off x="3930868"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2" name="Google Shape;13082;p437"/>
          <p:cNvCxnSpPr/>
          <p:nvPr/>
        </p:nvCxnSpPr>
        <p:spPr>
          <a:xfrm>
            <a:off x="4076205"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3" name="Google Shape;13083;p437"/>
          <p:cNvCxnSpPr/>
          <p:nvPr/>
        </p:nvCxnSpPr>
        <p:spPr>
          <a:xfrm>
            <a:off x="4221543"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4" name="Google Shape;13084;p437"/>
          <p:cNvCxnSpPr/>
          <p:nvPr/>
        </p:nvCxnSpPr>
        <p:spPr>
          <a:xfrm>
            <a:off x="4366880" y="2515396"/>
            <a:ext cx="0" cy="1004700"/>
          </a:xfrm>
          <a:prstGeom prst="straightConnector1">
            <a:avLst/>
          </a:prstGeom>
          <a:noFill/>
          <a:ln w="19050" cap="flat" cmpd="sng">
            <a:solidFill>
              <a:schemeClr val="dk2"/>
            </a:solidFill>
            <a:prstDash val="dot"/>
            <a:round/>
            <a:headEnd type="none" w="sm" len="sm"/>
            <a:tailEnd type="none" w="sm" len="sm"/>
          </a:ln>
        </p:spPr>
      </p:cxnSp>
      <p:sp>
        <p:nvSpPr>
          <p:cNvPr id="13085" name="Google Shape;13085;p437"/>
          <p:cNvSpPr txBox="1">
            <a:spLocks noGrp="1"/>
          </p:cNvSpPr>
          <p:nvPr>
            <p:ph type="body" idx="2"/>
          </p:nvPr>
        </p:nvSpPr>
        <p:spPr>
          <a:xfrm>
            <a:off x="4831775" y="4726975"/>
            <a:ext cx="3846000"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600" dirty="0">
                <a:solidFill>
                  <a:schemeClr val="lt1"/>
                </a:solidFill>
                <a:latin typeface="DM Sans" pitchFamily="2" charset="77"/>
              </a:rPr>
              <a:t>Chapter 1</a:t>
            </a:r>
            <a:endParaRPr sz="600" dirty="0">
              <a:solidFill>
                <a:schemeClr val="lt1"/>
              </a:solidFill>
              <a:latin typeface="DM Sans" pitchFamily="2" charset="77"/>
            </a:endParaRPr>
          </a:p>
        </p:txBody>
      </p:sp>
      <p:sp>
        <p:nvSpPr>
          <p:cNvPr id="13086" name="Google Shape;13086;p437"/>
          <p:cNvSpPr txBox="1">
            <a:spLocks noGrp="1"/>
          </p:cNvSpPr>
          <p:nvPr>
            <p:ph type="title" idx="4"/>
          </p:nvPr>
        </p:nvSpPr>
        <p:spPr>
          <a:xfrm>
            <a:off x="4713200" y="3422225"/>
            <a:ext cx="40833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b="0" dirty="0">
                <a:solidFill>
                  <a:schemeClr val="lt1"/>
                </a:solidFill>
                <a:latin typeface="DM Sans" pitchFamily="2" charset="77"/>
              </a:rPr>
              <a:t>GenAI</a:t>
            </a:r>
            <a:endParaRPr sz="4800" b="0" dirty="0">
              <a:solidFill>
                <a:schemeClr val="lt1"/>
              </a:solidFill>
              <a:latin typeface="DM Sans" pitchFamily="2" charset="77"/>
            </a:endParaRPr>
          </a:p>
        </p:txBody>
      </p:sp>
      <p:sp>
        <p:nvSpPr>
          <p:cNvPr id="13087" name="Google Shape;13087;p437"/>
          <p:cNvSpPr txBox="1">
            <a:spLocks noGrp="1"/>
          </p:cNvSpPr>
          <p:nvPr>
            <p:ph type="subTitle" idx="3"/>
          </p:nvPr>
        </p:nvSpPr>
        <p:spPr>
          <a:xfrm>
            <a:off x="4709160" y="4182431"/>
            <a:ext cx="40875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dirty="0">
                <a:solidFill>
                  <a:schemeClr val="lt1"/>
                </a:solidFill>
                <a:latin typeface="DM Sans" pitchFamily="2" charset="77"/>
              </a:rPr>
              <a:t>Basics</a:t>
            </a:r>
            <a:endParaRPr sz="1800" b="0" dirty="0">
              <a:solidFill>
                <a:schemeClr val="lt1"/>
              </a:solidFill>
              <a:latin typeface="DM Sans"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60"/>
        <p:cNvGrpSpPr/>
        <p:nvPr/>
      </p:nvGrpSpPr>
      <p:grpSpPr>
        <a:xfrm>
          <a:off x="0" y="0"/>
          <a:ext cx="0" cy="0"/>
          <a:chOff x="0" y="0"/>
          <a:chExt cx="0" cy="0"/>
        </a:xfrm>
      </p:grpSpPr>
      <p:sp>
        <p:nvSpPr>
          <p:cNvPr id="2361" name="Google Shape;2361;p85"/>
          <p:cNvSpPr/>
          <p:nvPr/>
        </p:nvSpPr>
        <p:spPr>
          <a:xfrm>
            <a:off x="-18425" y="0"/>
            <a:ext cx="3717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pitchFamily="2" charset="77"/>
              <a:ea typeface="Poppins"/>
              <a:cs typeface="Poppins"/>
              <a:sym typeface="Poppins"/>
            </a:endParaRPr>
          </a:p>
        </p:txBody>
      </p:sp>
      <p:sp>
        <p:nvSpPr>
          <p:cNvPr id="2362" name="Google Shape;2362;p85"/>
          <p:cNvSpPr txBox="1">
            <a:spLocks noGrp="1"/>
          </p:cNvSpPr>
          <p:nvPr>
            <p:ph type="title"/>
          </p:nvPr>
        </p:nvSpPr>
        <p:spPr>
          <a:xfrm>
            <a:off x="356554" y="1514225"/>
            <a:ext cx="3342300" cy="10251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dirty="0">
                <a:solidFill>
                  <a:schemeClr val="lt1"/>
                </a:solidFill>
                <a:latin typeface="DM Sans" pitchFamily="2" charset="77"/>
              </a:rPr>
              <a:t>What is Generative AI?</a:t>
            </a:r>
            <a:endParaRPr dirty="0">
              <a:solidFill>
                <a:schemeClr val="lt1"/>
              </a:solidFill>
              <a:latin typeface="DM Sans" pitchFamily="2" charset="77"/>
            </a:endParaRPr>
          </a:p>
        </p:txBody>
      </p:sp>
      <p:sp>
        <p:nvSpPr>
          <p:cNvPr id="2363" name="Google Shape;2363;p85"/>
          <p:cNvSpPr txBox="1">
            <a:spLocks noGrp="1"/>
          </p:cNvSpPr>
          <p:nvPr>
            <p:ph type="body" idx="2"/>
          </p:nvPr>
        </p:nvSpPr>
        <p:spPr>
          <a:xfrm>
            <a:off x="4048125" y="1929250"/>
            <a:ext cx="4748400" cy="1286776"/>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1200" dirty="0">
                <a:latin typeface="DM Sans" pitchFamily="2" charset="77"/>
              </a:rPr>
              <a:t>A field of </a:t>
            </a:r>
            <a:r>
              <a:rPr lang="en-US" sz="1200" b="1" dirty="0">
                <a:latin typeface="DM Sans" pitchFamily="2" charset="77"/>
              </a:rPr>
              <a:t>artificial intelligence </a:t>
            </a:r>
            <a:r>
              <a:rPr lang="en-US" sz="1200" dirty="0">
                <a:latin typeface="DM Sans" pitchFamily="2" charset="77"/>
              </a:rPr>
              <a:t>that uses </a:t>
            </a:r>
            <a:r>
              <a:rPr lang="en-US" sz="1200" b="1" dirty="0">
                <a:latin typeface="DM Sans" pitchFamily="2" charset="77"/>
              </a:rPr>
              <a:t>machine learning </a:t>
            </a:r>
            <a:r>
              <a:rPr lang="en-US" sz="1200" dirty="0">
                <a:latin typeface="DM Sans" pitchFamily="2" charset="77"/>
              </a:rPr>
              <a:t>techniques, particularly </a:t>
            </a:r>
            <a:r>
              <a:rPr lang="en-US" sz="1200" b="1" dirty="0">
                <a:latin typeface="DM Sans" pitchFamily="2" charset="77"/>
              </a:rPr>
              <a:t>neural networks</a:t>
            </a:r>
            <a:r>
              <a:rPr lang="en-US" sz="1200" dirty="0">
                <a:latin typeface="DM Sans" pitchFamily="2" charset="77"/>
              </a:rPr>
              <a:t>, to create new content by identifying and replicating patterns in data. Popular modern systems are often built using </a:t>
            </a:r>
            <a:r>
              <a:rPr lang="en-US" sz="1200" b="1" dirty="0">
                <a:latin typeface="DM Sans" pitchFamily="2" charset="77"/>
              </a:rPr>
              <a:t>Large Language Models (LLMs) </a:t>
            </a:r>
            <a:r>
              <a:rPr lang="en-US" sz="1200" dirty="0">
                <a:latin typeface="DM Sans" pitchFamily="2" charset="77"/>
              </a:rPr>
              <a:t>that apply </a:t>
            </a:r>
            <a:r>
              <a:rPr lang="en-US" sz="1200" b="1" dirty="0">
                <a:latin typeface="DM Sans" pitchFamily="2" charset="77"/>
              </a:rPr>
              <a:t>natural language processing (NLP)</a:t>
            </a:r>
            <a:r>
              <a:rPr lang="en-US" sz="1200" dirty="0">
                <a:latin typeface="DM Sans" pitchFamily="2" charset="77"/>
              </a:rPr>
              <a:t> to understand prompts and generate human-like text, code, or other media*.</a:t>
            </a:r>
            <a:endParaRPr sz="1200" dirty="0">
              <a:latin typeface="DM Sans" pitchFamily="2" charset="77"/>
            </a:endParaRPr>
          </a:p>
        </p:txBody>
      </p:sp>
      <p:sp>
        <p:nvSpPr>
          <p:cNvPr id="2364" name="Google Shape;2364;p85"/>
          <p:cNvSpPr txBox="1">
            <a:spLocks noGrp="1"/>
          </p:cNvSpPr>
          <p:nvPr>
            <p:ph type="subTitle" idx="3"/>
          </p:nvPr>
        </p:nvSpPr>
        <p:spPr>
          <a:xfrm>
            <a:off x="4049463" y="1515875"/>
            <a:ext cx="4745700" cy="4116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1400">
                <a:latin typeface="DM Sans" pitchFamily="2" charset="77"/>
              </a:rPr>
              <a:t>Generative AI Defined</a:t>
            </a:r>
            <a:endParaRPr sz="1400">
              <a:latin typeface="DM Sans" pitchFamily="2" charset="77"/>
            </a:endParaRPr>
          </a:p>
        </p:txBody>
      </p:sp>
      <p:sp>
        <p:nvSpPr>
          <p:cNvPr id="2365" name="Google Shape;2365;p85"/>
          <p:cNvSpPr txBox="1">
            <a:spLocks noGrp="1"/>
          </p:cNvSpPr>
          <p:nvPr>
            <p:ph type="title"/>
          </p:nvPr>
        </p:nvSpPr>
        <p:spPr>
          <a:xfrm>
            <a:off x="356554" y="2539375"/>
            <a:ext cx="3342300" cy="10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0" dirty="0">
                <a:solidFill>
                  <a:schemeClr val="lt1"/>
                </a:solidFill>
                <a:latin typeface="DM Sans" pitchFamily="2" charset="77"/>
              </a:rPr>
              <a:t>Learning Objective</a:t>
            </a:r>
            <a:endParaRPr sz="1400" b="0" dirty="0">
              <a:solidFill>
                <a:schemeClr val="lt1"/>
              </a:solidFill>
              <a:latin typeface="DM Sans" pitchFamily="2" charset="77"/>
            </a:endParaRPr>
          </a:p>
        </p:txBody>
      </p:sp>
      <p:sp>
        <p:nvSpPr>
          <p:cNvPr id="2" name="TextBox 1">
            <a:extLst>
              <a:ext uri="{FF2B5EF4-FFF2-40B4-BE49-F238E27FC236}">
                <a16:creationId xmlns:a16="http://schemas.microsoft.com/office/drawing/2014/main" id="{A4840AB0-2BB0-A1FF-0B89-90E4051EE4AB}"/>
              </a:ext>
            </a:extLst>
          </p:cNvPr>
          <p:cNvSpPr txBox="1"/>
          <p:nvPr/>
        </p:nvSpPr>
        <p:spPr>
          <a:xfrm>
            <a:off x="4047691" y="4780232"/>
            <a:ext cx="4478471" cy="307777"/>
          </a:xfrm>
          <a:prstGeom prst="rect">
            <a:avLst/>
          </a:prstGeom>
          <a:noFill/>
        </p:spPr>
        <p:txBody>
          <a:bodyPr wrap="square" rtlCol="0">
            <a:spAutoFit/>
          </a:bodyPr>
          <a:lstStyle/>
          <a:p>
            <a:r>
              <a:rPr lang="en-US" sz="700" dirty="0">
                <a:solidFill>
                  <a:schemeClr val="bg2"/>
                </a:solidFill>
                <a:latin typeface="DM Sans" pitchFamily="2" charset="77"/>
              </a:rPr>
              <a:t>*Image generation tools use </a:t>
            </a:r>
            <a:r>
              <a:rPr lang="en-US" sz="700" b="1" dirty="0">
                <a:solidFill>
                  <a:schemeClr val="bg2"/>
                </a:solidFill>
                <a:latin typeface="DM Sans" pitchFamily="2" charset="77"/>
              </a:rPr>
              <a:t>diffusion models</a:t>
            </a:r>
            <a:r>
              <a:rPr lang="en-US" sz="700" dirty="0">
                <a:solidFill>
                  <a:schemeClr val="bg2"/>
                </a:solidFill>
                <a:latin typeface="DM Sans" pitchFamily="2" charset="77"/>
              </a:rPr>
              <a:t>, which learn patterns from millions of images and then generates new ones based on a text prompt.</a:t>
            </a:r>
          </a:p>
        </p:txBody>
      </p:sp>
      <p:sp>
        <p:nvSpPr>
          <p:cNvPr id="3" name="Google Shape;2363;p85">
            <a:extLst>
              <a:ext uri="{FF2B5EF4-FFF2-40B4-BE49-F238E27FC236}">
                <a16:creationId xmlns:a16="http://schemas.microsoft.com/office/drawing/2014/main" id="{02B2D469-4992-D723-2EEA-34FE0C2EC86B}"/>
              </a:ext>
            </a:extLst>
          </p:cNvPr>
          <p:cNvSpPr txBox="1">
            <a:spLocks/>
          </p:cNvSpPr>
          <p:nvPr/>
        </p:nvSpPr>
        <p:spPr>
          <a:xfrm>
            <a:off x="4048113" y="3402607"/>
            <a:ext cx="4748400" cy="108479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indent="0">
              <a:buFont typeface="DM Sans"/>
              <a:buNone/>
            </a:pPr>
            <a:r>
              <a:rPr lang="en-US" sz="1200" dirty="0">
                <a:latin typeface="DM Sans" pitchFamily="2" charset="77"/>
              </a:rPr>
              <a:t>Simply put, Generative AI learns from large sets of data to not just analyze, classify, or predict, but also to generate human-like text, code, and other creative content.</a:t>
            </a:r>
          </a:p>
          <a:p>
            <a:pPr marL="0" indent="0">
              <a:spcBef>
                <a:spcPts val="1200"/>
              </a:spcBef>
              <a:spcAft>
                <a:spcPts val="1200"/>
              </a:spcAft>
              <a:buFont typeface="DM Sans"/>
              <a:buNone/>
            </a:pPr>
            <a:endParaRPr lang="en-US" sz="1200" dirty="0">
              <a:latin typeface="DM Sans" pitchFamily="2"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63">
                                            <p:txEl>
                                              <p:pRg st="0" end="0"/>
                                            </p:txEl>
                                          </p:spTgt>
                                        </p:tgtEl>
                                        <p:attrNameLst>
                                          <p:attrName>style.visibility</p:attrName>
                                        </p:attrNameLst>
                                      </p:cBhvr>
                                      <p:to>
                                        <p:strVal val="visible"/>
                                      </p:to>
                                    </p:set>
                                    <p:anim calcmode="lin" valueType="num">
                                      <p:cBhvr additive="base">
                                        <p:cTn id="7" dur="500" fill="hold"/>
                                        <p:tgtEl>
                                          <p:spTgt spid="23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6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64">
                                            <p:txEl>
                                              <p:pRg st="0" end="0"/>
                                            </p:txEl>
                                          </p:spTgt>
                                        </p:tgtEl>
                                        <p:attrNameLst>
                                          <p:attrName>style.visibility</p:attrName>
                                        </p:attrNameLst>
                                      </p:cBhvr>
                                      <p:to>
                                        <p:strVal val="visible"/>
                                      </p:to>
                                    </p:set>
                                    <p:anim calcmode="lin" valueType="num">
                                      <p:cBhvr additive="base">
                                        <p:cTn id="11" dur="500" fill="hold"/>
                                        <p:tgtEl>
                                          <p:spTgt spid="236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6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3" grpId="0" build="p"/>
      <p:bldP spid="2364" grpId="0" build="p"/>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7"/>
        <p:cNvGrpSpPr/>
        <p:nvPr/>
      </p:nvGrpSpPr>
      <p:grpSpPr>
        <a:xfrm>
          <a:off x="0" y="0"/>
          <a:ext cx="0" cy="0"/>
          <a:chOff x="0" y="0"/>
          <a:chExt cx="0" cy="0"/>
        </a:xfrm>
      </p:grpSpPr>
      <p:sp>
        <p:nvSpPr>
          <p:cNvPr id="284" name="Google Shape;284;p26"/>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Technical Foundations</a:t>
            </a:r>
            <a:endParaRPr dirty="0">
              <a:latin typeface="DM Sans" pitchFamily="2" charset="77"/>
            </a:endParaRPr>
          </a:p>
        </p:txBody>
      </p:sp>
      <p:sp>
        <p:nvSpPr>
          <p:cNvPr id="285" name="Google Shape;285;p26"/>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M Sans" pitchFamily="2" charset="77"/>
              </a:rPr>
              <a:t>Demystifying Generative AI Concepts</a:t>
            </a:r>
            <a:endParaRPr>
              <a:latin typeface="DM Sans" pitchFamily="2" charset="77"/>
            </a:endParaRPr>
          </a:p>
        </p:txBody>
      </p:sp>
      <p:sp>
        <p:nvSpPr>
          <p:cNvPr id="38" name="Rounded Rectangle 1">
            <a:extLst>
              <a:ext uri="{FF2B5EF4-FFF2-40B4-BE49-F238E27FC236}">
                <a16:creationId xmlns:a16="http://schemas.microsoft.com/office/drawing/2014/main" id="{64A3F538-A690-C63F-142A-4697E8FDB528}"/>
              </a:ext>
            </a:extLst>
          </p:cNvPr>
          <p:cNvSpPr/>
          <p:nvPr/>
        </p:nvSpPr>
        <p:spPr>
          <a:xfrm>
            <a:off x="1607676" y="1408846"/>
            <a:ext cx="3904857" cy="734176"/>
          </a:xfrm>
          <a:custGeom>
            <a:avLst/>
            <a:gdLst/>
            <a:ahLst/>
            <a:cxnLst/>
            <a:rect l="0" t="0" r="0" b="0"/>
            <a:pathLst>
              <a:path w="4277527" h="900545">
                <a:moveTo>
                  <a:pt x="3376981" y="900545"/>
                </a:moveTo>
                <a:lnTo>
                  <a:pt x="108815" y="900545"/>
                </a:lnTo>
                <a:cubicBezTo>
                  <a:pt x="48718" y="900545"/>
                  <a:pt x="0" y="851826"/>
                  <a:pt x="0" y="791729"/>
                </a:cubicBezTo>
                <a:lnTo>
                  <a:pt x="0" y="108815"/>
                </a:lnTo>
                <a:cubicBezTo>
                  <a:pt x="0" y="48718"/>
                  <a:pt x="48718" y="0"/>
                  <a:pt x="108815" y="0"/>
                </a:cubicBezTo>
                <a:lnTo>
                  <a:pt x="4277527" y="0"/>
                </a:lnTo>
              </a:path>
            </a:pathLst>
          </a:custGeom>
          <a:noFill/>
          <a:ln w="11256">
            <a:solidFill>
              <a:srgbClr val="4F92FF"/>
            </a:solidFill>
          </a:ln>
        </p:spPr>
        <p:txBody>
          <a:bodyPr rtlCol="0" anchor="ctr"/>
          <a:lstStyle/>
          <a:p>
            <a:pPr algn="ctr"/>
            <a:endParaRPr sz="1800">
              <a:latin typeface="DM Sans" pitchFamily="2" charset="77"/>
            </a:endParaRPr>
          </a:p>
        </p:txBody>
      </p:sp>
      <p:grpSp>
        <p:nvGrpSpPr>
          <p:cNvPr id="39" name="Group 38">
            <a:extLst>
              <a:ext uri="{FF2B5EF4-FFF2-40B4-BE49-F238E27FC236}">
                <a16:creationId xmlns:a16="http://schemas.microsoft.com/office/drawing/2014/main" id="{18B4264F-FB14-5F02-E415-C1E3053417B3}"/>
              </a:ext>
            </a:extLst>
          </p:cNvPr>
          <p:cNvGrpSpPr/>
          <p:nvPr/>
        </p:nvGrpSpPr>
        <p:grpSpPr>
          <a:xfrm>
            <a:off x="3653195" y="1363475"/>
            <a:ext cx="3883128" cy="2237191"/>
            <a:chOff x="2420848" y="934948"/>
            <a:chExt cx="4253724" cy="2744154"/>
          </a:xfrm>
        </p:grpSpPr>
        <p:sp>
          <p:nvSpPr>
            <p:cNvPr id="40" name="Rounded Rectangle 2">
              <a:extLst>
                <a:ext uri="{FF2B5EF4-FFF2-40B4-BE49-F238E27FC236}">
                  <a16:creationId xmlns:a16="http://schemas.microsoft.com/office/drawing/2014/main" id="{D502B485-1DD2-E5B9-59A3-B042B5B96300}"/>
                </a:ext>
              </a:extLst>
            </p:cNvPr>
            <p:cNvSpPr/>
            <p:nvPr/>
          </p:nvSpPr>
          <p:spPr>
            <a:xfrm>
              <a:off x="2420848" y="934948"/>
              <a:ext cx="4253724" cy="2744154"/>
            </a:xfrm>
            <a:custGeom>
              <a:avLst/>
              <a:gdLst/>
              <a:ahLst/>
              <a:cxnLst/>
              <a:rect l="0" t="0" r="0" b="0"/>
              <a:pathLst>
                <a:path w="4253724" h="2744154">
                  <a:moveTo>
                    <a:pt x="2049946" y="42495"/>
                  </a:moveTo>
                  <a:cubicBezTo>
                    <a:pt x="2092437" y="0"/>
                    <a:pt x="2161336" y="0"/>
                    <a:pt x="2203835" y="42496"/>
                  </a:cubicBezTo>
                  <a:lnTo>
                    <a:pt x="4211225" y="2049946"/>
                  </a:lnTo>
                  <a:cubicBezTo>
                    <a:pt x="4253724" y="2092437"/>
                    <a:pt x="4253716" y="2161336"/>
                    <a:pt x="4211225" y="2203835"/>
                  </a:cubicBezTo>
                  <a:lnTo>
                    <a:pt x="3670898" y="2744154"/>
                  </a:lnTo>
                  <a:cubicBezTo>
                    <a:pt x="3713389" y="2701656"/>
                    <a:pt x="3713389" y="2632757"/>
                    <a:pt x="3670898" y="2590266"/>
                  </a:cubicBezTo>
                  <a:lnTo>
                    <a:pt x="2203827" y="1123150"/>
                  </a:lnTo>
                  <a:cubicBezTo>
                    <a:pt x="2161329" y="1080652"/>
                    <a:pt x="2092430" y="1080652"/>
                    <a:pt x="2049939" y="1123150"/>
                  </a:cubicBezTo>
                  <a:lnTo>
                    <a:pt x="582822" y="2590266"/>
                  </a:lnTo>
                  <a:cubicBezTo>
                    <a:pt x="540581" y="2632502"/>
                    <a:pt x="540329" y="2700838"/>
                    <a:pt x="582066" y="2743389"/>
                  </a:cubicBezTo>
                  <a:lnTo>
                    <a:pt x="42496" y="2203835"/>
                  </a:lnTo>
                  <a:cubicBezTo>
                    <a:pt x="0" y="2161336"/>
                    <a:pt x="0" y="2092437"/>
                    <a:pt x="42495" y="2049946"/>
                  </a:cubicBezTo>
                  <a:close/>
                </a:path>
              </a:pathLst>
            </a:custGeom>
            <a:solidFill>
              <a:srgbClr val="DCE9FF"/>
            </a:solidFill>
            <a:ln>
              <a:noFill/>
            </a:ln>
          </p:spPr>
          <p:txBody>
            <a:bodyPr rtlCol="0" anchor="ctr"/>
            <a:lstStyle/>
            <a:p>
              <a:pPr algn="ctr"/>
              <a:endParaRPr sz="1800">
                <a:latin typeface="DM Sans" pitchFamily="2" charset="77"/>
              </a:endParaRPr>
            </a:p>
          </p:txBody>
        </p:sp>
        <p:sp>
          <p:nvSpPr>
            <p:cNvPr id="41" name="Rounded Rectangle 3">
              <a:extLst>
                <a:ext uri="{FF2B5EF4-FFF2-40B4-BE49-F238E27FC236}">
                  <a16:creationId xmlns:a16="http://schemas.microsoft.com/office/drawing/2014/main" id="{BB2CE90A-EC55-29F3-E513-D98A3AABC102}"/>
                </a:ext>
              </a:extLst>
            </p:cNvPr>
            <p:cNvSpPr/>
            <p:nvPr/>
          </p:nvSpPr>
          <p:spPr>
            <a:xfrm>
              <a:off x="2420848" y="934948"/>
              <a:ext cx="4253720" cy="2744151"/>
            </a:xfrm>
            <a:custGeom>
              <a:avLst/>
              <a:gdLst/>
              <a:ahLst/>
              <a:cxnLst/>
              <a:rect l="0" t="0" r="0" b="0"/>
              <a:pathLst>
                <a:path w="4253720" h="2744151">
                  <a:moveTo>
                    <a:pt x="2049943" y="42495"/>
                  </a:moveTo>
                  <a:cubicBezTo>
                    <a:pt x="2092439" y="0"/>
                    <a:pt x="2161338" y="0"/>
                    <a:pt x="2203832" y="42496"/>
                  </a:cubicBezTo>
                  <a:lnTo>
                    <a:pt x="4211225" y="2049943"/>
                  </a:lnTo>
                  <a:cubicBezTo>
                    <a:pt x="4253720" y="2092439"/>
                    <a:pt x="4253719" y="2161336"/>
                    <a:pt x="4211225" y="2203832"/>
                  </a:cubicBezTo>
                  <a:lnTo>
                    <a:pt x="3670897" y="2744151"/>
                  </a:lnTo>
                  <a:cubicBezTo>
                    <a:pt x="3713392" y="2701657"/>
                    <a:pt x="3713392" y="2632759"/>
                    <a:pt x="3670898" y="2590264"/>
                  </a:cubicBezTo>
                  <a:lnTo>
                    <a:pt x="2203826" y="1123151"/>
                  </a:lnTo>
                  <a:cubicBezTo>
                    <a:pt x="2161330" y="1080655"/>
                    <a:pt x="2092431" y="1080654"/>
                    <a:pt x="2049935" y="1123149"/>
                  </a:cubicBezTo>
                  <a:lnTo>
                    <a:pt x="582822" y="2590262"/>
                  </a:lnTo>
                  <a:cubicBezTo>
                    <a:pt x="540581" y="2632504"/>
                    <a:pt x="540329" y="2700834"/>
                    <a:pt x="582066" y="2743387"/>
                  </a:cubicBezTo>
                  <a:lnTo>
                    <a:pt x="42496" y="2203832"/>
                  </a:lnTo>
                  <a:cubicBezTo>
                    <a:pt x="0" y="2161337"/>
                    <a:pt x="0" y="2092439"/>
                    <a:pt x="42495" y="2049943"/>
                  </a:cubicBezTo>
                  <a:close/>
                </a:path>
              </a:pathLst>
            </a:custGeom>
            <a:noFill/>
            <a:ln w="11256">
              <a:solidFill>
                <a:srgbClr val="FFFFFF"/>
              </a:solidFill>
            </a:ln>
          </p:spPr>
          <p:txBody>
            <a:bodyPr rtlCol="0" anchor="ctr"/>
            <a:lstStyle/>
            <a:p>
              <a:pPr algn="ctr"/>
              <a:endParaRPr sz="1800">
                <a:latin typeface="DM Sans" pitchFamily="2" charset="77"/>
              </a:endParaRPr>
            </a:p>
          </p:txBody>
        </p:sp>
      </p:grpSp>
      <p:sp>
        <p:nvSpPr>
          <p:cNvPr id="42" name="Rounded Rectangle 5">
            <a:extLst>
              <a:ext uri="{FF2B5EF4-FFF2-40B4-BE49-F238E27FC236}">
                <a16:creationId xmlns:a16="http://schemas.microsoft.com/office/drawing/2014/main" id="{519D42B2-DD06-DE59-49D9-4ECD645B191F}"/>
              </a:ext>
            </a:extLst>
          </p:cNvPr>
          <p:cNvSpPr/>
          <p:nvPr/>
        </p:nvSpPr>
        <p:spPr>
          <a:xfrm>
            <a:off x="1607676" y="2289856"/>
            <a:ext cx="2918410" cy="734176"/>
          </a:xfrm>
          <a:custGeom>
            <a:avLst/>
            <a:gdLst/>
            <a:ahLst/>
            <a:cxnLst/>
            <a:rect l="0" t="0" r="0" b="0"/>
            <a:pathLst>
              <a:path w="3196936" h="900545">
                <a:moveTo>
                  <a:pt x="2296390" y="900545"/>
                </a:moveTo>
                <a:lnTo>
                  <a:pt x="108815" y="900545"/>
                </a:lnTo>
                <a:cubicBezTo>
                  <a:pt x="48718" y="900545"/>
                  <a:pt x="0" y="851826"/>
                  <a:pt x="0" y="791729"/>
                </a:cubicBezTo>
                <a:lnTo>
                  <a:pt x="0" y="108815"/>
                </a:lnTo>
                <a:cubicBezTo>
                  <a:pt x="0" y="48718"/>
                  <a:pt x="48718" y="0"/>
                  <a:pt x="108815" y="0"/>
                </a:cubicBezTo>
                <a:lnTo>
                  <a:pt x="3196936" y="0"/>
                </a:lnTo>
              </a:path>
            </a:pathLst>
          </a:custGeom>
          <a:noFill/>
          <a:ln w="11256">
            <a:solidFill>
              <a:srgbClr val="1AC6FF"/>
            </a:solidFill>
          </a:ln>
        </p:spPr>
        <p:txBody>
          <a:bodyPr rtlCol="0" anchor="ctr"/>
          <a:lstStyle/>
          <a:p>
            <a:pPr algn="ctr"/>
            <a:endParaRPr sz="1800">
              <a:latin typeface="DM Sans" pitchFamily="2" charset="77"/>
            </a:endParaRPr>
          </a:p>
        </p:txBody>
      </p:sp>
      <p:grpSp>
        <p:nvGrpSpPr>
          <p:cNvPr id="43" name="Group 42">
            <a:extLst>
              <a:ext uri="{FF2B5EF4-FFF2-40B4-BE49-F238E27FC236}">
                <a16:creationId xmlns:a16="http://schemas.microsoft.com/office/drawing/2014/main" id="{419CCFDF-6E1C-0D58-D9A2-BB28D416A82B}"/>
              </a:ext>
            </a:extLst>
          </p:cNvPr>
          <p:cNvGrpSpPr/>
          <p:nvPr/>
        </p:nvGrpSpPr>
        <p:grpSpPr>
          <a:xfrm>
            <a:off x="4146448" y="2244486"/>
            <a:ext cx="2896619" cy="1796679"/>
            <a:chOff x="2961175" y="2015603"/>
            <a:chExt cx="3173065" cy="2203820"/>
          </a:xfrm>
        </p:grpSpPr>
        <p:sp>
          <p:nvSpPr>
            <p:cNvPr id="44" name="Rounded Rectangle 6">
              <a:extLst>
                <a:ext uri="{FF2B5EF4-FFF2-40B4-BE49-F238E27FC236}">
                  <a16:creationId xmlns:a16="http://schemas.microsoft.com/office/drawing/2014/main" id="{C54C7851-FF65-D87C-420F-90100697D01D}"/>
                </a:ext>
              </a:extLst>
            </p:cNvPr>
            <p:cNvSpPr/>
            <p:nvPr/>
          </p:nvSpPr>
          <p:spPr>
            <a:xfrm>
              <a:off x="2961175" y="2015603"/>
              <a:ext cx="3173062" cy="2203820"/>
            </a:xfrm>
            <a:custGeom>
              <a:avLst/>
              <a:gdLst/>
              <a:ahLst/>
              <a:cxnLst/>
              <a:rect l="0" t="0" r="0" b="0"/>
              <a:pathLst>
                <a:path w="3173062" h="2203820">
                  <a:moveTo>
                    <a:pt x="1509612" y="42495"/>
                  </a:moveTo>
                  <a:cubicBezTo>
                    <a:pt x="1552102" y="0"/>
                    <a:pt x="1621002" y="0"/>
                    <a:pt x="1663500" y="42496"/>
                  </a:cubicBezTo>
                  <a:lnTo>
                    <a:pt x="3130571" y="1509612"/>
                  </a:lnTo>
                  <a:cubicBezTo>
                    <a:pt x="3173062" y="1552102"/>
                    <a:pt x="3173062" y="1621002"/>
                    <a:pt x="3130571" y="1663500"/>
                  </a:cubicBezTo>
                  <a:lnTo>
                    <a:pt x="2590244" y="2203820"/>
                  </a:lnTo>
                  <a:cubicBezTo>
                    <a:pt x="2632734" y="2161321"/>
                    <a:pt x="2632742" y="2092422"/>
                    <a:pt x="2590244" y="2049931"/>
                  </a:cubicBezTo>
                  <a:lnTo>
                    <a:pt x="1663492" y="1123150"/>
                  </a:lnTo>
                  <a:cubicBezTo>
                    <a:pt x="1620994" y="1080652"/>
                    <a:pt x="1552095" y="1080652"/>
                    <a:pt x="1509604" y="1123150"/>
                  </a:cubicBezTo>
                  <a:lnTo>
                    <a:pt x="582823" y="2049931"/>
                  </a:lnTo>
                  <a:cubicBezTo>
                    <a:pt x="540579" y="2092174"/>
                    <a:pt x="540328" y="2160503"/>
                    <a:pt x="582071" y="2203062"/>
                  </a:cubicBezTo>
                  <a:lnTo>
                    <a:pt x="42496" y="1663500"/>
                  </a:lnTo>
                  <a:cubicBezTo>
                    <a:pt x="0" y="1621002"/>
                    <a:pt x="0" y="1552102"/>
                    <a:pt x="42495" y="1509612"/>
                  </a:cubicBezTo>
                  <a:close/>
                </a:path>
              </a:pathLst>
            </a:custGeom>
            <a:solidFill>
              <a:srgbClr val="D1F4FF"/>
            </a:solidFill>
            <a:ln>
              <a:noFill/>
            </a:ln>
          </p:spPr>
          <p:txBody>
            <a:bodyPr rtlCol="0" anchor="ctr"/>
            <a:lstStyle/>
            <a:p>
              <a:pPr algn="ctr"/>
              <a:endParaRPr sz="1800">
                <a:latin typeface="DM Sans" pitchFamily="2" charset="77"/>
              </a:endParaRPr>
            </a:p>
          </p:txBody>
        </p:sp>
        <p:sp>
          <p:nvSpPr>
            <p:cNvPr id="45" name="Rounded Rectangle 7">
              <a:extLst>
                <a:ext uri="{FF2B5EF4-FFF2-40B4-BE49-F238E27FC236}">
                  <a16:creationId xmlns:a16="http://schemas.microsoft.com/office/drawing/2014/main" id="{3A91FA81-78CD-9272-1E7E-52A1AAD9E10C}"/>
                </a:ext>
              </a:extLst>
            </p:cNvPr>
            <p:cNvSpPr/>
            <p:nvPr/>
          </p:nvSpPr>
          <p:spPr>
            <a:xfrm>
              <a:off x="2961175" y="2015603"/>
              <a:ext cx="3173065" cy="2203817"/>
            </a:xfrm>
            <a:custGeom>
              <a:avLst/>
              <a:gdLst/>
              <a:ahLst/>
              <a:cxnLst/>
              <a:rect l="0" t="0" r="0" b="0"/>
              <a:pathLst>
                <a:path w="3173065" h="2203817">
                  <a:moveTo>
                    <a:pt x="1509608" y="42495"/>
                  </a:moveTo>
                  <a:cubicBezTo>
                    <a:pt x="1552104" y="0"/>
                    <a:pt x="1621003" y="0"/>
                    <a:pt x="1663498" y="42496"/>
                  </a:cubicBezTo>
                  <a:lnTo>
                    <a:pt x="3130571" y="1509609"/>
                  </a:lnTo>
                  <a:cubicBezTo>
                    <a:pt x="3173065" y="1552105"/>
                    <a:pt x="3173065" y="1621002"/>
                    <a:pt x="3130570" y="1663497"/>
                  </a:cubicBezTo>
                  <a:lnTo>
                    <a:pt x="2590243" y="2203817"/>
                  </a:lnTo>
                  <a:cubicBezTo>
                    <a:pt x="2632737" y="2161322"/>
                    <a:pt x="2632738" y="2092424"/>
                    <a:pt x="2590244" y="2049929"/>
                  </a:cubicBezTo>
                  <a:lnTo>
                    <a:pt x="1663491" y="1123151"/>
                  </a:lnTo>
                  <a:cubicBezTo>
                    <a:pt x="1620996" y="1080655"/>
                    <a:pt x="1552096" y="1080654"/>
                    <a:pt x="1509600" y="1123149"/>
                  </a:cubicBezTo>
                  <a:lnTo>
                    <a:pt x="582823" y="2049928"/>
                  </a:lnTo>
                  <a:cubicBezTo>
                    <a:pt x="540579" y="2092171"/>
                    <a:pt x="540328" y="2160506"/>
                    <a:pt x="582071" y="2203059"/>
                  </a:cubicBezTo>
                  <a:lnTo>
                    <a:pt x="42496" y="1663498"/>
                  </a:lnTo>
                  <a:cubicBezTo>
                    <a:pt x="0" y="1621003"/>
                    <a:pt x="0" y="1552104"/>
                    <a:pt x="42495" y="1509608"/>
                  </a:cubicBezTo>
                  <a:close/>
                </a:path>
              </a:pathLst>
            </a:custGeom>
            <a:noFill/>
            <a:ln w="11256">
              <a:solidFill>
                <a:srgbClr val="FFFFFF"/>
              </a:solidFill>
            </a:ln>
          </p:spPr>
          <p:txBody>
            <a:bodyPr rtlCol="0" anchor="ctr"/>
            <a:lstStyle/>
            <a:p>
              <a:pPr algn="ctr"/>
              <a:endParaRPr sz="1800">
                <a:latin typeface="DM Sans" pitchFamily="2" charset="77"/>
              </a:endParaRPr>
            </a:p>
          </p:txBody>
        </p:sp>
      </p:grpSp>
      <p:sp>
        <p:nvSpPr>
          <p:cNvPr id="46" name="Rounded Rectangle 9">
            <a:extLst>
              <a:ext uri="{FF2B5EF4-FFF2-40B4-BE49-F238E27FC236}">
                <a16:creationId xmlns:a16="http://schemas.microsoft.com/office/drawing/2014/main" id="{0BEC9A60-6CAD-49FE-B717-08784D8E49B7}"/>
              </a:ext>
            </a:extLst>
          </p:cNvPr>
          <p:cNvSpPr/>
          <p:nvPr/>
        </p:nvSpPr>
        <p:spPr>
          <a:xfrm>
            <a:off x="1607676" y="3170868"/>
            <a:ext cx="2914985" cy="734176"/>
          </a:xfrm>
          <a:custGeom>
            <a:avLst/>
            <a:gdLst/>
            <a:ahLst/>
            <a:cxnLst/>
            <a:rect l="0" t="0" r="0" b="0"/>
            <a:pathLst>
              <a:path w="3193184" h="900545">
                <a:moveTo>
                  <a:pt x="3193184" y="900545"/>
                </a:moveTo>
                <a:lnTo>
                  <a:pt x="108815" y="900545"/>
                </a:lnTo>
                <a:cubicBezTo>
                  <a:pt x="48718" y="900545"/>
                  <a:pt x="0" y="851826"/>
                  <a:pt x="0" y="791729"/>
                </a:cubicBezTo>
                <a:lnTo>
                  <a:pt x="0" y="108815"/>
                </a:lnTo>
                <a:cubicBezTo>
                  <a:pt x="0" y="48718"/>
                  <a:pt x="48718" y="0"/>
                  <a:pt x="108815" y="0"/>
                </a:cubicBezTo>
                <a:lnTo>
                  <a:pt x="2292638" y="0"/>
                </a:lnTo>
              </a:path>
            </a:pathLst>
          </a:custGeom>
          <a:noFill/>
          <a:ln w="11256">
            <a:solidFill>
              <a:srgbClr val="44E095"/>
            </a:solidFill>
          </a:ln>
        </p:spPr>
        <p:txBody>
          <a:bodyPr rtlCol="0" anchor="ctr"/>
          <a:lstStyle/>
          <a:p>
            <a:pPr algn="ctr"/>
            <a:endParaRPr sz="1800">
              <a:latin typeface="DM Sans" pitchFamily="2" charset="77"/>
            </a:endParaRPr>
          </a:p>
        </p:txBody>
      </p:sp>
      <p:grpSp>
        <p:nvGrpSpPr>
          <p:cNvPr id="47" name="Group 46">
            <a:extLst>
              <a:ext uri="{FF2B5EF4-FFF2-40B4-BE49-F238E27FC236}">
                <a16:creationId xmlns:a16="http://schemas.microsoft.com/office/drawing/2014/main" id="{7A2EC272-5D2A-1A82-EC3B-3F750194A13E}"/>
              </a:ext>
            </a:extLst>
          </p:cNvPr>
          <p:cNvGrpSpPr/>
          <p:nvPr/>
        </p:nvGrpSpPr>
        <p:grpSpPr>
          <a:xfrm>
            <a:off x="4639700" y="3125497"/>
            <a:ext cx="1910118" cy="2027094"/>
            <a:chOff x="3501502" y="3096257"/>
            <a:chExt cx="2092415" cy="2486448"/>
          </a:xfrm>
        </p:grpSpPr>
        <p:sp>
          <p:nvSpPr>
            <p:cNvPr id="48" name="Rounded Rectangle 10">
              <a:extLst>
                <a:ext uri="{FF2B5EF4-FFF2-40B4-BE49-F238E27FC236}">
                  <a16:creationId xmlns:a16="http://schemas.microsoft.com/office/drawing/2014/main" id="{018F10CC-D57A-582B-B6BC-B8E4AEAED0A0}"/>
                </a:ext>
              </a:extLst>
            </p:cNvPr>
            <p:cNvSpPr/>
            <p:nvPr/>
          </p:nvSpPr>
          <p:spPr>
            <a:xfrm>
              <a:off x="3501502" y="3096257"/>
              <a:ext cx="2092415" cy="2486448"/>
            </a:xfrm>
            <a:custGeom>
              <a:avLst/>
              <a:gdLst/>
              <a:ahLst/>
              <a:cxnLst/>
              <a:rect l="0" t="0" r="0" b="0"/>
              <a:pathLst>
                <a:path w="2092415" h="2486448">
                  <a:moveTo>
                    <a:pt x="969277" y="42495"/>
                  </a:moveTo>
                  <a:cubicBezTo>
                    <a:pt x="1011768" y="0"/>
                    <a:pt x="1080667" y="0"/>
                    <a:pt x="1123165" y="42496"/>
                  </a:cubicBezTo>
                  <a:lnTo>
                    <a:pt x="2049916" y="969277"/>
                  </a:lnTo>
                  <a:cubicBezTo>
                    <a:pt x="2092415" y="1011768"/>
                    <a:pt x="2092407" y="1080667"/>
                    <a:pt x="2049916" y="1123165"/>
                  </a:cubicBezTo>
                  <a:cubicBezTo>
                    <a:pt x="1718801" y="1454273"/>
                    <a:pt x="686601" y="2486448"/>
                    <a:pt x="1509574" y="1663477"/>
                  </a:cubicBezTo>
                  <a:cubicBezTo>
                    <a:pt x="1552065" y="1620979"/>
                    <a:pt x="1552072" y="1552080"/>
                    <a:pt x="1509574" y="1509589"/>
                  </a:cubicBezTo>
                  <a:lnTo>
                    <a:pt x="1123150" y="1123150"/>
                  </a:lnTo>
                  <a:cubicBezTo>
                    <a:pt x="1080652" y="1080652"/>
                    <a:pt x="1011753" y="1080652"/>
                    <a:pt x="969262" y="1123150"/>
                  </a:cubicBezTo>
                  <a:lnTo>
                    <a:pt x="582823" y="1509589"/>
                  </a:lnTo>
                  <a:cubicBezTo>
                    <a:pt x="540355" y="1552057"/>
                    <a:pt x="540328" y="1620889"/>
                    <a:pt x="582739" y="1663395"/>
                  </a:cubicBezTo>
                  <a:lnTo>
                    <a:pt x="42496" y="1123165"/>
                  </a:lnTo>
                  <a:cubicBezTo>
                    <a:pt x="0" y="1080667"/>
                    <a:pt x="0" y="1011768"/>
                    <a:pt x="42495" y="969277"/>
                  </a:cubicBezTo>
                  <a:close/>
                </a:path>
              </a:pathLst>
            </a:custGeom>
            <a:solidFill>
              <a:srgbClr val="C8FFE5"/>
            </a:solidFill>
            <a:ln>
              <a:noFill/>
            </a:ln>
          </p:spPr>
          <p:txBody>
            <a:bodyPr rtlCol="0" anchor="ctr"/>
            <a:lstStyle/>
            <a:p>
              <a:pPr algn="ctr"/>
              <a:endParaRPr sz="1800">
                <a:latin typeface="DM Sans" pitchFamily="2" charset="77"/>
              </a:endParaRPr>
            </a:p>
          </p:txBody>
        </p:sp>
        <p:sp>
          <p:nvSpPr>
            <p:cNvPr id="49" name="Rounded Rectangle 11">
              <a:extLst>
                <a:ext uri="{FF2B5EF4-FFF2-40B4-BE49-F238E27FC236}">
                  <a16:creationId xmlns:a16="http://schemas.microsoft.com/office/drawing/2014/main" id="{A464B523-AB51-AFAF-ED8F-7C374F2CBCA2}"/>
                </a:ext>
              </a:extLst>
            </p:cNvPr>
            <p:cNvSpPr/>
            <p:nvPr/>
          </p:nvSpPr>
          <p:spPr>
            <a:xfrm>
              <a:off x="3501502" y="3096257"/>
              <a:ext cx="2092411" cy="2486448"/>
            </a:xfrm>
            <a:custGeom>
              <a:avLst/>
              <a:gdLst/>
              <a:ahLst/>
              <a:cxnLst/>
              <a:rect l="0" t="0" r="0" b="0"/>
              <a:pathLst>
                <a:path w="2092411" h="2486448">
                  <a:moveTo>
                    <a:pt x="969273" y="42495"/>
                  </a:moveTo>
                  <a:cubicBezTo>
                    <a:pt x="1011769" y="0"/>
                    <a:pt x="1080668" y="0"/>
                    <a:pt x="1123164" y="42496"/>
                  </a:cubicBezTo>
                  <a:lnTo>
                    <a:pt x="2049916" y="969275"/>
                  </a:lnTo>
                  <a:cubicBezTo>
                    <a:pt x="2092411" y="1011770"/>
                    <a:pt x="2092410" y="1080668"/>
                    <a:pt x="2049916" y="1123162"/>
                  </a:cubicBezTo>
                  <a:cubicBezTo>
                    <a:pt x="1718803" y="1454275"/>
                    <a:pt x="686601" y="2486448"/>
                    <a:pt x="1509573" y="1663475"/>
                  </a:cubicBezTo>
                  <a:cubicBezTo>
                    <a:pt x="1552069" y="1620980"/>
                    <a:pt x="1552069" y="1552083"/>
                    <a:pt x="1509574" y="1509587"/>
                  </a:cubicBezTo>
                  <a:lnTo>
                    <a:pt x="1123149" y="1123151"/>
                  </a:lnTo>
                  <a:cubicBezTo>
                    <a:pt x="1080653" y="1080655"/>
                    <a:pt x="1011754" y="1080654"/>
                    <a:pt x="969259" y="1123149"/>
                  </a:cubicBezTo>
                  <a:lnTo>
                    <a:pt x="582823" y="1509586"/>
                  </a:lnTo>
                  <a:cubicBezTo>
                    <a:pt x="540355" y="1552054"/>
                    <a:pt x="540328" y="1620890"/>
                    <a:pt x="582739" y="1663392"/>
                  </a:cubicBezTo>
                  <a:lnTo>
                    <a:pt x="42496" y="1123164"/>
                  </a:lnTo>
                  <a:cubicBezTo>
                    <a:pt x="0" y="1080668"/>
                    <a:pt x="0" y="1011769"/>
                    <a:pt x="42495" y="969273"/>
                  </a:cubicBezTo>
                  <a:close/>
                </a:path>
              </a:pathLst>
            </a:custGeom>
            <a:noFill/>
            <a:ln w="11256">
              <a:solidFill>
                <a:srgbClr val="FFFFFF"/>
              </a:solidFill>
            </a:ln>
          </p:spPr>
          <p:txBody>
            <a:bodyPr rtlCol="0" anchor="ctr"/>
            <a:lstStyle/>
            <a:p>
              <a:pPr algn="ctr"/>
              <a:endParaRPr sz="1800">
                <a:latin typeface="DM Sans" pitchFamily="2" charset="77"/>
              </a:endParaRPr>
            </a:p>
          </p:txBody>
        </p:sp>
      </p:grpSp>
      <p:sp>
        <p:nvSpPr>
          <p:cNvPr id="50" name="Rounded Rectangle 13">
            <a:extLst>
              <a:ext uri="{FF2B5EF4-FFF2-40B4-BE49-F238E27FC236}">
                <a16:creationId xmlns:a16="http://schemas.microsoft.com/office/drawing/2014/main" id="{C68C7265-584E-63B8-096F-A8BEF7CAF891}"/>
              </a:ext>
            </a:extLst>
          </p:cNvPr>
          <p:cNvSpPr/>
          <p:nvPr/>
        </p:nvSpPr>
        <p:spPr>
          <a:xfrm>
            <a:off x="1607676" y="4051878"/>
            <a:ext cx="3904925" cy="734176"/>
          </a:xfrm>
          <a:custGeom>
            <a:avLst/>
            <a:gdLst/>
            <a:ahLst/>
            <a:cxnLst/>
            <a:rect l="0" t="0" r="0" b="0"/>
            <a:pathLst>
              <a:path w="4277602" h="900545">
                <a:moveTo>
                  <a:pt x="4277602" y="900545"/>
                </a:moveTo>
                <a:lnTo>
                  <a:pt x="108815" y="900545"/>
                </a:lnTo>
                <a:cubicBezTo>
                  <a:pt x="48718" y="900545"/>
                  <a:pt x="0" y="851826"/>
                  <a:pt x="0" y="791729"/>
                </a:cubicBezTo>
                <a:lnTo>
                  <a:pt x="0" y="108815"/>
                </a:lnTo>
                <a:cubicBezTo>
                  <a:pt x="0" y="48718"/>
                  <a:pt x="48718" y="0"/>
                  <a:pt x="108815" y="0"/>
                </a:cubicBezTo>
                <a:lnTo>
                  <a:pt x="3377045" y="0"/>
                </a:lnTo>
              </a:path>
            </a:pathLst>
          </a:custGeom>
          <a:noFill/>
          <a:ln w="11256">
            <a:solidFill>
              <a:srgbClr val="A8DD38"/>
            </a:solidFill>
          </a:ln>
        </p:spPr>
        <p:txBody>
          <a:bodyPr rtlCol="0" anchor="ctr"/>
          <a:lstStyle/>
          <a:p>
            <a:pPr algn="ctr"/>
            <a:endParaRPr sz="1800">
              <a:latin typeface="DM Sans" pitchFamily="2" charset="77"/>
            </a:endParaRPr>
          </a:p>
        </p:txBody>
      </p:sp>
      <p:grpSp>
        <p:nvGrpSpPr>
          <p:cNvPr id="51" name="Group 50">
            <a:extLst>
              <a:ext uri="{FF2B5EF4-FFF2-40B4-BE49-F238E27FC236}">
                <a16:creationId xmlns:a16="http://schemas.microsoft.com/office/drawing/2014/main" id="{45080C84-F905-13B2-30C5-5D979CDD1598}"/>
              </a:ext>
            </a:extLst>
          </p:cNvPr>
          <p:cNvGrpSpPr/>
          <p:nvPr/>
        </p:nvGrpSpPr>
        <p:grpSpPr>
          <a:xfrm>
            <a:off x="5132953" y="4006509"/>
            <a:ext cx="923599" cy="824832"/>
            <a:chOff x="4041830" y="4176912"/>
            <a:chExt cx="1011745" cy="1011745"/>
          </a:xfrm>
        </p:grpSpPr>
        <p:sp>
          <p:nvSpPr>
            <p:cNvPr id="52" name="Rounded Rectangle 14">
              <a:extLst>
                <a:ext uri="{FF2B5EF4-FFF2-40B4-BE49-F238E27FC236}">
                  <a16:creationId xmlns:a16="http://schemas.microsoft.com/office/drawing/2014/main" id="{152026B2-3942-94CC-F733-D18E1214CBA9}"/>
                </a:ext>
              </a:extLst>
            </p:cNvPr>
            <p:cNvSpPr/>
            <p:nvPr/>
          </p:nvSpPr>
          <p:spPr>
            <a:xfrm>
              <a:off x="4041830" y="4176912"/>
              <a:ext cx="1011745" cy="1011745"/>
            </a:xfrm>
            <a:custGeom>
              <a:avLst/>
              <a:gdLst/>
              <a:ahLst/>
              <a:cxnLst/>
              <a:rect l="0" t="0" r="0" b="0"/>
              <a:pathLst>
                <a:path w="1011745" h="1011745">
                  <a:moveTo>
                    <a:pt x="42496" y="582821"/>
                  </a:moveTo>
                  <a:cubicBezTo>
                    <a:pt x="0" y="540326"/>
                    <a:pt x="0" y="471427"/>
                    <a:pt x="42495" y="428932"/>
                  </a:cubicBezTo>
                  <a:lnTo>
                    <a:pt x="428932" y="42495"/>
                  </a:lnTo>
                  <a:cubicBezTo>
                    <a:pt x="471427" y="0"/>
                    <a:pt x="540326" y="0"/>
                    <a:pt x="582821" y="42496"/>
                  </a:cubicBezTo>
                  <a:lnTo>
                    <a:pt x="969247" y="428932"/>
                  </a:lnTo>
                  <a:cubicBezTo>
                    <a:pt x="1011745" y="471428"/>
                    <a:pt x="1011738" y="540325"/>
                    <a:pt x="969247" y="582821"/>
                  </a:cubicBezTo>
                  <a:lnTo>
                    <a:pt x="582821" y="969247"/>
                  </a:lnTo>
                  <a:cubicBezTo>
                    <a:pt x="540325" y="1011738"/>
                    <a:pt x="471428" y="1011745"/>
                    <a:pt x="428932" y="969247"/>
                  </a:cubicBezTo>
                  <a:close/>
                </a:path>
              </a:pathLst>
            </a:custGeom>
            <a:solidFill>
              <a:srgbClr val="E9FFB9"/>
            </a:solidFill>
            <a:ln>
              <a:noFill/>
            </a:ln>
          </p:spPr>
          <p:txBody>
            <a:bodyPr rtlCol="0" anchor="ctr"/>
            <a:lstStyle/>
            <a:p>
              <a:pPr algn="ctr"/>
              <a:endParaRPr sz="1800">
                <a:latin typeface="DM Sans" pitchFamily="2" charset="77"/>
              </a:endParaRPr>
            </a:p>
          </p:txBody>
        </p:sp>
        <p:sp>
          <p:nvSpPr>
            <p:cNvPr id="53" name="Rounded Rectangle 15">
              <a:extLst>
                <a:ext uri="{FF2B5EF4-FFF2-40B4-BE49-F238E27FC236}">
                  <a16:creationId xmlns:a16="http://schemas.microsoft.com/office/drawing/2014/main" id="{F151E8FD-7B7A-53CF-9F53-6528B8BFBE7C}"/>
                </a:ext>
              </a:extLst>
            </p:cNvPr>
            <p:cNvSpPr/>
            <p:nvPr/>
          </p:nvSpPr>
          <p:spPr>
            <a:xfrm>
              <a:off x="4041830" y="4176912"/>
              <a:ext cx="1011741" cy="1011741"/>
            </a:xfrm>
            <a:custGeom>
              <a:avLst/>
              <a:gdLst/>
              <a:ahLst/>
              <a:cxnLst/>
              <a:rect l="0" t="0" r="0" b="0"/>
              <a:pathLst>
                <a:path w="1011741" h="1011741">
                  <a:moveTo>
                    <a:pt x="42496" y="582821"/>
                  </a:moveTo>
                  <a:cubicBezTo>
                    <a:pt x="0" y="540326"/>
                    <a:pt x="0" y="471427"/>
                    <a:pt x="42495" y="428932"/>
                  </a:cubicBezTo>
                  <a:lnTo>
                    <a:pt x="428932" y="42495"/>
                  </a:lnTo>
                  <a:cubicBezTo>
                    <a:pt x="471427" y="0"/>
                    <a:pt x="540326" y="0"/>
                    <a:pt x="582821" y="42496"/>
                  </a:cubicBezTo>
                  <a:lnTo>
                    <a:pt x="969247" y="428932"/>
                  </a:lnTo>
                  <a:cubicBezTo>
                    <a:pt x="1011741" y="471428"/>
                    <a:pt x="1011741" y="540325"/>
                    <a:pt x="969246" y="582821"/>
                  </a:cubicBezTo>
                  <a:lnTo>
                    <a:pt x="582821" y="969246"/>
                  </a:lnTo>
                  <a:cubicBezTo>
                    <a:pt x="540325" y="1011741"/>
                    <a:pt x="471428" y="1011741"/>
                    <a:pt x="428932" y="969247"/>
                  </a:cubicBezTo>
                  <a:close/>
                </a:path>
              </a:pathLst>
            </a:custGeom>
            <a:noFill/>
            <a:ln w="11256">
              <a:solidFill>
                <a:srgbClr val="FFFFFF"/>
              </a:solidFill>
            </a:ln>
          </p:spPr>
          <p:txBody>
            <a:bodyPr rtlCol="0" anchor="ctr"/>
            <a:lstStyle/>
            <a:p>
              <a:pPr algn="ctr"/>
              <a:endParaRPr sz="1800">
                <a:latin typeface="DM Sans" pitchFamily="2" charset="77"/>
              </a:endParaRPr>
            </a:p>
          </p:txBody>
        </p:sp>
      </p:grpSp>
      <p:sp>
        <p:nvSpPr>
          <p:cNvPr id="54" name="TextBox 53">
            <a:extLst>
              <a:ext uri="{FF2B5EF4-FFF2-40B4-BE49-F238E27FC236}">
                <a16:creationId xmlns:a16="http://schemas.microsoft.com/office/drawing/2014/main" id="{0261B1FF-7F82-1E74-546A-979DDDCBDB8C}"/>
              </a:ext>
            </a:extLst>
          </p:cNvPr>
          <p:cNvSpPr txBox="1"/>
          <p:nvPr/>
        </p:nvSpPr>
        <p:spPr>
          <a:xfrm>
            <a:off x="1785795" y="1577094"/>
            <a:ext cx="174728" cy="215444"/>
          </a:xfrm>
          <a:prstGeom prst="rect">
            <a:avLst/>
          </a:prstGeom>
          <a:noFill/>
          <a:ln>
            <a:noFill/>
          </a:ln>
        </p:spPr>
        <p:txBody>
          <a:bodyPr wrap="none" lIns="0" tIns="0" rIns="0" bIns="0" anchor="t">
            <a:spAutoFit/>
          </a:bodyPr>
          <a:lstStyle/>
          <a:p>
            <a:pPr algn="l"/>
            <a:r>
              <a:rPr b="1" dirty="0">
                <a:solidFill>
                  <a:srgbClr val="4E88E7"/>
                </a:solidFill>
                <a:latin typeface="DM Sans" pitchFamily="2" charset="77"/>
              </a:rPr>
              <a:t>AI</a:t>
            </a:r>
          </a:p>
        </p:txBody>
      </p:sp>
      <p:sp>
        <p:nvSpPr>
          <p:cNvPr id="55" name="TextBox 54">
            <a:extLst>
              <a:ext uri="{FF2B5EF4-FFF2-40B4-BE49-F238E27FC236}">
                <a16:creationId xmlns:a16="http://schemas.microsoft.com/office/drawing/2014/main" id="{3814850F-9BE0-D5AD-7F14-158D2528372C}"/>
              </a:ext>
            </a:extLst>
          </p:cNvPr>
          <p:cNvSpPr txBox="1"/>
          <p:nvPr/>
        </p:nvSpPr>
        <p:spPr>
          <a:xfrm>
            <a:off x="1785795" y="1809583"/>
            <a:ext cx="1942840" cy="153888"/>
          </a:xfrm>
          <a:prstGeom prst="rect">
            <a:avLst/>
          </a:prstGeom>
          <a:noFill/>
          <a:ln>
            <a:noFill/>
          </a:ln>
        </p:spPr>
        <p:txBody>
          <a:bodyPr wrap="none" lIns="0" tIns="0" rIns="0" bIns="0" anchor="t">
            <a:spAutoFit/>
          </a:bodyPr>
          <a:lstStyle/>
          <a:p>
            <a:pPr algn="l"/>
            <a:r>
              <a:rPr sz="1000" b="0" dirty="0">
                <a:solidFill>
                  <a:srgbClr val="484848"/>
                </a:solidFill>
                <a:latin typeface="DM Sans" pitchFamily="2" charset="77"/>
              </a:rPr>
              <a:t>Broad field of intelligent systems</a:t>
            </a:r>
          </a:p>
        </p:txBody>
      </p:sp>
      <p:sp>
        <p:nvSpPr>
          <p:cNvPr id="56" name="TextBox 55">
            <a:extLst>
              <a:ext uri="{FF2B5EF4-FFF2-40B4-BE49-F238E27FC236}">
                <a16:creationId xmlns:a16="http://schemas.microsoft.com/office/drawing/2014/main" id="{BA6712A2-7642-EEB6-7286-DAA300B97786}"/>
              </a:ext>
            </a:extLst>
          </p:cNvPr>
          <p:cNvSpPr txBox="1"/>
          <p:nvPr/>
        </p:nvSpPr>
        <p:spPr>
          <a:xfrm>
            <a:off x="1785795" y="2458105"/>
            <a:ext cx="1537280" cy="215444"/>
          </a:xfrm>
          <a:prstGeom prst="rect">
            <a:avLst/>
          </a:prstGeom>
          <a:noFill/>
          <a:ln>
            <a:noFill/>
          </a:ln>
        </p:spPr>
        <p:txBody>
          <a:bodyPr wrap="none" lIns="0" tIns="0" rIns="0" bIns="0" anchor="t">
            <a:spAutoFit/>
          </a:bodyPr>
          <a:lstStyle/>
          <a:p>
            <a:pPr algn="l"/>
            <a:r>
              <a:rPr lang="en-US" b="1" dirty="0">
                <a:solidFill>
                  <a:srgbClr val="1EABDA"/>
                </a:solidFill>
                <a:latin typeface="DM Sans" pitchFamily="2" charset="77"/>
              </a:rPr>
              <a:t>Machine Learning</a:t>
            </a:r>
            <a:endParaRPr b="1" dirty="0">
              <a:solidFill>
                <a:srgbClr val="1EABDA"/>
              </a:solidFill>
              <a:latin typeface="DM Sans" pitchFamily="2" charset="77"/>
            </a:endParaRPr>
          </a:p>
        </p:txBody>
      </p:sp>
      <p:sp>
        <p:nvSpPr>
          <p:cNvPr id="57" name="TextBox 56">
            <a:extLst>
              <a:ext uri="{FF2B5EF4-FFF2-40B4-BE49-F238E27FC236}">
                <a16:creationId xmlns:a16="http://schemas.microsoft.com/office/drawing/2014/main" id="{519C8107-B4EF-30F0-78AA-3B84CF1139CE}"/>
              </a:ext>
            </a:extLst>
          </p:cNvPr>
          <p:cNvSpPr txBox="1"/>
          <p:nvPr/>
        </p:nvSpPr>
        <p:spPr>
          <a:xfrm>
            <a:off x="1785795" y="2690594"/>
            <a:ext cx="1755289" cy="153888"/>
          </a:xfrm>
          <a:prstGeom prst="rect">
            <a:avLst/>
          </a:prstGeom>
          <a:noFill/>
          <a:ln>
            <a:noFill/>
          </a:ln>
        </p:spPr>
        <p:txBody>
          <a:bodyPr wrap="none" lIns="0" tIns="0" rIns="0" bIns="0" anchor="t">
            <a:spAutoFit/>
          </a:bodyPr>
          <a:lstStyle/>
          <a:p>
            <a:r>
              <a:rPr lang="en-US" sz="1000" dirty="0">
                <a:solidFill>
                  <a:srgbClr val="484848"/>
                </a:solidFill>
                <a:latin typeface="DM Sans" pitchFamily="2" charset="77"/>
              </a:rPr>
              <a:t>Algorithms learning from data</a:t>
            </a:r>
          </a:p>
        </p:txBody>
      </p:sp>
      <p:sp>
        <p:nvSpPr>
          <p:cNvPr id="58" name="TextBox 57">
            <a:extLst>
              <a:ext uri="{FF2B5EF4-FFF2-40B4-BE49-F238E27FC236}">
                <a16:creationId xmlns:a16="http://schemas.microsoft.com/office/drawing/2014/main" id="{D2A4CEF3-7A20-5762-C24E-58A2643555CA}"/>
              </a:ext>
            </a:extLst>
          </p:cNvPr>
          <p:cNvSpPr txBox="1"/>
          <p:nvPr/>
        </p:nvSpPr>
        <p:spPr>
          <a:xfrm>
            <a:off x="1785795" y="3339116"/>
            <a:ext cx="1444306" cy="215444"/>
          </a:xfrm>
          <a:prstGeom prst="rect">
            <a:avLst/>
          </a:prstGeom>
          <a:noFill/>
          <a:ln>
            <a:noFill/>
          </a:ln>
        </p:spPr>
        <p:txBody>
          <a:bodyPr wrap="none" lIns="0" tIns="0" rIns="0" bIns="0" anchor="t">
            <a:spAutoFit/>
          </a:bodyPr>
          <a:lstStyle/>
          <a:p>
            <a:pPr algn="l"/>
            <a:r>
              <a:rPr lang="en-US" b="1" dirty="0">
                <a:solidFill>
                  <a:srgbClr val="3CC583"/>
                </a:solidFill>
                <a:latin typeface="DM Sans" pitchFamily="2" charset="77"/>
              </a:rPr>
              <a:t>Neural Networks</a:t>
            </a:r>
            <a:endParaRPr b="1" dirty="0">
              <a:solidFill>
                <a:srgbClr val="3CC583"/>
              </a:solidFill>
              <a:latin typeface="DM Sans" pitchFamily="2" charset="77"/>
            </a:endParaRPr>
          </a:p>
        </p:txBody>
      </p:sp>
      <p:sp>
        <p:nvSpPr>
          <p:cNvPr id="59" name="TextBox 58">
            <a:extLst>
              <a:ext uri="{FF2B5EF4-FFF2-40B4-BE49-F238E27FC236}">
                <a16:creationId xmlns:a16="http://schemas.microsoft.com/office/drawing/2014/main" id="{6E603419-EBC1-0905-3185-6715E1213420}"/>
              </a:ext>
            </a:extLst>
          </p:cNvPr>
          <p:cNvSpPr txBox="1"/>
          <p:nvPr/>
        </p:nvSpPr>
        <p:spPr>
          <a:xfrm>
            <a:off x="1785795" y="3571605"/>
            <a:ext cx="2053447" cy="307777"/>
          </a:xfrm>
          <a:prstGeom prst="rect">
            <a:avLst/>
          </a:prstGeom>
          <a:noFill/>
          <a:ln>
            <a:noFill/>
          </a:ln>
        </p:spPr>
        <p:txBody>
          <a:bodyPr wrap="none" lIns="0" tIns="0" rIns="0" bIns="0" anchor="t">
            <a:spAutoFit/>
          </a:bodyPr>
          <a:lstStyle/>
          <a:p>
            <a:r>
              <a:rPr lang="en-US" sz="1000" dirty="0">
                <a:solidFill>
                  <a:srgbClr val="484848"/>
                </a:solidFill>
                <a:latin typeface="DM Sans" pitchFamily="2" charset="77"/>
              </a:rPr>
              <a:t>Complex data processing systems</a:t>
            </a:r>
          </a:p>
          <a:p>
            <a:pPr algn="l"/>
            <a:endParaRPr sz="1000" b="0" dirty="0">
              <a:solidFill>
                <a:srgbClr val="484848"/>
              </a:solidFill>
              <a:latin typeface="DM Sans" pitchFamily="2" charset="77"/>
            </a:endParaRPr>
          </a:p>
        </p:txBody>
      </p:sp>
      <p:sp>
        <p:nvSpPr>
          <p:cNvPr id="60" name="TextBox 59">
            <a:extLst>
              <a:ext uri="{FF2B5EF4-FFF2-40B4-BE49-F238E27FC236}">
                <a16:creationId xmlns:a16="http://schemas.microsoft.com/office/drawing/2014/main" id="{212BFBC9-B2BB-04A3-EA3D-86E17FEAE965}"/>
              </a:ext>
            </a:extLst>
          </p:cNvPr>
          <p:cNvSpPr txBox="1"/>
          <p:nvPr/>
        </p:nvSpPr>
        <p:spPr>
          <a:xfrm>
            <a:off x="1785795" y="4220127"/>
            <a:ext cx="1186222" cy="215444"/>
          </a:xfrm>
          <a:prstGeom prst="rect">
            <a:avLst/>
          </a:prstGeom>
          <a:noFill/>
          <a:ln>
            <a:noFill/>
          </a:ln>
        </p:spPr>
        <p:txBody>
          <a:bodyPr wrap="none" lIns="0" tIns="0" rIns="0" bIns="0" anchor="t">
            <a:spAutoFit/>
          </a:bodyPr>
          <a:lstStyle/>
          <a:p>
            <a:pPr algn="l"/>
            <a:r>
              <a:rPr b="1">
                <a:solidFill>
                  <a:srgbClr val="92BD39"/>
                </a:solidFill>
                <a:latin typeface="DM Sans" pitchFamily="2" charset="77"/>
              </a:rPr>
              <a:t>Generative AI</a:t>
            </a:r>
          </a:p>
        </p:txBody>
      </p:sp>
      <p:sp>
        <p:nvSpPr>
          <p:cNvPr id="61" name="TextBox 60">
            <a:extLst>
              <a:ext uri="{FF2B5EF4-FFF2-40B4-BE49-F238E27FC236}">
                <a16:creationId xmlns:a16="http://schemas.microsoft.com/office/drawing/2014/main" id="{88224648-F078-144E-1640-35AE268DF05C}"/>
              </a:ext>
            </a:extLst>
          </p:cNvPr>
          <p:cNvSpPr txBox="1"/>
          <p:nvPr/>
        </p:nvSpPr>
        <p:spPr>
          <a:xfrm>
            <a:off x="1785795" y="4452616"/>
            <a:ext cx="1715213" cy="153888"/>
          </a:xfrm>
          <a:prstGeom prst="rect">
            <a:avLst/>
          </a:prstGeom>
          <a:noFill/>
          <a:ln>
            <a:noFill/>
          </a:ln>
        </p:spPr>
        <p:txBody>
          <a:bodyPr wrap="none" lIns="0" tIns="0" rIns="0" bIns="0" anchor="t">
            <a:spAutoFit/>
          </a:bodyPr>
          <a:lstStyle/>
          <a:p>
            <a:pPr algn="l"/>
            <a:r>
              <a:rPr sz="1000" b="0">
                <a:solidFill>
                  <a:srgbClr val="484848"/>
                </a:solidFill>
                <a:latin typeface="DM Sans" pitchFamily="2" charset="77"/>
              </a:rPr>
              <a:t>Branch creating new content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ppt_x"/>
                                          </p:val>
                                        </p:tav>
                                        <p:tav tm="100000">
                                          <p:val>
                                            <p:strVal val="#ppt_x"/>
                                          </p:val>
                                        </p:tav>
                                      </p:tavLst>
                                    </p:anim>
                                    <p:anim calcmode="lin" valueType="num">
                                      <p:cBhvr additive="base">
                                        <p:cTn id="34" dur="500" fill="hold"/>
                                        <p:tgtEl>
                                          <p:spTgt spid="5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additive="base">
                                        <p:cTn id="55" dur="500" fill="hold"/>
                                        <p:tgtEl>
                                          <p:spTgt spid="59"/>
                                        </p:tgtEl>
                                        <p:attrNameLst>
                                          <p:attrName>ppt_x</p:attrName>
                                        </p:attrNameLst>
                                      </p:cBhvr>
                                      <p:tavLst>
                                        <p:tav tm="0">
                                          <p:val>
                                            <p:strVal val="#ppt_x"/>
                                          </p:val>
                                        </p:tav>
                                        <p:tav tm="100000">
                                          <p:val>
                                            <p:strVal val="#ppt_x"/>
                                          </p:val>
                                        </p:tav>
                                      </p:tavLst>
                                    </p:anim>
                                    <p:anim calcmode="lin" valueType="num">
                                      <p:cBhvr additive="base">
                                        <p:cTn id="5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ppt_x"/>
                                          </p:val>
                                        </p:tav>
                                        <p:tav tm="100000">
                                          <p:val>
                                            <p:strVal val="#ppt_x"/>
                                          </p:val>
                                        </p:tav>
                                      </p:tavLst>
                                    </p:anim>
                                    <p:anim calcmode="lin" valueType="num">
                                      <p:cBhvr additive="base">
                                        <p:cTn id="62" dur="500" fill="hold"/>
                                        <p:tgtEl>
                                          <p:spTgt spid="5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fill="hold"/>
                                        <p:tgtEl>
                                          <p:spTgt spid="50"/>
                                        </p:tgtEl>
                                        <p:attrNameLst>
                                          <p:attrName>ppt_x</p:attrName>
                                        </p:attrNameLst>
                                      </p:cBhvr>
                                      <p:tavLst>
                                        <p:tav tm="0">
                                          <p:val>
                                            <p:strVal val="#ppt_x"/>
                                          </p:val>
                                        </p:tav>
                                        <p:tav tm="100000">
                                          <p:val>
                                            <p:strVal val="#ppt_x"/>
                                          </p:val>
                                        </p:tav>
                                      </p:tavLst>
                                    </p:anim>
                                    <p:anim calcmode="lin" valueType="num">
                                      <p:cBhvr additive="base">
                                        <p:cTn id="66" dur="500" fill="hold"/>
                                        <p:tgtEl>
                                          <p:spTgt spid="5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fill="hold"/>
                                        <p:tgtEl>
                                          <p:spTgt spid="60"/>
                                        </p:tgtEl>
                                        <p:attrNameLst>
                                          <p:attrName>ppt_x</p:attrName>
                                        </p:attrNameLst>
                                      </p:cBhvr>
                                      <p:tavLst>
                                        <p:tav tm="0">
                                          <p:val>
                                            <p:strVal val="#ppt_x"/>
                                          </p:val>
                                        </p:tav>
                                        <p:tav tm="100000">
                                          <p:val>
                                            <p:strVal val="#ppt_x"/>
                                          </p:val>
                                        </p:tav>
                                      </p:tavLst>
                                    </p:anim>
                                    <p:anim calcmode="lin" valueType="num">
                                      <p:cBhvr additive="base">
                                        <p:cTn id="70" dur="500" fill="hold"/>
                                        <p:tgtEl>
                                          <p:spTgt spid="6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fill="hold"/>
                                        <p:tgtEl>
                                          <p:spTgt spid="61"/>
                                        </p:tgtEl>
                                        <p:attrNameLst>
                                          <p:attrName>ppt_x</p:attrName>
                                        </p:attrNameLst>
                                      </p:cBhvr>
                                      <p:tavLst>
                                        <p:tav tm="0">
                                          <p:val>
                                            <p:strVal val="#ppt_x"/>
                                          </p:val>
                                        </p:tav>
                                        <p:tav tm="100000">
                                          <p:val>
                                            <p:strVal val="#ppt_x"/>
                                          </p:val>
                                        </p:tav>
                                      </p:tavLst>
                                    </p:anim>
                                    <p:anim calcmode="lin" valueType="num">
                                      <p:cBhvr additive="base">
                                        <p:cTn id="7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P spid="46" grpId="0" animBg="1"/>
      <p:bldP spid="50" grpId="0" animBg="1"/>
      <p:bldP spid="54" grpId="0"/>
      <p:bldP spid="55" grpId="0"/>
      <p:bldP spid="56" grpId="0"/>
      <p:bldP spid="57" grpId="0"/>
      <p:bldP spid="58" grpId="0"/>
      <p:bldP spid="59" grpId="0"/>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grpSp>
        <p:nvGrpSpPr>
          <p:cNvPr id="1944" name="Google Shape;1944;p78"/>
          <p:cNvGrpSpPr/>
          <p:nvPr/>
        </p:nvGrpSpPr>
        <p:grpSpPr>
          <a:xfrm>
            <a:off x="910385" y="2699471"/>
            <a:ext cx="1750392" cy="891451"/>
            <a:chOff x="2786183" y="1419610"/>
            <a:chExt cx="3571500" cy="681225"/>
          </a:xfrm>
        </p:grpSpPr>
        <p:sp>
          <p:nvSpPr>
            <p:cNvPr id="1945" name="Google Shape;1945;p78"/>
            <p:cNvSpPr/>
            <p:nvPr/>
          </p:nvSpPr>
          <p:spPr>
            <a:xfrm>
              <a:off x="2786183" y="1467235"/>
              <a:ext cx="3571500" cy="633600"/>
            </a:xfrm>
            <a:prstGeom prst="roundRect">
              <a:avLst>
                <a:gd name="adj" fmla="val 10654"/>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DM Sans" pitchFamily="2" charset="77"/>
                <a:sym typeface="Arial"/>
              </a:endParaRPr>
            </a:p>
          </p:txBody>
        </p:sp>
        <p:sp>
          <p:nvSpPr>
            <p:cNvPr id="1946" name="Google Shape;1946;p78"/>
            <p:cNvSpPr/>
            <p:nvPr/>
          </p:nvSpPr>
          <p:spPr>
            <a:xfrm>
              <a:off x="2786183" y="1419610"/>
              <a:ext cx="3571500" cy="633600"/>
            </a:xfrm>
            <a:prstGeom prst="roundRect">
              <a:avLst>
                <a:gd name="adj" fmla="val 10654"/>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DM Sans" pitchFamily="2" charset="77"/>
                <a:sym typeface="Arial"/>
              </a:endParaRPr>
            </a:p>
          </p:txBody>
        </p:sp>
      </p:grpSp>
      <p:grpSp>
        <p:nvGrpSpPr>
          <p:cNvPr id="1947" name="Google Shape;1947;p78"/>
          <p:cNvGrpSpPr/>
          <p:nvPr/>
        </p:nvGrpSpPr>
        <p:grpSpPr>
          <a:xfrm>
            <a:off x="5776796" y="2792364"/>
            <a:ext cx="1570202" cy="230445"/>
            <a:chOff x="5866755" y="2655454"/>
            <a:chExt cx="1570202" cy="230445"/>
          </a:xfrm>
        </p:grpSpPr>
        <p:cxnSp>
          <p:nvCxnSpPr>
            <p:cNvPr id="1948" name="Google Shape;1948;p78"/>
            <p:cNvCxnSpPr/>
            <p:nvPr/>
          </p:nvCxnSpPr>
          <p:spPr>
            <a:xfrm>
              <a:off x="6075257" y="2655455"/>
              <a:ext cx="1361700" cy="0"/>
            </a:xfrm>
            <a:prstGeom prst="straightConnector1">
              <a:avLst/>
            </a:prstGeom>
            <a:noFill/>
            <a:ln w="19050" cap="rnd" cmpd="sng">
              <a:solidFill>
                <a:schemeClr val="accent2"/>
              </a:solidFill>
              <a:prstDash val="solid"/>
              <a:round/>
              <a:headEnd type="none" w="sm" len="sm"/>
              <a:tailEnd type="triangle" w="med" len="med"/>
            </a:ln>
          </p:spPr>
        </p:cxnSp>
        <p:cxnSp>
          <p:nvCxnSpPr>
            <p:cNvPr id="1949" name="Google Shape;1949;p78"/>
            <p:cNvCxnSpPr/>
            <p:nvPr/>
          </p:nvCxnSpPr>
          <p:spPr>
            <a:xfrm>
              <a:off x="6075255" y="2655454"/>
              <a:ext cx="0" cy="230400"/>
            </a:xfrm>
            <a:prstGeom prst="straightConnector1">
              <a:avLst/>
            </a:prstGeom>
            <a:noFill/>
            <a:ln w="19050" cap="rnd" cmpd="sng">
              <a:solidFill>
                <a:schemeClr val="accent2"/>
              </a:solidFill>
              <a:prstDash val="solid"/>
              <a:round/>
              <a:headEnd type="none" w="sm" len="sm"/>
              <a:tailEnd type="none" w="sm" len="sm"/>
            </a:ln>
          </p:spPr>
        </p:cxnSp>
        <p:cxnSp>
          <p:nvCxnSpPr>
            <p:cNvPr id="1950" name="Google Shape;1950;p78"/>
            <p:cNvCxnSpPr/>
            <p:nvPr/>
          </p:nvCxnSpPr>
          <p:spPr>
            <a:xfrm>
              <a:off x="5971005" y="2781649"/>
              <a:ext cx="0" cy="208500"/>
            </a:xfrm>
            <a:prstGeom prst="straightConnector1">
              <a:avLst/>
            </a:prstGeom>
            <a:noFill/>
            <a:ln w="19050" cap="rnd" cmpd="sng">
              <a:solidFill>
                <a:schemeClr val="accent2"/>
              </a:solidFill>
              <a:prstDash val="solid"/>
              <a:round/>
              <a:headEnd type="none" w="sm" len="sm"/>
              <a:tailEnd type="none" w="sm" len="sm"/>
            </a:ln>
          </p:spPr>
        </p:cxnSp>
      </p:grpSp>
      <p:grpSp>
        <p:nvGrpSpPr>
          <p:cNvPr id="1951" name="Google Shape;1951;p78"/>
          <p:cNvGrpSpPr/>
          <p:nvPr/>
        </p:nvGrpSpPr>
        <p:grpSpPr>
          <a:xfrm rot="10800000" flipH="1">
            <a:off x="5776796" y="3342320"/>
            <a:ext cx="1570202" cy="230445"/>
            <a:chOff x="5866755" y="2655454"/>
            <a:chExt cx="1570202" cy="230445"/>
          </a:xfrm>
        </p:grpSpPr>
        <p:cxnSp>
          <p:nvCxnSpPr>
            <p:cNvPr id="1952" name="Google Shape;1952;p78"/>
            <p:cNvCxnSpPr/>
            <p:nvPr/>
          </p:nvCxnSpPr>
          <p:spPr>
            <a:xfrm>
              <a:off x="6075257" y="2655455"/>
              <a:ext cx="1361700" cy="0"/>
            </a:xfrm>
            <a:prstGeom prst="straightConnector1">
              <a:avLst/>
            </a:prstGeom>
            <a:noFill/>
            <a:ln w="19050" cap="rnd" cmpd="sng">
              <a:solidFill>
                <a:schemeClr val="accent2"/>
              </a:solidFill>
              <a:prstDash val="solid"/>
              <a:round/>
              <a:headEnd type="none" w="sm" len="sm"/>
              <a:tailEnd type="triangle" w="med" len="med"/>
            </a:ln>
          </p:spPr>
        </p:cxnSp>
        <p:cxnSp>
          <p:nvCxnSpPr>
            <p:cNvPr id="1953" name="Google Shape;1953;p78"/>
            <p:cNvCxnSpPr/>
            <p:nvPr/>
          </p:nvCxnSpPr>
          <p:spPr>
            <a:xfrm>
              <a:off x="6075255" y="2655454"/>
              <a:ext cx="0" cy="230400"/>
            </a:xfrm>
            <a:prstGeom prst="straightConnector1">
              <a:avLst/>
            </a:prstGeom>
            <a:noFill/>
            <a:ln w="19050" cap="rnd" cmpd="sng">
              <a:solidFill>
                <a:schemeClr val="accent2"/>
              </a:solidFill>
              <a:prstDash val="solid"/>
              <a:round/>
              <a:headEnd type="none" w="sm" len="sm"/>
              <a:tailEnd type="none" w="sm" len="sm"/>
            </a:ln>
          </p:spPr>
        </p:cxnSp>
        <p:cxnSp>
          <p:nvCxnSpPr>
            <p:cNvPr id="1954" name="Google Shape;1954;p78"/>
            <p:cNvCxnSpPr/>
            <p:nvPr/>
          </p:nvCxnSpPr>
          <p:spPr>
            <a:xfrm>
              <a:off x="5971005" y="2781649"/>
              <a:ext cx="0" cy="208500"/>
            </a:xfrm>
            <a:prstGeom prst="straightConnector1">
              <a:avLst/>
            </a:prstGeom>
            <a:noFill/>
            <a:ln w="19050" cap="rnd" cmpd="sng">
              <a:solidFill>
                <a:schemeClr val="accent2"/>
              </a:solidFill>
              <a:prstDash val="solid"/>
              <a:round/>
              <a:headEnd type="none" w="sm" len="sm"/>
              <a:tailEnd type="none" w="sm" len="sm"/>
            </a:ln>
          </p:spPr>
        </p:cxnSp>
      </p:grpSp>
      <p:grpSp>
        <p:nvGrpSpPr>
          <p:cNvPr id="1955" name="Google Shape;1955;p78"/>
          <p:cNvGrpSpPr/>
          <p:nvPr/>
        </p:nvGrpSpPr>
        <p:grpSpPr>
          <a:xfrm>
            <a:off x="5776796" y="1601936"/>
            <a:ext cx="576302" cy="230445"/>
            <a:chOff x="5866755" y="2655454"/>
            <a:chExt cx="576302" cy="230445"/>
          </a:xfrm>
        </p:grpSpPr>
        <p:cxnSp>
          <p:nvCxnSpPr>
            <p:cNvPr id="1956" name="Google Shape;1956;p78"/>
            <p:cNvCxnSpPr/>
            <p:nvPr/>
          </p:nvCxnSpPr>
          <p:spPr>
            <a:xfrm>
              <a:off x="6075257" y="2655455"/>
              <a:ext cx="367800" cy="0"/>
            </a:xfrm>
            <a:prstGeom prst="straightConnector1">
              <a:avLst/>
            </a:prstGeom>
            <a:noFill/>
            <a:ln w="19050" cap="rnd" cmpd="sng">
              <a:solidFill>
                <a:schemeClr val="accent2"/>
              </a:solidFill>
              <a:prstDash val="solid"/>
              <a:round/>
              <a:headEnd type="none" w="sm" len="sm"/>
              <a:tailEnd type="triangle" w="med" len="med"/>
            </a:ln>
          </p:spPr>
        </p:cxnSp>
        <p:cxnSp>
          <p:nvCxnSpPr>
            <p:cNvPr id="1957" name="Google Shape;1957;p78"/>
            <p:cNvCxnSpPr/>
            <p:nvPr/>
          </p:nvCxnSpPr>
          <p:spPr>
            <a:xfrm>
              <a:off x="6075255" y="2655454"/>
              <a:ext cx="0" cy="230400"/>
            </a:xfrm>
            <a:prstGeom prst="straightConnector1">
              <a:avLst/>
            </a:prstGeom>
            <a:noFill/>
            <a:ln w="19050" cap="rnd" cmpd="sng">
              <a:solidFill>
                <a:schemeClr val="accent2"/>
              </a:solidFill>
              <a:prstDash val="solid"/>
              <a:round/>
              <a:headEnd type="none" w="sm" len="sm"/>
              <a:tailEnd type="none" w="sm" len="sm"/>
            </a:ln>
          </p:spPr>
        </p:cxnSp>
        <p:cxnSp>
          <p:nvCxnSpPr>
            <p:cNvPr id="1958" name="Google Shape;1958;p78"/>
            <p:cNvCxnSpPr/>
            <p:nvPr/>
          </p:nvCxnSpPr>
          <p:spPr>
            <a:xfrm>
              <a:off x="5971005" y="2781649"/>
              <a:ext cx="0" cy="208500"/>
            </a:xfrm>
            <a:prstGeom prst="straightConnector1">
              <a:avLst/>
            </a:prstGeom>
            <a:noFill/>
            <a:ln w="19050" cap="rnd" cmpd="sng">
              <a:solidFill>
                <a:schemeClr val="accent2"/>
              </a:solidFill>
              <a:prstDash val="solid"/>
              <a:round/>
              <a:headEnd type="none" w="sm" len="sm"/>
              <a:tailEnd type="none" w="sm" len="sm"/>
            </a:ln>
          </p:spPr>
        </p:cxnSp>
      </p:grpSp>
      <p:grpSp>
        <p:nvGrpSpPr>
          <p:cNvPr id="1959" name="Google Shape;1959;p78"/>
          <p:cNvGrpSpPr/>
          <p:nvPr/>
        </p:nvGrpSpPr>
        <p:grpSpPr>
          <a:xfrm rot="10800000" flipH="1">
            <a:off x="5776796" y="2132590"/>
            <a:ext cx="576302" cy="230445"/>
            <a:chOff x="5866755" y="2655454"/>
            <a:chExt cx="576302" cy="230445"/>
          </a:xfrm>
        </p:grpSpPr>
        <p:cxnSp>
          <p:nvCxnSpPr>
            <p:cNvPr id="1960" name="Google Shape;1960;p78"/>
            <p:cNvCxnSpPr/>
            <p:nvPr/>
          </p:nvCxnSpPr>
          <p:spPr>
            <a:xfrm>
              <a:off x="6075257" y="2655455"/>
              <a:ext cx="367800" cy="0"/>
            </a:xfrm>
            <a:prstGeom prst="straightConnector1">
              <a:avLst/>
            </a:prstGeom>
            <a:noFill/>
            <a:ln w="19050" cap="rnd" cmpd="sng">
              <a:solidFill>
                <a:schemeClr val="accent2"/>
              </a:solidFill>
              <a:prstDash val="solid"/>
              <a:round/>
              <a:headEnd type="none" w="sm" len="sm"/>
              <a:tailEnd type="triangle" w="med" len="med"/>
            </a:ln>
          </p:spPr>
        </p:cxnSp>
        <p:cxnSp>
          <p:nvCxnSpPr>
            <p:cNvPr id="1961" name="Google Shape;1961;p78"/>
            <p:cNvCxnSpPr/>
            <p:nvPr/>
          </p:nvCxnSpPr>
          <p:spPr>
            <a:xfrm>
              <a:off x="6075255" y="2655454"/>
              <a:ext cx="0" cy="230400"/>
            </a:xfrm>
            <a:prstGeom prst="straightConnector1">
              <a:avLst/>
            </a:prstGeom>
            <a:noFill/>
            <a:ln w="19050" cap="rnd" cmpd="sng">
              <a:solidFill>
                <a:schemeClr val="accent2"/>
              </a:solidFill>
              <a:prstDash val="solid"/>
              <a:round/>
              <a:headEnd type="none" w="sm" len="sm"/>
              <a:tailEnd type="none" w="sm" len="sm"/>
            </a:ln>
          </p:spPr>
        </p:cxnSp>
        <p:cxnSp>
          <p:nvCxnSpPr>
            <p:cNvPr id="1962" name="Google Shape;1962;p78"/>
            <p:cNvCxnSpPr/>
            <p:nvPr/>
          </p:nvCxnSpPr>
          <p:spPr>
            <a:xfrm>
              <a:off x="5971005" y="2781649"/>
              <a:ext cx="0" cy="208500"/>
            </a:xfrm>
            <a:prstGeom prst="straightConnector1">
              <a:avLst/>
            </a:prstGeom>
            <a:noFill/>
            <a:ln w="19050" cap="rnd" cmpd="sng">
              <a:solidFill>
                <a:schemeClr val="accent2"/>
              </a:solidFill>
              <a:prstDash val="solid"/>
              <a:round/>
              <a:headEnd type="none" w="sm" len="sm"/>
              <a:tailEnd type="none" w="sm" len="sm"/>
            </a:ln>
          </p:spPr>
        </p:cxnSp>
      </p:grpSp>
      <p:cxnSp>
        <p:nvCxnSpPr>
          <p:cNvPr id="1963" name="Google Shape;1963;p78"/>
          <p:cNvCxnSpPr/>
          <p:nvPr/>
        </p:nvCxnSpPr>
        <p:spPr>
          <a:xfrm>
            <a:off x="5724809" y="4379611"/>
            <a:ext cx="628200" cy="0"/>
          </a:xfrm>
          <a:prstGeom prst="straightConnector1">
            <a:avLst/>
          </a:prstGeom>
          <a:noFill/>
          <a:ln w="19050" cap="rnd" cmpd="sng">
            <a:solidFill>
              <a:schemeClr val="accent2"/>
            </a:solidFill>
            <a:prstDash val="solid"/>
            <a:round/>
            <a:headEnd type="none" w="sm" len="sm"/>
            <a:tailEnd type="triangle" w="med" len="med"/>
          </a:ln>
        </p:spPr>
      </p:cxnSp>
      <p:sp>
        <p:nvSpPr>
          <p:cNvPr id="1964" name="Google Shape;1964;p78"/>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Technical Foundations</a:t>
            </a:r>
          </a:p>
        </p:txBody>
      </p:sp>
      <p:sp>
        <p:nvSpPr>
          <p:cNvPr id="1965" name="Google Shape;1965;p78"/>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How do AI Chatbots work?</a:t>
            </a:r>
            <a:endParaRPr dirty="0">
              <a:latin typeface="DM Sans" pitchFamily="2" charset="77"/>
            </a:endParaRPr>
          </a:p>
        </p:txBody>
      </p:sp>
      <p:grpSp>
        <p:nvGrpSpPr>
          <p:cNvPr id="1966" name="Google Shape;1966;p78"/>
          <p:cNvGrpSpPr/>
          <p:nvPr/>
        </p:nvGrpSpPr>
        <p:grpSpPr>
          <a:xfrm>
            <a:off x="2691625" y="1954043"/>
            <a:ext cx="814801" cy="1068880"/>
            <a:chOff x="2432318" y="1560591"/>
            <a:chExt cx="814801" cy="1068880"/>
          </a:xfrm>
        </p:grpSpPr>
        <p:cxnSp>
          <p:nvCxnSpPr>
            <p:cNvPr id="1967" name="Google Shape;1967;p78"/>
            <p:cNvCxnSpPr/>
            <p:nvPr/>
          </p:nvCxnSpPr>
          <p:spPr>
            <a:xfrm rot="10800000">
              <a:off x="2943969" y="1257441"/>
              <a:ext cx="0" cy="606300"/>
            </a:xfrm>
            <a:prstGeom prst="straightConnector1">
              <a:avLst/>
            </a:prstGeom>
            <a:noFill/>
            <a:ln w="19050" cap="rnd" cmpd="sng">
              <a:solidFill>
                <a:schemeClr val="accent2"/>
              </a:solidFill>
              <a:prstDash val="solid"/>
              <a:round/>
              <a:headEnd type="none" w="sm" len="sm"/>
              <a:tailEnd type="triangle" w="med" len="med"/>
            </a:ln>
          </p:spPr>
        </p:cxnSp>
        <p:cxnSp>
          <p:nvCxnSpPr>
            <p:cNvPr id="1968" name="Google Shape;1968;p78"/>
            <p:cNvCxnSpPr/>
            <p:nvPr/>
          </p:nvCxnSpPr>
          <p:spPr>
            <a:xfrm>
              <a:off x="2640818" y="1562971"/>
              <a:ext cx="0" cy="1066500"/>
            </a:xfrm>
            <a:prstGeom prst="straightConnector1">
              <a:avLst/>
            </a:prstGeom>
            <a:noFill/>
            <a:ln w="19050" cap="rnd" cmpd="sng">
              <a:solidFill>
                <a:schemeClr val="accent2"/>
              </a:solidFill>
              <a:prstDash val="solid"/>
              <a:round/>
              <a:headEnd type="none" w="sm" len="sm"/>
              <a:tailEnd type="none" w="sm" len="sm"/>
            </a:ln>
          </p:spPr>
        </p:cxnSp>
        <p:cxnSp>
          <p:nvCxnSpPr>
            <p:cNvPr id="1969" name="Google Shape;1969;p78"/>
            <p:cNvCxnSpPr/>
            <p:nvPr/>
          </p:nvCxnSpPr>
          <p:spPr>
            <a:xfrm>
              <a:off x="2536568" y="2525107"/>
              <a:ext cx="0" cy="208500"/>
            </a:xfrm>
            <a:prstGeom prst="straightConnector1">
              <a:avLst/>
            </a:prstGeom>
            <a:noFill/>
            <a:ln w="19050" cap="rnd" cmpd="sng">
              <a:solidFill>
                <a:schemeClr val="accent2"/>
              </a:solidFill>
              <a:prstDash val="solid"/>
              <a:round/>
              <a:headEnd type="none" w="sm" len="sm"/>
              <a:tailEnd type="none" w="sm" len="sm"/>
            </a:ln>
          </p:spPr>
        </p:cxnSp>
      </p:grpSp>
      <p:grpSp>
        <p:nvGrpSpPr>
          <p:cNvPr id="1970" name="Google Shape;1970;p78"/>
          <p:cNvGrpSpPr/>
          <p:nvPr/>
        </p:nvGrpSpPr>
        <p:grpSpPr>
          <a:xfrm>
            <a:off x="3506305" y="1517371"/>
            <a:ext cx="2270403" cy="891451"/>
            <a:chOff x="2786183" y="1419610"/>
            <a:chExt cx="3571500" cy="681225"/>
          </a:xfrm>
        </p:grpSpPr>
        <p:sp>
          <p:nvSpPr>
            <p:cNvPr id="1971" name="Google Shape;1971;p78"/>
            <p:cNvSpPr/>
            <p:nvPr/>
          </p:nvSpPr>
          <p:spPr>
            <a:xfrm>
              <a:off x="2786183" y="1467235"/>
              <a:ext cx="3571500" cy="633600"/>
            </a:xfrm>
            <a:prstGeom prst="roundRect">
              <a:avLst>
                <a:gd name="adj" fmla="val 10654"/>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1972" name="Google Shape;1972;p78"/>
            <p:cNvSpPr/>
            <p:nvPr/>
          </p:nvSpPr>
          <p:spPr>
            <a:xfrm>
              <a:off x="2786183" y="1419610"/>
              <a:ext cx="3571500" cy="633600"/>
            </a:xfrm>
            <a:prstGeom prst="roundRect">
              <a:avLst>
                <a:gd name="adj" fmla="val 10654"/>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grpSp>
      <p:grpSp>
        <p:nvGrpSpPr>
          <p:cNvPr id="1973" name="Google Shape;1973;p78"/>
          <p:cNvGrpSpPr/>
          <p:nvPr/>
        </p:nvGrpSpPr>
        <p:grpSpPr>
          <a:xfrm>
            <a:off x="3506305" y="2699471"/>
            <a:ext cx="2270403" cy="891451"/>
            <a:chOff x="2786183" y="1419610"/>
            <a:chExt cx="3571500" cy="681225"/>
          </a:xfrm>
        </p:grpSpPr>
        <p:sp>
          <p:nvSpPr>
            <p:cNvPr id="1974" name="Google Shape;1974;p78"/>
            <p:cNvSpPr/>
            <p:nvPr/>
          </p:nvSpPr>
          <p:spPr>
            <a:xfrm>
              <a:off x="2786183" y="1467235"/>
              <a:ext cx="3571500" cy="633600"/>
            </a:xfrm>
            <a:prstGeom prst="roundRect">
              <a:avLst>
                <a:gd name="adj" fmla="val 10654"/>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1975" name="Google Shape;1975;p78"/>
            <p:cNvSpPr/>
            <p:nvPr/>
          </p:nvSpPr>
          <p:spPr>
            <a:xfrm>
              <a:off x="2786183" y="1419610"/>
              <a:ext cx="3571500" cy="633600"/>
            </a:xfrm>
            <a:prstGeom prst="roundRect">
              <a:avLst>
                <a:gd name="adj" fmla="val 10654"/>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DM Sans" pitchFamily="2" charset="77"/>
                <a:sym typeface="Arial"/>
              </a:endParaRPr>
            </a:p>
          </p:txBody>
        </p:sp>
      </p:grpSp>
      <p:grpSp>
        <p:nvGrpSpPr>
          <p:cNvPr id="1976" name="Google Shape;1976;p78"/>
          <p:cNvGrpSpPr/>
          <p:nvPr/>
        </p:nvGrpSpPr>
        <p:grpSpPr>
          <a:xfrm>
            <a:off x="3506305" y="3948539"/>
            <a:ext cx="2270403" cy="891451"/>
            <a:chOff x="2786183" y="1419610"/>
            <a:chExt cx="3571500" cy="681225"/>
          </a:xfrm>
        </p:grpSpPr>
        <p:sp>
          <p:nvSpPr>
            <p:cNvPr id="1977" name="Google Shape;1977;p78"/>
            <p:cNvSpPr/>
            <p:nvPr/>
          </p:nvSpPr>
          <p:spPr>
            <a:xfrm>
              <a:off x="2786183" y="1467235"/>
              <a:ext cx="3571500" cy="633600"/>
            </a:xfrm>
            <a:prstGeom prst="roundRect">
              <a:avLst>
                <a:gd name="adj" fmla="val 10654"/>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1978" name="Google Shape;1978;p78"/>
            <p:cNvSpPr/>
            <p:nvPr/>
          </p:nvSpPr>
          <p:spPr>
            <a:xfrm>
              <a:off x="2786183" y="1419610"/>
              <a:ext cx="3571500" cy="633600"/>
            </a:xfrm>
            <a:prstGeom prst="roundRect">
              <a:avLst>
                <a:gd name="adj" fmla="val 10654"/>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DM Sans" pitchFamily="2" charset="77"/>
                <a:sym typeface="Arial"/>
              </a:endParaRPr>
            </a:p>
          </p:txBody>
        </p:sp>
      </p:grpSp>
      <p:grpSp>
        <p:nvGrpSpPr>
          <p:cNvPr id="1979" name="Google Shape;1979;p78"/>
          <p:cNvGrpSpPr/>
          <p:nvPr/>
        </p:nvGrpSpPr>
        <p:grpSpPr>
          <a:xfrm rot="10800000" flipH="1">
            <a:off x="2691626" y="3310730"/>
            <a:ext cx="814800" cy="1068881"/>
            <a:chOff x="2432318" y="1560591"/>
            <a:chExt cx="814801" cy="1068880"/>
          </a:xfrm>
        </p:grpSpPr>
        <p:cxnSp>
          <p:nvCxnSpPr>
            <p:cNvPr id="1980" name="Google Shape;1980;p78"/>
            <p:cNvCxnSpPr/>
            <p:nvPr/>
          </p:nvCxnSpPr>
          <p:spPr>
            <a:xfrm rot="10800000">
              <a:off x="2943969" y="1257441"/>
              <a:ext cx="0" cy="606300"/>
            </a:xfrm>
            <a:prstGeom prst="straightConnector1">
              <a:avLst/>
            </a:prstGeom>
            <a:noFill/>
            <a:ln w="19050" cap="rnd" cmpd="sng">
              <a:solidFill>
                <a:schemeClr val="accent2"/>
              </a:solidFill>
              <a:prstDash val="solid"/>
              <a:round/>
              <a:headEnd type="none" w="sm" len="sm"/>
              <a:tailEnd type="triangle" w="med" len="med"/>
            </a:ln>
          </p:spPr>
        </p:cxnSp>
        <p:cxnSp>
          <p:nvCxnSpPr>
            <p:cNvPr id="1981" name="Google Shape;1981;p78"/>
            <p:cNvCxnSpPr/>
            <p:nvPr/>
          </p:nvCxnSpPr>
          <p:spPr>
            <a:xfrm>
              <a:off x="2640818" y="1562971"/>
              <a:ext cx="0" cy="1066500"/>
            </a:xfrm>
            <a:prstGeom prst="straightConnector1">
              <a:avLst/>
            </a:prstGeom>
            <a:noFill/>
            <a:ln w="19050" cap="rnd" cmpd="sng">
              <a:solidFill>
                <a:schemeClr val="accent2"/>
              </a:solidFill>
              <a:prstDash val="solid"/>
              <a:round/>
              <a:headEnd type="none" w="sm" len="sm"/>
              <a:tailEnd type="none" w="sm" len="sm"/>
            </a:ln>
          </p:spPr>
        </p:cxnSp>
        <p:cxnSp>
          <p:nvCxnSpPr>
            <p:cNvPr id="1982" name="Google Shape;1982;p78"/>
            <p:cNvCxnSpPr/>
            <p:nvPr/>
          </p:nvCxnSpPr>
          <p:spPr>
            <a:xfrm>
              <a:off x="2536568" y="2525107"/>
              <a:ext cx="0" cy="208500"/>
            </a:xfrm>
            <a:prstGeom prst="straightConnector1">
              <a:avLst/>
            </a:prstGeom>
            <a:noFill/>
            <a:ln w="19050" cap="rnd" cmpd="sng">
              <a:solidFill>
                <a:schemeClr val="accent2"/>
              </a:solidFill>
              <a:prstDash val="solid"/>
              <a:round/>
              <a:headEnd type="none" w="sm" len="sm"/>
              <a:tailEnd type="none" w="sm" len="sm"/>
            </a:ln>
          </p:spPr>
        </p:cxnSp>
      </p:grpSp>
      <p:cxnSp>
        <p:nvCxnSpPr>
          <p:cNvPr id="1983" name="Google Shape;1983;p78"/>
          <p:cNvCxnSpPr>
            <a:cxnSpLocks/>
          </p:cNvCxnSpPr>
          <p:nvPr/>
        </p:nvCxnSpPr>
        <p:spPr>
          <a:xfrm>
            <a:off x="2691714" y="3178029"/>
            <a:ext cx="511561" cy="0"/>
          </a:xfrm>
          <a:prstGeom prst="straightConnector1">
            <a:avLst/>
          </a:prstGeom>
          <a:noFill/>
          <a:ln w="19050" cap="rnd" cmpd="sng">
            <a:solidFill>
              <a:schemeClr val="accent2"/>
            </a:solidFill>
            <a:prstDash val="solid"/>
            <a:round/>
            <a:headEnd type="none" w="sm" len="sm"/>
            <a:tailEnd type="triangle" w="med" len="med"/>
          </a:ln>
        </p:spPr>
      </p:cxnSp>
      <p:grpSp>
        <p:nvGrpSpPr>
          <p:cNvPr id="1984" name="Google Shape;1984;p78"/>
          <p:cNvGrpSpPr/>
          <p:nvPr/>
        </p:nvGrpSpPr>
        <p:grpSpPr>
          <a:xfrm>
            <a:off x="6352944" y="1252908"/>
            <a:ext cx="661655" cy="653524"/>
            <a:chOff x="654724" y="1189182"/>
            <a:chExt cx="1098000" cy="1084507"/>
          </a:xfrm>
        </p:grpSpPr>
        <p:sp>
          <p:nvSpPr>
            <p:cNvPr id="1985" name="Google Shape;1985;p78"/>
            <p:cNvSpPr/>
            <p:nvPr/>
          </p:nvSpPr>
          <p:spPr>
            <a:xfrm>
              <a:off x="654724" y="1246789"/>
              <a:ext cx="1098000" cy="1026900"/>
            </a:xfrm>
            <a:prstGeom prst="roundRect">
              <a:avLst>
                <a:gd name="adj" fmla="val 9247"/>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1986" name="Google Shape;1986;p78"/>
            <p:cNvSpPr/>
            <p:nvPr/>
          </p:nvSpPr>
          <p:spPr>
            <a:xfrm>
              <a:off x="654724" y="1189182"/>
              <a:ext cx="1098000" cy="1026900"/>
            </a:xfrm>
            <a:prstGeom prst="roundRect">
              <a:avLst>
                <a:gd name="adj" fmla="val 9247"/>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grpSp>
      <p:grpSp>
        <p:nvGrpSpPr>
          <p:cNvPr id="1987" name="Google Shape;1987;p78"/>
          <p:cNvGrpSpPr/>
          <p:nvPr/>
        </p:nvGrpSpPr>
        <p:grpSpPr>
          <a:xfrm>
            <a:off x="6352944" y="2050765"/>
            <a:ext cx="661655" cy="653524"/>
            <a:chOff x="654724" y="1189182"/>
            <a:chExt cx="1098000" cy="1084507"/>
          </a:xfrm>
        </p:grpSpPr>
        <p:sp>
          <p:nvSpPr>
            <p:cNvPr id="1988" name="Google Shape;1988;p78"/>
            <p:cNvSpPr/>
            <p:nvPr/>
          </p:nvSpPr>
          <p:spPr>
            <a:xfrm>
              <a:off x="654724" y="1246789"/>
              <a:ext cx="1098000" cy="1026900"/>
            </a:xfrm>
            <a:prstGeom prst="roundRect">
              <a:avLst>
                <a:gd name="adj" fmla="val 9247"/>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1989" name="Google Shape;1989;p78"/>
            <p:cNvSpPr/>
            <p:nvPr/>
          </p:nvSpPr>
          <p:spPr>
            <a:xfrm>
              <a:off x="654724" y="1189182"/>
              <a:ext cx="1098000" cy="1026900"/>
            </a:xfrm>
            <a:prstGeom prst="roundRect">
              <a:avLst>
                <a:gd name="adj" fmla="val 9247"/>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grpSp>
      <p:grpSp>
        <p:nvGrpSpPr>
          <p:cNvPr id="1990" name="Google Shape;1990;p78"/>
          <p:cNvGrpSpPr/>
          <p:nvPr/>
        </p:nvGrpSpPr>
        <p:grpSpPr>
          <a:xfrm>
            <a:off x="7347028" y="2458320"/>
            <a:ext cx="661655" cy="653524"/>
            <a:chOff x="654724" y="1189182"/>
            <a:chExt cx="1098000" cy="1084507"/>
          </a:xfrm>
        </p:grpSpPr>
        <p:sp>
          <p:nvSpPr>
            <p:cNvPr id="1991" name="Google Shape;1991;p78"/>
            <p:cNvSpPr/>
            <p:nvPr/>
          </p:nvSpPr>
          <p:spPr>
            <a:xfrm>
              <a:off x="654724" y="1246789"/>
              <a:ext cx="1098000" cy="1026900"/>
            </a:xfrm>
            <a:prstGeom prst="roundRect">
              <a:avLst>
                <a:gd name="adj" fmla="val 9247"/>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1992" name="Google Shape;1992;p78"/>
            <p:cNvSpPr/>
            <p:nvPr/>
          </p:nvSpPr>
          <p:spPr>
            <a:xfrm>
              <a:off x="654724" y="1189182"/>
              <a:ext cx="1098000" cy="1026900"/>
            </a:xfrm>
            <a:prstGeom prst="roundRect">
              <a:avLst>
                <a:gd name="adj" fmla="val 9247"/>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grpSp>
      <p:grpSp>
        <p:nvGrpSpPr>
          <p:cNvPr id="1993" name="Google Shape;1993;p78"/>
          <p:cNvGrpSpPr/>
          <p:nvPr/>
        </p:nvGrpSpPr>
        <p:grpSpPr>
          <a:xfrm flipH="1">
            <a:off x="6352910" y="4052806"/>
            <a:ext cx="661655" cy="653524"/>
            <a:chOff x="654724" y="1189182"/>
            <a:chExt cx="1098000" cy="1084507"/>
          </a:xfrm>
        </p:grpSpPr>
        <p:sp>
          <p:nvSpPr>
            <p:cNvPr id="1994" name="Google Shape;1994;p78"/>
            <p:cNvSpPr/>
            <p:nvPr/>
          </p:nvSpPr>
          <p:spPr>
            <a:xfrm>
              <a:off x="654724" y="1246789"/>
              <a:ext cx="1098000" cy="1026900"/>
            </a:xfrm>
            <a:prstGeom prst="roundRect">
              <a:avLst>
                <a:gd name="adj" fmla="val 9247"/>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1995" name="Google Shape;1995;p78"/>
            <p:cNvSpPr/>
            <p:nvPr/>
          </p:nvSpPr>
          <p:spPr>
            <a:xfrm>
              <a:off x="654724" y="1189182"/>
              <a:ext cx="1098000" cy="1026900"/>
            </a:xfrm>
            <a:prstGeom prst="roundRect">
              <a:avLst>
                <a:gd name="adj" fmla="val 9247"/>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grpSp>
      <p:grpSp>
        <p:nvGrpSpPr>
          <p:cNvPr id="1996" name="Google Shape;1996;p78"/>
          <p:cNvGrpSpPr/>
          <p:nvPr/>
        </p:nvGrpSpPr>
        <p:grpSpPr>
          <a:xfrm>
            <a:off x="7347028" y="3227103"/>
            <a:ext cx="661655" cy="653524"/>
            <a:chOff x="654724" y="1189182"/>
            <a:chExt cx="1098000" cy="1084507"/>
          </a:xfrm>
        </p:grpSpPr>
        <p:sp>
          <p:nvSpPr>
            <p:cNvPr id="1997" name="Google Shape;1997;p78"/>
            <p:cNvSpPr/>
            <p:nvPr/>
          </p:nvSpPr>
          <p:spPr>
            <a:xfrm>
              <a:off x="654724" y="1246789"/>
              <a:ext cx="1098000" cy="1026900"/>
            </a:xfrm>
            <a:prstGeom prst="roundRect">
              <a:avLst>
                <a:gd name="adj" fmla="val 9247"/>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1998" name="Google Shape;1998;p78"/>
            <p:cNvSpPr/>
            <p:nvPr/>
          </p:nvSpPr>
          <p:spPr>
            <a:xfrm>
              <a:off x="654724" y="1189182"/>
              <a:ext cx="1098000" cy="1026900"/>
            </a:xfrm>
            <a:prstGeom prst="roundRect">
              <a:avLst>
                <a:gd name="adj" fmla="val 9247"/>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grpSp>
      <p:sp>
        <p:nvSpPr>
          <p:cNvPr id="1999" name="Google Shape;1999;p78"/>
          <p:cNvSpPr txBox="1">
            <a:spLocks noGrp="1"/>
          </p:cNvSpPr>
          <p:nvPr>
            <p:ph type="body" idx="2"/>
          </p:nvPr>
        </p:nvSpPr>
        <p:spPr>
          <a:xfrm>
            <a:off x="4094875" y="1969172"/>
            <a:ext cx="1681800" cy="4080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sz="800" dirty="0">
                <a:latin typeface="DM Sans" pitchFamily="2" charset="77"/>
              </a:rPr>
              <a:t>Type of AI model designed to generate human-like text by predicting the next token.</a:t>
            </a:r>
            <a:endParaRPr sz="800" dirty="0">
              <a:solidFill>
                <a:schemeClr val="dk2"/>
              </a:solidFill>
              <a:latin typeface="DM Sans" pitchFamily="2" charset="77"/>
            </a:endParaRPr>
          </a:p>
        </p:txBody>
      </p:sp>
      <p:sp>
        <p:nvSpPr>
          <p:cNvPr id="2000" name="Google Shape;2000;p78"/>
          <p:cNvSpPr txBox="1">
            <a:spLocks noGrp="1"/>
          </p:cNvSpPr>
          <p:nvPr>
            <p:ph type="body" idx="2"/>
          </p:nvPr>
        </p:nvSpPr>
        <p:spPr>
          <a:xfrm>
            <a:off x="3934873" y="3002497"/>
            <a:ext cx="1789935" cy="408000"/>
          </a:xfrm>
          <a:prstGeom prst="rect">
            <a:avLst/>
          </a:prstGeom>
        </p:spPr>
        <p:txBody>
          <a:bodyPr spcFirstLastPara="1" wrap="square" lIns="0" tIns="0" rIns="91425" bIns="91425" anchor="t" anchorCtr="0">
            <a:noAutofit/>
          </a:bodyPr>
          <a:lstStyle/>
          <a:p>
            <a:pPr marL="165100" lvl="0" indent="0" algn="l" rtl="0">
              <a:spcBef>
                <a:spcPts val="0"/>
              </a:spcBef>
              <a:spcAft>
                <a:spcPts val="0"/>
              </a:spcAft>
              <a:buSzPts val="1000"/>
              <a:buNone/>
            </a:pPr>
            <a:r>
              <a:rPr lang="en-US" sz="800" dirty="0">
                <a:latin typeface="DM Sans" pitchFamily="2" charset="77"/>
              </a:rPr>
              <a:t>A massive neural network trained on large amounts of text to understand and produce language using NLP.</a:t>
            </a:r>
            <a:endParaRPr sz="800" dirty="0">
              <a:latin typeface="DM Sans" pitchFamily="2" charset="77"/>
            </a:endParaRPr>
          </a:p>
        </p:txBody>
      </p:sp>
      <p:sp>
        <p:nvSpPr>
          <p:cNvPr id="2002" name="Google Shape;2002;p78" title="DIAMOND"/>
          <p:cNvSpPr/>
          <p:nvPr/>
        </p:nvSpPr>
        <p:spPr>
          <a:xfrm>
            <a:off x="7591344" y="2707528"/>
            <a:ext cx="172995" cy="155124"/>
          </a:xfrm>
          <a:custGeom>
            <a:avLst/>
            <a:gdLst/>
            <a:ahLst/>
            <a:cxnLst/>
            <a:rect l="l" t="t" r="r" b="b"/>
            <a:pathLst>
              <a:path w="169603" h="152082" extrusionOk="0">
                <a:moveTo>
                  <a:pt x="60973" y="12615"/>
                </a:moveTo>
                <a:lnTo>
                  <a:pt x="45555" y="43452"/>
                </a:lnTo>
                <a:lnTo>
                  <a:pt x="17521" y="43452"/>
                </a:lnTo>
                <a:lnTo>
                  <a:pt x="32940" y="12615"/>
                </a:lnTo>
                <a:close/>
                <a:moveTo>
                  <a:pt x="93912" y="12615"/>
                </a:moveTo>
                <a:lnTo>
                  <a:pt x="109331" y="43452"/>
                </a:lnTo>
                <a:lnTo>
                  <a:pt x="60272" y="43452"/>
                </a:lnTo>
                <a:lnTo>
                  <a:pt x="75691" y="12615"/>
                </a:lnTo>
                <a:close/>
                <a:moveTo>
                  <a:pt x="136663" y="12615"/>
                </a:moveTo>
                <a:lnTo>
                  <a:pt x="152082" y="43452"/>
                </a:lnTo>
                <a:lnTo>
                  <a:pt x="124048" y="43452"/>
                </a:lnTo>
                <a:lnTo>
                  <a:pt x="108630" y="12615"/>
                </a:lnTo>
                <a:close/>
                <a:moveTo>
                  <a:pt x="78494" y="56768"/>
                </a:moveTo>
                <a:lnTo>
                  <a:pt x="78494" y="123347"/>
                </a:lnTo>
                <a:lnTo>
                  <a:pt x="23128" y="56768"/>
                </a:lnTo>
                <a:close/>
                <a:moveTo>
                  <a:pt x="146475" y="56768"/>
                </a:moveTo>
                <a:lnTo>
                  <a:pt x="91109" y="123347"/>
                </a:lnTo>
                <a:lnTo>
                  <a:pt x="91109" y="56768"/>
                </a:lnTo>
                <a:close/>
                <a:moveTo>
                  <a:pt x="24530" y="0"/>
                </a:moveTo>
                <a:lnTo>
                  <a:pt x="0" y="49760"/>
                </a:lnTo>
                <a:lnTo>
                  <a:pt x="84801" y="152082"/>
                </a:lnTo>
                <a:lnTo>
                  <a:pt x="169603" y="49760"/>
                </a:lnTo>
                <a:lnTo>
                  <a:pt x="145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003" name="Google Shape;2003;p78" title="DIVERSITY1"/>
          <p:cNvSpPr/>
          <p:nvPr/>
        </p:nvSpPr>
        <p:spPr>
          <a:xfrm>
            <a:off x="6594059" y="1496989"/>
            <a:ext cx="179356" cy="165363"/>
          </a:xfrm>
          <a:custGeom>
            <a:avLst/>
            <a:gdLst/>
            <a:ahLst/>
            <a:cxnLst/>
            <a:rect l="l" t="t" r="r" b="b"/>
            <a:pathLst>
              <a:path w="197637" h="182218" extrusionOk="0">
                <a:moveTo>
                  <a:pt x="98818" y="12615"/>
                </a:moveTo>
                <a:lnTo>
                  <a:pt x="103023" y="13316"/>
                </a:lnTo>
                <a:lnTo>
                  <a:pt x="106528" y="16120"/>
                </a:lnTo>
                <a:lnTo>
                  <a:pt x="109331" y="19624"/>
                </a:lnTo>
                <a:lnTo>
                  <a:pt x="110032" y="23829"/>
                </a:lnTo>
                <a:lnTo>
                  <a:pt x="109331" y="28034"/>
                </a:lnTo>
                <a:lnTo>
                  <a:pt x="106528" y="31538"/>
                </a:lnTo>
                <a:lnTo>
                  <a:pt x="103023" y="34341"/>
                </a:lnTo>
                <a:lnTo>
                  <a:pt x="98818" y="35042"/>
                </a:lnTo>
                <a:lnTo>
                  <a:pt x="94613" y="34341"/>
                </a:lnTo>
                <a:lnTo>
                  <a:pt x="91109" y="31538"/>
                </a:lnTo>
                <a:lnTo>
                  <a:pt x="88306" y="28034"/>
                </a:lnTo>
                <a:lnTo>
                  <a:pt x="87605" y="23829"/>
                </a:lnTo>
                <a:lnTo>
                  <a:pt x="88306" y="19624"/>
                </a:lnTo>
                <a:lnTo>
                  <a:pt x="91109" y="16120"/>
                </a:lnTo>
                <a:lnTo>
                  <a:pt x="94613" y="13316"/>
                </a:lnTo>
                <a:lnTo>
                  <a:pt x="98818" y="12615"/>
                </a:lnTo>
                <a:close/>
                <a:moveTo>
                  <a:pt x="93913" y="0"/>
                </a:moveTo>
                <a:lnTo>
                  <a:pt x="85503" y="3505"/>
                </a:lnTo>
                <a:lnTo>
                  <a:pt x="81998" y="7009"/>
                </a:lnTo>
                <a:lnTo>
                  <a:pt x="78494" y="10513"/>
                </a:lnTo>
                <a:lnTo>
                  <a:pt x="74990" y="18923"/>
                </a:lnTo>
                <a:lnTo>
                  <a:pt x="74990" y="23829"/>
                </a:lnTo>
                <a:lnTo>
                  <a:pt x="74990" y="25931"/>
                </a:lnTo>
                <a:lnTo>
                  <a:pt x="74990" y="28034"/>
                </a:lnTo>
                <a:lnTo>
                  <a:pt x="75691" y="30136"/>
                </a:lnTo>
                <a:lnTo>
                  <a:pt x="76392" y="32239"/>
                </a:lnTo>
                <a:lnTo>
                  <a:pt x="64477" y="32239"/>
                </a:lnTo>
                <a:lnTo>
                  <a:pt x="53264" y="37145"/>
                </a:lnTo>
                <a:lnTo>
                  <a:pt x="49059" y="41350"/>
                </a:lnTo>
                <a:lnTo>
                  <a:pt x="44854" y="45555"/>
                </a:lnTo>
                <a:lnTo>
                  <a:pt x="39948" y="56768"/>
                </a:lnTo>
                <a:lnTo>
                  <a:pt x="39948" y="63776"/>
                </a:lnTo>
                <a:lnTo>
                  <a:pt x="39948" y="70785"/>
                </a:lnTo>
                <a:lnTo>
                  <a:pt x="42752" y="77793"/>
                </a:lnTo>
                <a:lnTo>
                  <a:pt x="46256" y="84802"/>
                </a:lnTo>
                <a:lnTo>
                  <a:pt x="51162" y="91810"/>
                </a:lnTo>
                <a:lnTo>
                  <a:pt x="57469" y="98818"/>
                </a:lnTo>
                <a:lnTo>
                  <a:pt x="64477" y="106527"/>
                </a:lnTo>
                <a:lnTo>
                  <a:pt x="72887" y="114237"/>
                </a:lnTo>
                <a:lnTo>
                  <a:pt x="81998" y="121946"/>
                </a:lnTo>
                <a:lnTo>
                  <a:pt x="91109" y="112835"/>
                </a:lnTo>
                <a:lnTo>
                  <a:pt x="82699" y="105126"/>
                </a:lnTo>
                <a:lnTo>
                  <a:pt x="75691" y="98117"/>
                </a:lnTo>
                <a:lnTo>
                  <a:pt x="68682" y="91810"/>
                </a:lnTo>
                <a:lnTo>
                  <a:pt x="63076" y="85502"/>
                </a:lnTo>
                <a:lnTo>
                  <a:pt x="58871" y="79195"/>
                </a:lnTo>
                <a:lnTo>
                  <a:pt x="55367" y="73588"/>
                </a:lnTo>
                <a:lnTo>
                  <a:pt x="53264" y="68682"/>
                </a:lnTo>
                <a:lnTo>
                  <a:pt x="52563" y="63776"/>
                </a:lnTo>
                <a:lnTo>
                  <a:pt x="53965" y="56067"/>
                </a:lnTo>
                <a:lnTo>
                  <a:pt x="58170" y="50461"/>
                </a:lnTo>
                <a:lnTo>
                  <a:pt x="63777" y="46256"/>
                </a:lnTo>
                <a:lnTo>
                  <a:pt x="71486" y="44854"/>
                </a:lnTo>
                <a:lnTo>
                  <a:pt x="78494" y="45555"/>
                </a:lnTo>
                <a:lnTo>
                  <a:pt x="83400" y="49059"/>
                </a:lnTo>
                <a:lnTo>
                  <a:pt x="88306" y="53965"/>
                </a:lnTo>
                <a:lnTo>
                  <a:pt x="96015" y="62375"/>
                </a:lnTo>
                <a:lnTo>
                  <a:pt x="101622" y="62375"/>
                </a:lnTo>
                <a:lnTo>
                  <a:pt x="108630" y="54666"/>
                </a:lnTo>
                <a:lnTo>
                  <a:pt x="114237" y="49760"/>
                </a:lnTo>
                <a:lnTo>
                  <a:pt x="119143" y="45555"/>
                </a:lnTo>
                <a:lnTo>
                  <a:pt x="126151" y="44854"/>
                </a:lnTo>
                <a:lnTo>
                  <a:pt x="132459" y="45555"/>
                </a:lnTo>
                <a:lnTo>
                  <a:pt x="136664" y="48358"/>
                </a:lnTo>
                <a:lnTo>
                  <a:pt x="140869" y="51862"/>
                </a:lnTo>
                <a:lnTo>
                  <a:pt x="142971" y="56768"/>
                </a:lnTo>
                <a:lnTo>
                  <a:pt x="146475" y="56067"/>
                </a:lnTo>
                <a:lnTo>
                  <a:pt x="153484" y="56067"/>
                </a:lnTo>
                <a:lnTo>
                  <a:pt x="156988" y="56768"/>
                </a:lnTo>
                <a:lnTo>
                  <a:pt x="155586" y="51161"/>
                </a:lnTo>
                <a:lnTo>
                  <a:pt x="149979" y="42751"/>
                </a:lnTo>
                <a:lnTo>
                  <a:pt x="146475" y="39247"/>
                </a:lnTo>
                <a:lnTo>
                  <a:pt x="142270" y="35743"/>
                </a:lnTo>
                <a:lnTo>
                  <a:pt x="131758" y="32239"/>
                </a:lnTo>
                <a:lnTo>
                  <a:pt x="121245" y="32239"/>
                </a:lnTo>
                <a:lnTo>
                  <a:pt x="121946" y="30136"/>
                </a:lnTo>
                <a:lnTo>
                  <a:pt x="122647" y="28034"/>
                </a:lnTo>
                <a:lnTo>
                  <a:pt x="122647" y="25931"/>
                </a:lnTo>
                <a:lnTo>
                  <a:pt x="122647" y="23829"/>
                </a:lnTo>
                <a:lnTo>
                  <a:pt x="122647" y="18923"/>
                </a:lnTo>
                <a:lnTo>
                  <a:pt x="119143" y="10513"/>
                </a:lnTo>
                <a:lnTo>
                  <a:pt x="115638" y="7009"/>
                </a:lnTo>
                <a:lnTo>
                  <a:pt x="112134" y="3505"/>
                </a:lnTo>
                <a:lnTo>
                  <a:pt x="103724" y="0"/>
                </a:lnTo>
                <a:close/>
                <a:moveTo>
                  <a:pt x="28735" y="135963"/>
                </a:moveTo>
                <a:lnTo>
                  <a:pt x="32239" y="138766"/>
                </a:lnTo>
                <a:lnTo>
                  <a:pt x="35042" y="142270"/>
                </a:lnTo>
                <a:lnTo>
                  <a:pt x="35042" y="146475"/>
                </a:lnTo>
                <a:lnTo>
                  <a:pt x="35042" y="150680"/>
                </a:lnTo>
                <a:lnTo>
                  <a:pt x="32239" y="154184"/>
                </a:lnTo>
                <a:lnTo>
                  <a:pt x="28735" y="156988"/>
                </a:lnTo>
                <a:lnTo>
                  <a:pt x="24530" y="157689"/>
                </a:lnTo>
                <a:lnTo>
                  <a:pt x="20325" y="156988"/>
                </a:lnTo>
                <a:lnTo>
                  <a:pt x="16821" y="154184"/>
                </a:lnTo>
                <a:lnTo>
                  <a:pt x="14017" y="150680"/>
                </a:lnTo>
                <a:lnTo>
                  <a:pt x="13316" y="146475"/>
                </a:lnTo>
                <a:lnTo>
                  <a:pt x="14017" y="142270"/>
                </a:lnTo>
                <a:lnTo>
                  <a:pt x="16821" y="138766"/>
                </a:lnTo>
                <a:lnTo>
                  <a:pt x="20325" y="135963"/>
                </a:lnTo>
                <a:close/>
                <a:moveTo>
                  <a:pt x="173107" y="135262"/>
                </a:moveTo>
                <a:lnTo>
                  <a:pt x="177312" y="135963"/>
                </a:lnTo>
                <a:lnTo>
                  <a:pt x="180816" y="138766"/>
                </a:lnTo>
                <a:lnTo>
                  <a:pt x="183620" y="142270"/>
                </a:lnTo>
                <a:lnTo>
                  <a:pt x="184320" y="146475"/>
                </a:lnTo>
                <a:lnTo>
                  <a:pt x="183620" y="150680"/>
                </a:lnTo>
                <a:lnTo>
                  <a:pt x="180816" y="154184"/>
                </a:lnTo>
                <a:lnTo>
                  <a:pt x="178013" y="156988"/>
                </a:lnTo>
                <a:lnTo>
                  <a:pt x="173808" y="157689"/>
                </a:lnTo>
                <a:lnTo>
                  <a:pt x="168902" y="156988"/>
                </a:lnTo>
                <a:lnTo>
                  <a:pt x="165398" y="154184"/>
                </a:lnTo>
                <a:lnTo>
                  <a:pt x="162595" y="150680"/>
                </a:lnTo>
                <a:lnTo>
                  <a:pt x="162595" y="146475"/>
                </a:lnTo>
                <a:lnTo>
                  <a:pt x="162595" y="142270"/>
                </a:lnTo>
                <a:lnTo>
                  <a:pt x="165398" y="138766"/>
                </a:lnTo>
                <a:lnTo>
                  <a:pt x="168902" y="135963"/>
                </a:lnTo>
                <a:lnTo>
                  <a:pt x="173107" y="135262"/>
                </a:lnTo>
                <a:close/>
                <a:moveTo>
                  <a:pt x="28034" y="75691"/>
                </a:moveTo>
                <a:lnTo>
                  <a:pt x="21726" y="80597"/>
                </a:lnTo>
                <a:lnTo>
                  <a:pt x="16821" y="87605"/>
                </a:lnTo>
                <a:lnTo>
                  <a:pt x="14017" y="94613"/>
                </a:lnTo>
                <a:lnTo>
                  <a:pt x="13316" y="102322"/>
                </a:lnTo>
                <a:lnTo>
                  <a:pt x="13316" y="107929"/>
                </a:lnTo>
                <a:lnTo>
                  <a:pt x="15419" y="113536"/>
                </a:lnTo>
                <a:lnTo>
                  <a:pt x="17521" y="118442"/>
                </a:lnTo>
                <a:lnTo>
                  <a:pt x="21026" y="123348"/>
                </a:lnTo>
                <a:lnTo>
                  <a:pt x="16821" y="123348"/>
                </a:lnTo>
                <a:lnTo>
                  <a:pt x="9111" y="127553"/>
                </a:lnTo>
                <a:lnTo>
                  <a:pt x="6308" y="131057"/>
                </a:lnTo>
                <a:lnTo>
                  <a:pt x="1402" y="138065"/>
                </a:lnTo>
                <a:lnTo>
                  <a:pt x="1" y="146475"/>
                </a:lnTo>
                <a:lnTo>
                  <a:pt x="701" y="151381"/>
                </a:lnTo>
                <a:lnTo>
                  <a:pt x="4206" y="159791"/>
                </a:lnTo>
                <a:lnTo>
                  <a:pt x="7009" y="163996"/>
                </a:lnTo>
                <a:lnTo>
                  <a:pt x="10513" y="166799"/>
                </a:lnTo>
                <a:lnTo>
                  <a:pt x="19624" y="170304"/>
                </a:lnTo>
                <a:lnTo>
                  <a:pt x="24530" y="171004"/>
                </a:lnTo>
                <a:lnTo>
                  <a:pt x="29436" y="170304"/>
                </a:lnTo>
                <a:lnTo>
                  <a:pt x="35042" y="168201"/>
                </a:lnTo>
                <a:lnTo>
                  <a:pt x="39247" y="165398"/>
                </a:lnTo>
                <a:lnTo>
                  <a:pt x="42752" y="161193"/>
                </a:lnTo>
                <a:lnTo>
                  <a:pt x="46957" y="170304"/>
                </a:lnTo>
                <a:lnTo>
                  <a:pt x="54666" y="176611"/>
                </a:lnTo>
                <a:lnTo>
                  <a:pt x="62375" y="180816"/>
                </a:lnTo>
                <a:lnTo>
                  <a:pt x="72187" y="182218"/>
                </a:lnTo>
                <a:lnTo>
                  <a:pt x="78494" y="181517"/>
                </a:lnTo>
                <a:lnTo>
                  <a:pt x="88306" y="178013"/>
                </a:lnTo>
                <a:lnTo>
                  <a:pt x="92511" y="174509"/>
                </a:lnTo>
                <a:lnTo>
                  <a:pt x="100220" y="166099"/>
                </a:lnTo>
                <a:lnTo>
                  <a:pt x="105827" y="156287"/>
                </a:lnTo>
                <a:lnTo>
                  <a:pt x="110032" y="145073"/>
                </a:lnTo>
                <a:lnTo>
                  <a:pt x="113536" y="133159"/>
                </a:lnTo>
                <a:lnTo>
                  <a:pt x="115638" y="121245"/>
                </a:lnTo>
                <a:lnTo>
                  <a:pt x="117741" y="111433"/>
                </a:lnTo>
                <a:lnTo>
                  <a:pt x="105126" y="107929"/>
                </a:lnTo>
                <a:lnTo>
                  <a:pt x="103724" y="114938"/>
                </a:lnTo>
                <a:lnTo>
                  <a:pt x="101622" y="124048"/>
                </a:lnTo>
                <a:lnTo>
                  <a:pt x="99519" y="134561"/>
                </a:lnTo>
                <a:lnTo>
                  <a:pt x="96015" y="144373"/>
                </a:lnTo>
                <a:lnTo>
                  <a:pt x="91810" y="154184"/>
                </a:lnTo>
                <a:lnTo>
                  <a:pt x="86904" y="161894"/>
                </a:lnTo>
                <a:lnTo>
                  <a:pt x="83400" y="164697"/>
                </a:lnTo>
                <a:lnTo>
                  <a:pt x="76392" y="168201"/>
                </a:lnTo>
                <a:lnTo>
                  <a:pt x="72187" y="168902"/>
                </a:lnTo>
                <a:lnTo>
                  <a:pt x="65178" y="168201"/>
                </a:lnTo>
                <a:lnTo>
                  <a:pt x="58871" y="163295"/>
                </a:lnTo>
                <a:lnTo>
                  <a:pt x="54666" y="157689"/>
                </a:lnTo>
                <a:lnTo>
                  <a:pt x="53965" y="150680"/>
                </a:lnTo>
                <a:lnTo>
                  <a:pt x="53965" y="146475"/>
                </a:lnTo>
                <a:lnTo>
                  <a:pt x="55367" y="141569"/>
                </a:lnTo>
                <a:lnTo>
                  <a:pt x="57469" y="135963"/>
                </a:lnTo>
                <a:lnTo>
                  <a:pt x="59572" y="129655"/>
                </a:lnTo>
                <a:lnTo>
                  <a:pt x="56067" y="124048"/>
                </a:lnTo>
                <a:lnTo>
                  <a:pt x="46256" y="121946"/>
                </a:lnTo>
                <a:lnTo>
                  <a:pt x="36444" y="119143"/>
                </a:lnTo>
                <a:lnTo>
                  <a:pt x="31538" y="117040"/>
                </a:lnTo>
                <a:lnTo>
                  <a:pt x="26632" y="108630"/>
                </a:lnTo>
                <a:lnTo>
                  <a:pt x="26632" y="103023"/>
                </a:lnTo>
                <a:lnTo>
                  <a:pt x="26632" y="98818"/>
                </a:lnTo>
                <a:lnTo>
                  <a:pt x="28034" y="94613"/>
                </a:lnTo>
                <a:lnTo>
                  <a:pt x="30837" y="91109"/>
                </a:lnTo>
                <a:lnTo>
                  <a:pt x="33641" y="88306"/>
                </a:lnTo>
                <a:lnTo>
                  <a:pt x="32239" y="85502"/>
                </a:lnTo>
                <a:lnTo>
                  <a:pt x="30837" y="81998"/>
                </a:lnTo>
                <a:lnTo>
                  <a:pt x="29436" y="79195"/>
                </a:lnTo>
                <a:lnTo>
                  <a:pt x="28034" y="75691"/>
                </a:lnTo>
                <a:close/>
                <a:moveTo>
                  <a:pt x="137364" y="70785"/>
                </a:moveTo>
                <a:lnTo>
                  <a:pt x="125450" y="74289"/>
                </a:lnTo>
                <a:lnTo>
                  <a:pt x="112134" y="77793"/>
                </a:lnTo>
                <a:lnTo>
                  <a:pt x="96716" y="82699"/>
                </a:lnTo>
                <a:lnTo>
                  <a:pt x="100220" y="95314"/>
                </a:lnTo>
                <a:lnTo>
                  <a:pt x="114938" y="90408"/>
                </a:lnTo>
                <a:lnTo>
                  <a:pt x="127553" y="86904"/>
                </a:lnTo>
                <a:lnTo>
                  <a:pt x="139467" y="84101"/>
                </a:lnTo>
                <a:lnTo>
                  <a:pt x="148578" y="84101"/>
                </a:lnTo>
                <a:lnTo>
                  <a:pt x="156988" y="84802"/>
                </a:lnTo>
                <a:lnTo>
                  <a:pt x="164697" y="88306"/>
                </a:lnTo>
                <a:lnTo>
                  <a:pt x="167500" y="91109"/>
                </a:lnTo>
                <a:lnTo>
                  <a:pt x="171005" y="98117"/>
                </a:lnTo>
                <a:lnTo>
                  <a:pt x="171005" y="102322"/>
                </a:lnTo>
                <a:lnTo>
                  <a:pt x="171005" y="108630"/>
                </a:lnTo>
                <a:lnTo>
                  <a:pt x="166099" y="117040"/>
                </a:lnTo>
                <a:lnTo>
                  <a:pt x="161193" y="119143"/>
                </a:lnTo>
                <a:lnTo>
                  <a:pt x="151381" y="121946"/>
                </a:lnTo>
                <a:lnTo>
                  <a:pt x="141569" y="124048"/>
                </a:lnTo>
                <a:lnTo>
                  <a:pt x="138065" y="129655"/>
                </a:lnTo>
                <a:lnTo>
                  <a:pt x="140168" y="135963"/>
                </a:lnTo>
                <a:lnTo>
                  <a:pt x="142270" y="141569"/>
                </a:lnTo>
                <a:lnTo>
                  <a:pt x="143672" y="145774"/>
                </a:lnTo>
                <a:lnTo>
                  <a:pt x="143672" y="149979"/>
                </a:lnTo>
                <a:lnTo>
                  <a:pt x="142971" y="157689"/>
                </a:lnTo>
                <a:lnTo>
                  <a:pt x="138766" y="163295"/>
                </a:lnTo>
                <a:lnTo>
                  <a:pt x="132459" y="168201"/>
                </a:lnTo>
                <a:lnTo>
                  <a:pt x="125450" y="168902"/>
                </a:lnTo>
                <a:lnTo>
                  <a:pt x="123348" y="168902"/>
                </a:lnTo>
                <a:lnTo>
                  <a:pt x="121245" y="168201"/>
                </a:lnTo>
                <a:lnTo>
                  <a:pt x="119143" y="167500"/>
                </a:lnTo>
                <a:lnTo>
                  <a:pt x="116339" y="166799"/>
                </a:lnTo>
                <a:lnTo>
                  <a:pt x="114938" y="169603"/>
                </a:lnTo>
                <a:lnTo>
                  <a:pt x="113536" y="172406"/>
                </a:lnTo>
                <a:lnTo>
                  <a:pt x="111433" y="175209"/>
                </a:lnTo>
                <a:lnTo>
                  <a:pt x="110032" y="178013"/>
                </a:lnTo>
                <a:lnTo>
                  <a:pt x="113536" y="180115"/>
                </a:lnTo>
                <a:lnTo>
                  <a:pt x="117040" y="180816"/>
                </a:lnTo>
                <a:lnTo>
                  <a:pt x="121245" y="182218"/>
                </a:lnTo>
                <a:lnTo>
                  <a:pt x="124749" y="182218"/>
                </a:lnTo>
                <a:lnTo>
                  <a:pt x="135262" y="181517"/>
                </a:lnTo>
                <a:lnTo>
                  <a:pt x="142971" y="176611"/>
                </a:lnTo>
                <a:lnTo>
                  <a:pt x="150680" y="170304"/>
                </a:lnTo>
                <a:lnTo>
                  <a:pt x="154885" y="161193"/>
                </a:lnTo>
                <a:lnTo>
                  <a:pt x="158389" y="165398"/>
                </a:lnTo>
                <a:lnTo>
                  <a:pt x="162595" y="168201"/>
                </a:lnTo>
                <a:lnTo>
                  <a:pt x="168201" y="170304"/>
                </a:lnTo>
                <a:lnTo>
                  <a:pt x="173107" y="171004"/>
                </a:lnTo>
                <a:lnTo>
                  <a:pt x="178013" y="170304"/>
                </a:lnTo>
                <a:lnTo>
                  <a:pt x="187124" y="166799"/>
                </a:lnTo>
                <a:lnTo>
                  <a:pt x="190628" y="163295"/>
                </a:lnTo>
                <a:lnTo>
                  <a:pt x="193431" y="159791"/>
                </a:lnTo>
                <a:lnTo>
                  <a:pt x="196935" y="151381"/>
                </a:lnTo>
                <a:lnTo>
                  <a:pt x="197636" y="146475"/>
                </a:lnTo>
                <a:lnTo>
                  <a:pt x="196235" y="138065"/>
                </a:lnTo>
                <a:lnTo>
                  <a:pt x="191329" y="131057"/>
                </a:lnTo>
                <a:lnTo>
                  <a:pt x="188525" y="127553"/>
                </a:lnTo>
                <a:lnTo>
                  <a:pt x="180816" y="123348"/>
                </a:lnTo>
                <a:lnTo>
                  <a:pt x="176611" y="123348"/>
                </a:lnTo>
                <a:lnTo>
                  <a:pt x="180115" y="118442"/>
                </a:lnTo>
                <a:lnTo>
                  <a:pt x="182218" y="113536"/>
                </a:lnTo>
                <a:lnTo>
                  <a:pt x="184320" y="107929"/>
                </a:lnTo>
                <a:lnTo>
                  <a:pt x="184320" y="102322"/>
                </a:lnTo>
                <a:lnTo>
                  <a:pt x="184320" y="95314"/>
                </a:lnTo>
                <a:lnTo>
                  <a:pt x="178714" y="83400"/>
                </a:lnTo>
                <a:lnTo>
                  <a:pt x="173808" y="79195"/>
                </a:lnTo>
                <a:lnTo>
                  <a:pt x="168201" y="74990"/>
                </a:lnTo>
                <a:lnTo>
                  <a:pt x="155586" y="70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004" name="Google Shape;2004;p78" title="ROCKET"/>
          <p:cNvSpPr/>
          <p:nvPr/>
        </p:nvSpPr>
        <p:spPr>
          <a:xfrm>
            <a:off x="1696020" y="2817532"/>
            <a:ext cx="179327" cy="180107"/>
          </a:xfrm>
          <a:custGeom>
            <a:avLst/>
            <a:gdLst/>
            <a:ahLst/>
            <a:cxnLst/>
            <a:rect l="l" t="t" r="r" b="b"/>
            <a:pathLst>
              <a:path w="161193" h="161894" extrusionOk="0">
                <a:moveTo>
                  <a:pt x="105827" y="40649"/>
                </a:moveTo>
                <a:lnTo>
                  <a:pt x="99519" y="41349"/>
                </a:lnTo>
                <a:lnTo>
                  <a:pt x="94613" y="44854"/>
                </a:lnTo>
                <a:lnTo>
                  <a:pt x="91109" y="49759"/>
                </a:lnTo>
                <a:lnTo>
                  <a:pt x="90408" y="56067"/>
                </a:lnTo>
                <a:lnTo>
                  <a:pt x="91109" y="61674"/>
                </a:lnTo>
                <a:lnTo>
                  <a:pt x="94613" y="66580"/>
                </a:lnTo>
                <a:lnTo>
                  <a:pt x="99519" y="70084"/>
                </a:lnTo>
                <a:lnTo>
                  <a:pt x="105827" y="71485"/>
                </a:lnTo>
                <a:lnTo>
                  <a:pt x="112134" y="70084"/>
                </a:lnTo>
                <a:lnTo>
                  <a:pt x="117040" y="66580"/>
                </a:lnTo>
                <a:lnTo>
                  <a:pt x="120544" y="61674"/>
                </a:lnTo>
                <a:lnTo>
                  <a:pt x="121245" y="56067"/>
                </a:lnTo>
                <a:lnTo>
                  <a:pt x="120544" y="49759"/>
                </a:lnTo>
                <a:lnTo>
                  <a:pt x="117040" y="44854"/>
                </a:lnTo>
                <a:lnTo>
                  <a:pt x="112134" y="41349"/>
                </a:lnTo>
                <a:lnTo>
                  <a:pt x="105827" y="40649"/>
                </a:lnTo>
                <a:close/>
                <a:moveTo>
                  <a:pt x="45555" y="46255"/>
                </a:moveTo>
                <a:lnTo>
                  <a:pt x="58871" y="49059"/>
                </a:lnTo>
                <a:lnTo>
                  <a:pt x="53965" y="55366"/>
                </a:lnTo>
                <a:lnTo>
                  <a:pt x="49760" y="62375"/>
                </a:lnTo>
                <a:lnTo>
                  <a:pt x="45555" y="68682"/>
                </a:lnTo>
                <a:lnTo>
                  <a:pt x="42050" y="75690"/>
                </a:lnTo>
                <a:lnTo>
                  <a:pt x="23128" y="67981"/>
                </a:lnTo>
                <a:lnTo>
                  <a:pt x="43452" y="47657"/>
                </a:lnTo>
                <a:lnTo>
                  <a:pt x="44153" y="46956"/>
                </a:lnTo>
                <a:lnTo>
                  <a:pt x="44854" y="46255"/>
                </a:lnTo>
                <a:close/>
                <a:moveTo>
                  <a:pt x="148578" y="13316"/>
                </a:moveTo>
                <a:lnTo>
                  <a:pt x="148578" y="22427"/>
                </a:lnTo>
                <a:lnTo>
                  <a:pt x="144373" y="39948"/>
                </a:lnTo>
                <a:lnTo>
                  <a:pt x="140868" y="49059"/>
                </a:lnTo>
                <a:lnTo>
                  <a:pt x="136663" y="57469"/>
                </a:lnTo>
                <a:lnTo>
                  <a:pt x="124749" y="73588"/>
                </a:lnTo>
                <a:lnTo>
                  <a:pt x="117741" y="81297"/>
                </a:lnTo>
                <a:lnTo>
                  <a:pt x="107929" y="89707"/>
                </a:lnTo>
                <a:lnTo>
                  <a:pt x="98117" y="97416"/>
                </a:lnTo>
                <a:lnTo>
                  <a:pt x="87605" y="104425"/>
                </a:lnTo>
                <a:lnTo>
                  <a:pt x="77793" y="108630"/>
                </a:lnTo>
                <a:lnTo>
                  <a:pt x="52563" y="84100"/>
                </a:lnTo>
                <a:lnTo>
                  <a:pt x="57469" y="74289"/>
                </a:lnTo>
                <a:lnTo>
                  <a:pt x="63776" y="63776"/>
                </a:lnTo>
                <a:lnTo>
                  <a:pt x="71486" y="53264"/>
                </a:lnTo>
                <a:lnTo>
                  <a:pt x="80596" y="44153"/>
                </a:lnTo>
                <a:lnTo>
                  <a:pt x="88306" y="36444"/>
                </a:lnTo>
                <a:lnTo>
                  <a:pt x="104425" y="25230"/>
                </a:lnTo>
                <a:lnTo>
                  <a:pt x="112835" y="21025"/>
                </a:lnTo>
                <a:lnTo>
                  <a:pt x="121245" y="17521"/>
                </a:lnTo>
                <a:lnTo>
                  <a:pt x="139467" y="13316"/>
                </a:lnTo>
                <a:close/>
                <a:moveTo>
                  <a:pt x="112835" y="103023"/>
                </a:moveTo>
                <a:lnTo>
                  <a:pt x="114937" y="115638"/>
                </a:lnTo>
                <a:lnTo>
                  <a:pt x="114937" y="116339"/>
                </a:lnTo>
                <a:lnTo>
                  <a:pt x="114937" y="117040"/>
                </a:lnTo>
                <a:lnTo>
                  <a:pt x="114937" y="117741"/>
                </a:lnTo>
                <a:lnTo>
                  <a:pt x="114237" y="118441"/>
                </a:lnTo>
                <a:lnTo>
                  <a:pt x="93912" y="138766"/>
                </a:lnTo>
                <a:lnTo>
                  <a:pt x="85502" y="119142"/>
                </a:lnTo>
                <a:lnTo>
                  <a:pt x="92511" y="115638"/>
                </a:lnTo>
                <a:lnTo>
                  <a:pt x="99519" y="112134"/>
                </a:lnTo>
                <a:lnTo>
                  <a:pt x="106527" y="107929"/>
                </a:lnTo>
                <a:lnTo>
                  <a:pt x="112835" y="103023"/>
                </a:lnTo>
                <a:close/>
                <a:moveTo>
                  <a:pt x="30837" y="121946"/>
                </a:moveTo>
                <a:lnTo>
                  <a:pt x="34341" y="122646"/>
                </a:lnTo>
                <a:lnTo>
                  <a:pt x="37145" y="124749"/>
                </a:lnTo>
                <a:lnTo>
                  <a:pt x="39247" y="127552"/>
                </a:lnTo>
                <a:lnTo>
                  <a:pt x="39247" y="131056"/>
                </a:lnTo>
                <a:lnTo>
                  <a:pt x="39247" y="134561"/>
                </a:lnTo>
                <a:lnTo>
                  <a:pt x="37145" y="137364"/>
                </a:lnTo>
                <a:lnTo>
                  <a:pt x="33640" y="139466"/>
                </a:lnTo>
                <a:lnTo>
                  <a:pt x="28735" y="141569"/>
                </a:lnTo>
                <a:lnTo>
                  <a:pt x="23128" y="143672"/>
                </a:lnTo>
                <a:lnTo>
                  <a:pt x="16820" y="145073"/>
                </a:lnTo>
                <a:lnTo>
                  <a:pt x="18222" y="138766"/>
                </a:lnTo>
                <a:lnTo>
                  <a:pt x="19624" y="133159"/>
                </a:lnTo>
                <a:lnTo>
                  <a:pt x="22427" y="127552"/>
                </a:lnTo>
                <a:lnTo>
                  <a:pt x="24530" y="124749"/>
                </a:lnTo>
                <a:lnTo>
                  <a:pt x="27333" y="122646"/>
                </a:lnTo>
                <a:lnTo>
                  <a:pt x="30837" y="121946"/>
                </a:lnTo>
                <a:close/>
                <a:moveTo>
                  <a:pt x="25931" y="109331"/>
                </a:moveTo>
                <a:lnTo>
                  <a:pt x="18222" y="112835"/>
                </a:lnTo>
                <a:lnTo>
                  <a:pt x="15419" y="115638"/>
                </a:lnTo>
                <a:lnTo>
                  <a:pt x="10513" y="121245"/>
                </a:lnTo>
                <a:lnTo>
                  <a:pt x="6308" y="131757"/>
                </a:lnTo>
                <a:lnTo>
                  <a:pt x="2804" y="144372"/>
                </a:lnTo>
                <a:lnTo>
                  <a:pt x="701" y="161192"/>
                </a:lnTo>
                <a:lnTo>
                  <a:pt x="17521" y="158389"/>
                </a:lnTo>
                <a:lnTo>
                  <a:pt x="30136" y="155586"/>
                </a:lnTo>
                <a:lnTo>
                  <a:pt x="39948" y="151381"/>
                </a:lnTo>
                <a:lnTo>
                  <a:pt x="46255" y="146475"/>
                </a:lnTo>
                <a:lnTo>
                  <a:pt x="49059" y="143672"/>
                </a:lnTo>
                <a:lnTo>
                  <a:pt x="52563" y="135261"/>
                </a:lnTo>
                <a:lnTo>
                  <a:pt x="52563" y="131056"/>
                </a:lnTo>
                <a:lnTo>
                  <a:pt x="52563" y="126851"/>
                </a:lnTo>
                <a:lnTo>
                  <a:pt x="49059" y="119142"/>
                </a:lnTo>
                <a:lnTo>
                  <a:pt x="46255" y="115638"/>
                </a:lnTo>
                <a:lnTo>
                  <a:pt x="42751" y="112835"/>
                </a:lnTo>
                <a:lnTo>
                  <a:pt x="35042" y="109331"/>
                </a:lnTo>
                <a:close/>
                <a:moveTo>
                  <a:pt x="147877" y="0"/>
                </a:moveTo>
                <a:lnTo>
                  <a:pt x="124048" y="3504"/>
                </a:lnTo>
                <a:lnTo>
                  <a:pt x="112835" y="7008"/>
                </a:lnTo>
                <a:lnTo>
                  <a:pt x="101622" y="11914"/>
                </a:lnTo>
                <a:lnTo>
                  <a:pt x="79896" y="26632"/>
                </a:lnTo>
                <a:lnTo>
                  <a:pt x="70084" y="35743"/>
                </a:lnTo>
                <a:lnTo>
                  <a:pt x="69383" y="36444"/>
                </a:lnTo>
                <a:lnTo>
                  <a:pt x="69383" y="37144"/>
                </a:lnTo>
                <a:lnTo>
                  <a:pt x="68682" y="37144"/>
                </a:lnTo>
                <a:lnTo>
                  <a:pt x="68682" y="37845"/>
                </a:lnTo>
                <a:lnTo>
                  <a:pt x="48358" y="33640"/>
                </a:lnTo>
                <a:lnTo>
                  <a:pt x="44854" y="32939"/>
                </a:lnTo>
                <a:lnTo>
                  <a:pt x="40649" y="33640"/>
                </a:lnTo>
                <a:lnTo>
                  <a:pt x="37145" y="35743"/>
                </a:lnTo>
                <a:lnTo>
                  <a:pt x="34341" y="37845"/>
                </a:lnTo>
                <a:lnTo>
                  <a:pt x="0" y="72186"/>
                </a:lnTo>
                <a:lnTo>
                  <a:pt x="38546" y="89006"/>
                </a:lnTo>
                <a:lnTo>
                  <a:pt x="72887" y="123347"/>
                </a:lnTo>
                <a:lnTo>
                  <a:pt x="89707" y="161893"/>
                </a:lnTo>
                <a:lnTo>
                  <a:pt x="124048" y="127552"/>
                </a:lnTo>
                <a:lnTo>
                  <a:pt x="126151" y="124749"/>
                </a:lnTo>
                <a:lnTo>
                  <a:pt x="127552" y="121245"/>
                </a:lnTo>
                <a:lnTo>
                  <a:pt x="128253" y="117040"/>
                </a:lnTo>
                <a:lnTo>
                  <a:pt x="128253" y="113536"/>
                </a:lnTo>
                <a:lnTo>
                  <a:pt x="124048" y="93211"/>
                </a:lnTo>
                <a:lnTo>
                  <a:pt x="124749" y="92510"/>
                </a:lnTo>
                <a:lnTo>
                  <a:pt x="125450" y="91810"/>
                </a:lnTo>
                <a:lnTo>
                  <a:pt x="135262" y="81998"/>
                </a:lnTo>
                <a:lnTo>
                  <a:pt x="149979" y="60272"/>
                </a:lnTo>
                <a:lnTo>
                  <a:pt x="154885" y="49059"/>
                </a:lnTo>
                <a:lnTo>
                  <a:pt x="158389" y="37845"/>
                </a:lnTo>
                <a:lnTo>
                  <a:pt x="161193" y="13316"/>
                </a:lnTo>
                <a:lnTo>
                  <a:pt x="160492" y="1402"/>
                </a:lnTo>
                <a:lnTo>
                  <a:pt x="1478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005" name="Google Shape;2005;p78" title="INTEGRATED"/>
          <p:cNvSpPr/>
          <p:nvPr/>
        </p:nvSpPr>
        <p:spPr>
          <a:xfrm>
            <a:off x="3673606" y="4049011"/>
            <a:ext cx="179261" cy="171334"/>
          </a:xfrm>
          <a:custGeom>
            <a:avLst/>
            <a:gdLst/>
            <a:ahLst/>
            <a:cxnLst/>
            <a:rect l="l" t="t" r="r" b="b"/>
            <a:pathLst>
              <a:path w="206047" h="196936" extrusionOk="0">
                <a:moveTo>
                  <a:pt x="103023" y="13316"/>
                </a:moveTo>
                <a:lnTo>
                  <a:pt x="107228" y="14017"/>
                </a:lnTo>
                <a:lnTo>
                  <a:pt x="110733" y="16120"/>
                </a:lnTo>
                <a:lnTo>
                  <a:pt x="113536" y="19624"/>
                </a:lnTo>
                <a:lnTo>
                  <a:pt x="114237" y="23829"/>
                </a:lnTo>
                <a:lnTo>
                  <a:pt x="113536" y="28735"/>
                </a:lnTo>
                <a:lnTo>
                  <a:pt x="110733" y="32239"/>
                </a:lnTo>
                <a:lnTo>
                  <a:pt x="107228" y="34341"/>
                </a:lnTo>
                <a:lnTo>
                  <a:pt x="103023" y="35042"/>
                </a:lnTo>
                <a:lnTo>
                  <a:pt x="98818" y="34341"/>
                </a:lnTo>
                <a:lnTo>
                  <a:pt x="95314" y="32239"/>
                </a:lnTo>
                <a:lnTo>
                  <a:pt x="92511" y="28735"/>
                </a:lnTo>
                <a:lnTo>
                  <a:pt x="91810" y="24530"/>
                </a:lnTo>
                <a:lnTo>
                  <a:pt x="92511" y="19624"/>
                </a:lnTo>
                <a:lnTo>
                  <a:pt x="95314" y="16120"/>
                </a:lnTo>
                <a:lnTo>
                  <a:pt x="98818" y="14017"/>
                </a:lnTo>
                <a:lnTo>
                  <a:pt x="103023" y="13316"/>
                </a:lnTo>
                <a:close/>
                <a:moveTo>
                  <a:pt x="24530" y="70084"/>
                </a:moveTo>
                <a:lnTo>
                  <a:pt x="28735" y="70785"/>
                </a:lnTo>
                <a:lnTo>
                  <a:pt x="32239" y="73588"/>
                </a:lnTo>
                <a:lnTo>
                  <a:pt x="34341" y="77092"/>
                </a:lnTo>
                <a:lnTo>
                  <a:pt x="35042" y="81298"/>
                </a:lnTo>
                <a:lnTo>
                  <a:pt x="34341" y="85503"/>
                </a:lnTo>
                <a:lnTo>
                  <a:pt x="32239" y="89007"/>
                </a:lnTo>
                <a:lnTo>
                  <a:pt x="28735" y="91810"/>
                </a:lnTo>
                <a:lnTo>
                  <a:pt x="19624" y="91810"/>
                </a:lnTo>
                <a:lnTo>
                  <a:pt x="16120" y="89007"/>
                </a:lnTo>
                <a:lnTo>
                  <a:pt x="14017" y="85503"/>
                </a:lnTo>
                <a:lnTo>
                  <a:pt x="13316" y="81298"/>
                </a:lnTo>
                <a:lnTo>
                  <a:pt x="14017" y="77092"/>
                </a:lnTo>
                <a:lnTo>
                  <a:pt x="16120" y="73588"/>
                </a:lnTo>
                <a:lnTo>
                  <a:pt x="19624" y="70785"/>
                </a:lnTo>
                <a:lnTo>
                  <a:pt x="24530" y="70084"/>
                </a:lnTo>
                <a:close/>
                <a:moveTo>
                  <a:pt x="182218" y="70084"/>
                </a:moveTo>
                <a:lnTo>
                  <a:pt x="186423" y="70785"/>
                </a:lnTo>
                <a:lnTo>
                  <a:pt x="189927" y="73588"/>
                </a:lnTo>
                <a:lnTo>
                  <a:pt x="192030" y="77092"/>
                </a:lnTo>
                <a:lnTo>
                  <a:pt x="192730" y="81298"/>
                </a:lnTo>
                <a:lnTo>
                  <a:pt x="192030" y="85503"/>
                </a:lnTo>
                <a:lnTo>
                  <a:pt x="189927" y="89007"/>
                </a:lnTo>
                <a:lnTo>
                  <a:pt x="186423" y="91810"/>
                </a:lnTo>
                <a:lnTo>
                  <a:pt x="177312" y="91810"/>
                </a:lnTo>
                <a:lnTo>
                  <a:pt x="173808" y="89007"/>
                </a:lnTo>
                <a:lnTo>
                  <a:pt x="171705" y="85503"/>
                </a:lnTo>
                <a:lnTo>
                  <a:pt x="171005" y="81298"/>
                </a:lnTo>
                <a:lnTo>
                  <a:pt x="171705" y="77092"/>
                </a:lnTo>
                <a:lnTo>
                  <a:pt x="173808" y="73588"/>
                </a:lnTo>
                <a:lnTo>
                  <a:pt x="177312" y="70785"/>
                </a:lnTo>
                <a:lnTo>
                  <a:pt x="182218" y="70084"/>
                </a:lnTo>
                <a:close/>
                <a:moveTo>
                  <a:pt x="103023" y="86904"/>
                </a:moveTo>
                <a:lnTo>
                  <a:pt x="110733" y="88306"/>
                </a:lnTo>
                <a:lnTo>
                  <a:pt x="117040" y="93212"/>
                </a:lnTo>
                <a:lnTo>
                  <a:pt x="121946" y="99519"/>
                </a:lnTo>
                <a:lnTo>
                  <a:pt x="123348" y="107228"/>
                </a:lnTo>
                <a:lnTo>
                  <a:pt x="121946" y="115638"/>
                </a:lnTo>
                <a:lnTo>
                  <a:pt x="117040" y="121946"/>
                </a:lnTo>
                <a:lnTo>
                  <a:pt x="110733" y="126852"/>
                </a:lnTo>
                <a:lnTo>
                  <a:pt x="103023" y="127553"/>
                </a:lnTo>
                <a:lnTo>
                  <a:pt x="95314" y="126852"/>
                </a:lnTo>
                <a:lnTo>
                  <a:pt x="89007" y="121946"/>
                </a:lnTo>
                <a:lnTo>
                  <a:pt x="84101" y="115638"/>
                </a:lnTo>
                <a:lnTo>
                  <a:pt x="82699" y="107228"/>
                </a:lnTo>
                <a:lnTo>
                  <a:pt x="84101" y="99519"/>
                </a:lnTo>
                <a:lnTo>
                  <a:pt x="89007" y="93212"/>
                </a:lnTo>
                <a:lnTo>
                  <a:pt x="95314" y="88306"/>
                </a:lnTo>
                <a:lnTo>
                  <a:pt x="103023" y="86904"/>
                </a:lnTo>
                <a:close/>
                <a:moveTo>
                  <a:pt x="50461" y="161894"/>
                </a:moveTo>
                <a:lnTo>
                  <a:pt x="54666" y="162594"/>
                </a:lnTo>
                <a:lnTo>
                  <a:pt x="58170" y="165398"/>
                </a:lnTo>
                <a:lnTo>
                  <a:pt x="60973" y="168902"/>
                </a:lnTo>
                <a:lnTo>
                  <a:pt x="61674" y="173107"/>
                </a:lnTo>
                <a:lnTo>
                  <a:pt x="60973" y="177312"/>
                </a:lnTo>
                <a:lnTo>
                  <a:pt x="58170" y="180816"/>
                </a:lnTo>
                <a:lnTo>
                  <a:pt x="54666" y="183620"/>
                </a:lnTo>
                <a:lnTo>
                  <a:pt x="50461" y="184320"/>
                </a:lnTo>
                <a:lnTo>
                  <a:pt x="46256" y="183620"/>
                </a:lnTo>
                <a:lnTo>
                  <a:pt x="42752" y="180816"/>
                </a:lnTo>
                <a:lnTo>
                  <a:pt x="39948" y="177312"/>
                </a:lnTo>
                <a:lnTo>
                  <a:pt x="39247" y="173107"/>
                </a:lnTo>
                <a:lnTo>
                  <a:pt x="39948" y="168902"/>
                </a:lnTo>
                <a:lnTo>
                  <a:pt x="42752" y="165398"/>
                </a:lnTo>
                <a:lnTo>
                  <a:pt x="46256" y="162594"/>
                </a:lnTo>
                <a:lnTo>
                  <a:pt x="50461" y="161894"/>
                </a:lnTo>
                <a:close/>
                <a:moveTo>
                  <a:pt x="155586" y="161894"/>
                </a:moveTo>
                <a:lnTo>
                  <a:pt x="159791" y="162594"/>
                </a:lnTo>
                <a:lnTo>
                  <a:pt x="163295" y="165398"/>
                </a:lnTo>
                <a:lnTo>
                  <a:pt x="166099" y="168902"/>
                </a:lnTo>
                <a:lnTo>
                  <a:pt x="166800" y="173107"/>
                </a:lnTo>
                <a:lnTo>
                  <a:pt x="166099" y="177312"/>
                </a:lnTo>
                <a:lnTo>
                  <a:pt x="163295" y="180816"/>
                </a:lnTo>
                <a:lnTo>
                  <a:pt x="159791" y="183620"/>
                </a:lnTo>
                <a:lnTo>
                  <a:pt x="155586" y="184320"/>
                </a:lnTo>
                <a:lnTo>
                  <a:pt x="151381" y="183620"/>
                </a:lnTo>
                <a:lnTo>
                  <a:pt x="147877" y="180816"/>
                </a:lnTo>
                <a:lnTo>
                  <a:pt x="145074" y="177312"/>
                </a:lnTo>
                <a:lnTo>
                  <a:pt x="144373" y="173107"/>
                </a:lnTo>
                <a:lnTo>
                  <a:pt x="145074" y="168902"/>
                </a:lnTo>
                <a:lnTo>
                  <a:pt x="147877" y="165398"/>
                </a:lnTo>
                <a:lnTo>
                  <a:pt x="151381" y="162594"/>
                </a:lnTo>
                <a:lnTo>
                  <a:pt x="155586" y="161894"/>
                </a:lnTo>
                <a:close/>
                <a:moveTo>
                  <a:pt x="103023" y="1"/>
                </a:moveTo>
                <a:lnTo>
                  <a:pt x="98118" y="701"/>
                </a:lnTo>
                <a:lnTo>
                  <a:pt x="89708" y="4206"/>
                </a:lnTo>
                <a:lnTo>
                  <a:pt x="86203" y="7009"/>
                </a:lnTo>
                <a:lnTo>
                  <a:pt x="82699" y="10513"/>
                </a:lnTo>
                <a:lnTo>
                  <a:pt x="79195" y="18923"/>
                </a:lnTo>
                <a:lnTo>
                  <a:pt x="79195" y="23829"/>
                </a:lnTo>
                <a:lnTo>
                  <a:pt x="79896" y="32239"/>
                </a:lnTo>
                <a:lnTo>
                  <a:pt x="84101" y="39247"/>
                </a:lnTo>
                <a:lnTo>
                  <a:pt x="89708" y="44854"/>
                </a:lnTo>
                <a:lnTo>
                  <a:pt x="98118" y="47657"/>
                </a:lnTo>
                <a:lnTo>
                  <a:pt x="98118" y="74289"/>
                </a:lnTo>
                <a:lnTo>
                  <a:pt x="89708" y="76392"/>
                </a:lnTo>
                <a:lnTo>
                  <a:pt x="83400" y="80597"/>
                </a:lnTo>
                <a:lnTo>
                  <a:pt x="77092" y="85503"/>
                </a:lnTo>
                <a:lnTo>
                  <a:pt x="73588" y="92511"/>
                </a:lnTo>
                <a:lnTo>
                  <a:pt x="48358" y="83400"/>
                </a:lnTo>
                <a:lnTo>
                  <a:pt x="48358" y="82699"/>
                </a:lnTo>
                <a:lnTo>
                  <a:pt x="48358" y="81998"/>
                </a:lnTo>
                <a:lnTo>
                  <a:pt x="48358" y="81298"/>
                </a:lnTo>
                <a:lnTo>
                  <a:pt x="47657" y="76392"/>
                </a:lnTo>
                <a:lnTo>
                  <a:pt x="44153" y="67982"/>
                </a:lnTo>
                <a:lnTo>
                  <a:pt x="41350" y="63777"/>
                </a:lnTo>
                <a:lnTo>
                  <a:pt x="37846" y="60973"/>
                </a:lnTo>
                <a:lnTo>
                  <a:pt x="28735" y="57469"/>
                </a:lnTo>
                <a:lnTo>
                  <a:pt x="23829" y="56768"/>
                </a:lnTo>
                <a:lnTo>
                  <a:pt x="19624" y="57469"/>
                </a:lnTo>
                <a:lnTo>
                  <a:pt x="10513" y="60973"/>
                </a:lnTo>
                <a:lnTo>
                  <a:pt x="7009" y="63777"/>
                </a:lnTo>
                <a:lnTo>
                  <a:pt x="4206" y="67982"/>
                </a:lnTo>
                <a:lnTo>
                  <a:pt x="701" y="76392"/>
                </a:lnTo>
                <a:lnTo>
                  <a:pt x="1" y="81298"/>
                </a:lnTo>
                <a:lnTo>
                  <a:pt x="701" y="86203"/>
                </a:lnTo>
                <a:lnTo>
                  <a:pt x="4206" y="94613"/>
                </a:lnTo>
                <a:lnTo>
                  <a:pt x="7009" y="98118"/>
                </a:lnTo>
                <a:lnTo>
                  <a:pt x="10513" y="101622"/>
                </a:lnTo>
                <a:lnTo>
                  <a:pt x="19624" y="105126"/>
                </a:lnTo>
                <a:lnTo>
                  <a:pt x="24530" y="105126"/>
                </a:lnTo>
                <a:lnTo>
                  <a:pt x="30837" y="104425"/>
                </a:lnTo>
                <a:lnTo>
                  <a:pt x="36444" y="102323"/>
                </a:lnTo>
                <a:lnTo>
                  <a:pt x="41350" y="98118"/>
                </a:lnTo>
                <a:lnTo>
                  <a:pt x="44854" y="93212"/>
                </a:lnTo>
                <a:lnTo>
                  <a:pt x="70084" y="101622"/>
                </a:lnTo>
                <a:lnTo>
                  <a:pt x="69383" y="109331"/>
                </a:lnTo>
                <a:lnTo>
                  <a:pt x="70785" y="116339"/>
                </a:lnTo>
                <a:lnTo>
                  <a:pt x="73588" y="124049"/>
                </a:lnTo>
                <a:lnTo>
                  <a:pt x="78494" y="129655"/>
                </a:lnTo>
                <a:lnTo>
                  <a:pt x="60973" y="151381"/>
                </a:lnTo>
                <a:lnTo>
                  <a:pt x="58871" y="150680"/>
                </a:lnTo>
                <a:lnTo>
                  <a:pt x="56067" y="149979"/>
                </a:lnTo>
                <a:lnTo>
                  <a:pt x="53264" y="149279"/>
                </a:lnTo>
                <a:lnTo>
                  <a:pt x="45555" y="149279"/>
                </a:lnTo>
                <a:lnTo>
                  <a:pt x="37145" y="152783"/>
                </a:lnTo>
                <a:lnTo>
                  <a:pt x="33641" y="156287"/>
                </a:lnTo>
                <a:lnTo>
                  <a:pt x="30136" y="159791"/>
                </a:lnTo>
                <a:lnTo>
                  <a:pt x="26632" y="168201"/>
                </a:lnTo>
                <a:lnTo>
                  <a:pt x="26632" y="173107"/>
                </a:lnTo>
                <a:lnTo>
                  <a:pt x="26632" y="178013"/>
                </a:lnTo>
                <a:lnTo>
                  <a:pt x="30136" y="186423"/>
                </a:lnTo>
                <a:lnTo>
                  <a:pt x="33641" y="189927"/>
                </a:lnTo>
                <a:lnTo>
                  <a:pt x="37145" y="193431"/>
                </a:lnTo>
                <a:lnTo>
                  <a:pt x="45555" y="196935"/>
                </a:lnTo>
                <a:lnTo>
                  <a:pt x="55367" y="196935"/>
                </a:lnTo>
                <a:lnTo>
                  <a:pt x="63777" y="193431"/>
                </a:lnTo>
                <a:lnTo>
                  <a:pt x="67281" y="189927"/>
                </a:lnTo>
                <a:lnTo>
                  <a:pt x="70785" y="186423"/>
                </a:lnTo>
                <a:lnTo>
                  <a:pt x="74289" y="178013"/>
                </a:lnTo>
                <a:lnTo>
                  <a:pt x="74289" y="173107"/>
                </a:lnTo>
                <a:lnTo>
                  <a:pt x="74289" y="168902"/>
                </a:lnTo>
                <a:lnTo>
                  <a:pt x="72887" y="165398"/>
                </a:lnTo>
                <a:lnTo>
                  <a:pt x="71486" y="161193"/>
                </a:lnTo>
                <a:lnTo>
                  <a:pt x="69383" y="158389"/>
                </a:lnTo>
                <a:lnTo>
                  <a:pt x="86203" y="135963"/>
                </a:lnTo>
                <a:lnTo>
                  <a:pt x="93913" y="140168"/>
                </a:lnTo>
                <a:lnTo>
                  <a:pt x="103023" y="140869"/>
                </a:lnTo>
                <a:lnTo>
                  <a:pt x="111433" y="140168"/>
                </a:lnTo>
                <a:lnTo>
                  <a:pt x="119143" y="135963"/>
                </a:lnTo>
                <a:lnTo>
                  <a:pt x="136664" y="158389"/>
                </a:lnTo>
                <a:lnTo>
                  <a:pt x="134561" y="161193"/>
                </a:lnTo>
                <a:lnTo>
                  <a:pt x="133159" y="165398"/>
                </a:lnTo>
                <a:lnTo>
                  <a:pt x="131758" y="168902"/>
                </a:lnTo>
                <a:lnTo>
                  <a:pt x="131758" y="173107"/>
                </a:lnTo>
                <a:lnTo>
                  <a:pt x="131758" y="178013"/>
                </a:lnTo>
                <a:lnTo>
                  <a:pt x="135262" y="186423"/>
                </a:lnTo>
                <a:lnTo>
                  <a:pt x="138766" y="189927"/>
                </a:lnTo>
                <a:lnTo>
                  <a:pt x="142270" y="193431"/>
                </a:lnTo>
                <a:lnTo>
                  <a:pt x="150680" y="196935"/>
                </a:lnTo>
                <a:lnTo>
                  <a:pt x="160492" y="196935"/>
                </a:lnTo>
                <a:lnTo>
                  <a:pt x="168902" y="193431"/>
                </a:lnTo>
                <a:lnTo>
                  <a:pt x="172406" y="189927"/>
                </a:lnTo>
                <a:lnTo>
                  <a:pt x="175910" y="186423"/>
                </a:lnTo>
                <a:lnTo>
                  <a:pt x="179415" y="178013"/>
                </a:lnTo>
                <a:lnTo>
                  <a:pt x="179415" y="173107"/>
                </a:lnTo>
                <a:lnTo>
                  <a:pt x="179415" y="168201"/>
                </a:lnTo>
                <a:lnTo>
                  <a:pt x="175910" y="159791"/>
                </a:lnTo>
                <a:lnTo>
                  <a:pt x="172406" y="156287"/>
                </a:lnTo>
                <a:lnTo>
                  <a:pt x="168902" y="152783"/>
                </a:lnTo>
                <a:lnTo>
                  <a:pt x="160492" y="149279"/>
                </a:lnTo>
                <a:lnTo>
                  <a:pt x="152783" y="149279"/>
                </a:lnTo>
                <a:lnTo>
                  <a:pt x="149979" y="149979"/>
                </a:lnTo>
                <a:lnTo>
                  <a:pt x="147176" y="150680"/>
                </a:lnTo>
                <a:lnTo>
                  <a:pt x="145074" y="151381"/>
                </a:lnTo>
                <a:lnTo>
                  <a:pt x="127553" y="129655"/>
                </a:lnTo>
                <a:lnTo>
                  <a:pt x="132459" y="123348"/>
                </a:lnTo>
                <a:lnTo>
                  <a:pt x="135262" y="116339"/>
                </a:lnTo>
                <a:lnTo>
                  <a:pt x="136664" y="109331"/>
                </a:lnTo>
                <a:lnTo>
                  <a:pt x="135963" y="101622"/>
                </a:lnTo>
                <a:lnTo>
                  <a:pt x="161193" y="93212"/>
                </a:lnTo>
                <a:lnTo>
                  <a:pt x="164697" y="98118"/>
                </a:lnTo>
                <a:lnTo>
                  <a:pt x="169603" y="102323"/>
                </a:lnTo>
                <a:lnTo>
                  <a:pt x="175210" y="104425"/>
                </a:lnTo>
                <a:lnTo>
                  <a:pt x="182218" y="105126"/>
                </a:lnTo>
                <a:lnTo>
                  <a:pt x="186423" y="105126"/>
                </a:lnTo>
                <a:lnTo>
                  <a:pt x="195534" y="101622"/>
                </a:lnTo>
                <a:lnTo>
                  <a:pt x="199038" y="98118"/>
                </a:lnTo>
                <a:lnTo>
                  <a:pt x="201841" y="94613"/>
                </a:lnTo>
                <a:lnTo>
                  <a:pt x="205345" y="86203"/>
                </a:lnTo>
                <a:lnTo>
                  <a:pt x="206046" y="81298"/>
                </a:lnTo>
                <a:lnTo>
                  <a:pt x="205345" y="76392"/>
                </a:lnTo>
                <a:lnTo>
                  <a:pt x="201841" y="67982"/>
                </a:lnTo>
                <a:lnTo>
                  <a:pt x="199038" y="63777"/>
                </a:lnTo>
                <a:lnTo>
                  <a:pt x="195534" y="60973"/>
                </a:lnTo>
                <a:lnTo>
                  <a:pt x="186423" y="57469"/>
                </a:lnTo>
                <a:lnTo>
                  <a:pt x="181517" y="56768"/>
                </a:lnTo>
                <a:lnTo>
                  <a:pt x="177312" y="57469"/>
                </a:lnTo>
                <a:lnTo>
                  <a:pt x="168201" y="60973"/>
                </a:lnTo>
                <a:lnTo>
                  <a:pt x="164697" y="63777"/>
                </a:lnTo>
                <a:lnTo>
                  <a:pt x="161894" y="67982"/>
                </a:lnTo>
                <a:lnTo>
                  <a:pt x="158389" y="76392"/>
                </a:lnTo>
                <a:lnTo>
                  <a:pt x="157689" y="81298"/>
                </a:lnTo>
                <a:lnTo>
                  <a:pt x="157689" y="82699"/>
                </a:lnTo>
                <a:lnTo>
                  <a:pt x="157689" y="83400"/>
                </a:lnTo>
                <a:lnTo>
                  <a:pt x="132459" y="92511"/>
                </a:lnTo>
                <a:lnTo>
                  <a:pt x="128254" y="85503"/>
                </a:lnTo>
                <a:lnTo>
                  <a:pt x="122647" y="80597"/>
                </a:lnTo>
                <a:lnTo>
                  <a:pt x="116339" y="76392"/>
                </a:lnTo>
                <a:lnTo>
                  <a:pt x="107929" y="74289"/>
                </a:lnTo>
                <a:lnTo>
                  <a:pt x="107929" y="47657"/>
                </a:lnTo>
                <a:lnTo>
                  <a:pt x="116339" y="44854"/>
                </a:lnTo>
                <a:lnTo>
                  <a:pt x="121946" y="39247"/>
                </a:lnTo>
                <a:lnTo>
                  <a:pt x="126151" y="32239"/>
                </a:lnTo>
                <a:lnTo>
                  <a:pt x="126852" y="23829"/>
                </a:lnTo>
                <a:lnTo>
                  <a:pt x="126852" y="19624"/>
                </a:lnTo>
                <a:lnTo>
                  <a:pt x="123348" y="10513"/>
                </a:lnTo>
                <a:lnTo>
                  <a:pt x="119843" y="7009"/>
                </a:lnTo>
                <a:lnTo>
                  <a:pt x="116339" y="4206"/>
                </a:lnTo>
                <a:lnTo>
                  <a:pt x="107929" y="701"/>
                </a:lnTo>
                <a:lnTo>
                  <a:pt x="1030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006" name="Google Shape;2006;p78" title="experiment"/>
          <p:cNvSpPr/>
          <p:nvPr/>
        </p:nvSpPr>
        <p:spPr>
          <a:xfrm>
            <a:off x="3705362" y="2802439"/>
            <a:ext cx="172852" cy="171237"/>
          </a:xfrm>
          <a:custGeom>
            <a:avLst/>
            <a:gdLst/>
            <a:ahLst/>
            <a:cxnLst/>
            <a:rect l="l" t="t" r="r" b="b"/>
            <a:pathLst>
              <a:path w="149980" h="148579" extrusionOk="0">
                <a:moveTo>
                  <a:pt x="84101" y="13317"/>
                </a:moveTo>
                <a:lnTo>
                  <a:pt x="84101" y="71486"/>
                </a:lnTo>
                <a:lnTo>
                  <a:pt x="136664" y="135963"/>
                </a:lnTo>
                <a:lnTo>
                  <a:pt x="14018" y="135963"/>
                </a:lnTo>
                <a:lnTo>
                  <a:pt x="66580" y="71486"/>
                </a:lnTo>
                <a:lnTo>
                  <a:pt x="66580" y="13317"/>
                </a:lnTo>
                <a:close/>
                <a:moveTo>
                  <a:pt x="39949" y="1"/>
                </a:moveTo>
                <a:lnTo>
                  <a:pt x="37846" y="1402"/>
                </a:lnTo>
                <a:lnTo>
                  <a:pt x="36444" y="3505"/>
                </a:lnTo>
                <a:lnTo>
                  <a:pt x="35744" y="6308"/>
                </a:lnTo>
                <a:lnTo>
                  <a:pt x="36444" y="9112"/>
                </a:lnTo>
                <a:lnTo>
                  <a:pt x="37846" y="11214"/>
                </a:lnTo>
                <a:lnTo>
                  <a:pt x="39949" y="12616"/>
                </a:lnTo>
                <a:lnTo>
                  <a:pt x="42752" y="13317"/>
                </a:lnTo>
                <a:lnTo>
                  <a:pt x="53265" y="13317"/>
                </a:lnTo>
                <a:lnTo>
                  <a:pt x="53265" y="67281"/>
                </a:lnTo>
                <a:lnTo>
                  <a:pt x="3505" y="127553"/>
                </a:lnTo>
                <a:lnTo>
                  <a:pt x="1403" y="130356"/>
                </a:lnTo>
                <a:lnTo>
                  <a:pt x="1" y="137365"/>
                </a:lnTo>
                <a:lnTo>
                  <a:pt x="1403" y="141570"/>
                </a:lnTo>
                <a:lnTo>
                  <a:pt x="3505" y="144373"/>
                </a:lnTo>
                <a:lnTo>
                  <a:pt x="9813" y="148578"/>
                </a:lnTo>
                <a:lnTo>
                  <a:pt x="140168" y="148578"/>
                </a:lnTo>
                <a:lnTo>
                  <a:pt x="146476" y="144373"/>
                </a:lnTo>
                <a:lnTo>
                  <a:pt x="148578" y="141570"/>
                </a:lnTo>
                <a:lnTo>
                  <a:pt x="149980" y="137365"/>
                </a:lnTo>
                <a:lnTo>
                  <a:pt x="148578" y="130356"/>
                </a:lnTo>
                <a:lnTo>
                  <a:pt x="146476" y="127553"/>
                </a:lnTo>
                <a:lnTo>
                  <a:pt x="96716" y="67281"/>
                </a:lnTo>
                <a:lnTo>
                  <a:pt x="96716" y="13317"/>
                </a:lnTo>
                <a:lnTo>
                  <a:pt x="107229" y="13317"/>
                </a:lnTo>
                <a:lnTo>
                  <a:pt x="110032" y="12616"/>
                </a:lnTo>
                <a:lnTo>
                  <a:pt x="112135" y="11214"/>
                </a:lnTo>
                <a:lnTo>
                  <a:pt x="113536" y="9112"/>
                </a:lnTo>
                <a:lnTo>
                  <a:pt x="114237" y="6308"/>
                </a:lnTo>
                <a:lnTo>
                  <a:pt x="113536" y="3505"/>
                </a:lnTo>
                <a:lnTo>
                  <a:pt x="112135" y="1402"/>
                </a:lnTo>
                <a:lnTo>
                  <a:pt x="110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007" name="Google Shape;2007;p78" title="TARGET"/>
          <p:cNvSpPr/>
          <p:nvPr/>
        </p:nvSpPr>
        <p:spPr>
          <a:xfrm>
            <a:off x="3676456" y="1630372"/>
            <a:ext cx="173563" cy="173563"/>
          </a:xfrm>
          <a:custGeom>
            <a:avLst/>
            <a:gdLst/>
            <a:ahLst/>
            <a:cxnLst/>
            <a:rect l="l" t="t" r="r" b="b"/>
            <a:pathLst>
              <a:path w="178013" h="178013" extrusionOk="0">
                <a:moveTo>
                  <a:pt x="89006" y="71486"/>
                </a:moveTo>
                <a:lnTo>
                  <a:pt x="96015" y="72186"/>
                </a:lnTo>
                <a:lnTo>
                  <a:pt x="101621" y="76391"/>
                </a:lnTo>
                <a:lnTo>
                  <a:pt x="105826" y="81998"/>
                </a:lnTo>
                <a:lnTo>
                  <a:pt x="106527" y="89006"/>
                </a:lnTo>
                <a:lnTo>
                  <a:pt x="105826" y="96015"/>
                </a:lnTo>
                <a:lnTo>
                  <a:pt x="101621" y="101621"/>
                </a:lnTo>
                <a:lnTo>
                  <a:pt x="96015" y="105826"/>
                </a:lnTo>
                <a:lnTo>
                  <a:pt x="89006" y="106527"/>
                </a:lnTo>
                <a:lnTo>
                  <a:pt x="81998" y="105826"/>
                </a:lnTo>
                <a:lnTo>
                  <a:pt x="76391" y="101621"/>
                </a:lnTo>
                <a:lnTo>
                  <a:pt x="72186" y="96015"/>
                </a:lnTo>
                <a:lnTo>
                  <a:pt x="71486" y="89006"/>
                </a:lnTo>
                <a:lnTo>
                  <a:pt x="72186" y="81998"/>
                </a:lnTo>
                <a:lnTo>
                  <a:pt x="76391" y="76391"/>
                </a:lnTo>
                <a:lnTo>
                  <a:pt x="81998" y="72186"/>
                </a:lnTo>
                <a:lnTo>
                  <a:pt x="89006" y="71486"/>
                </a:lnTo>
                <a:close/>
                <a:moveTo>
                  <a:pt x="89006" y="58170"/>
                </a:moveTo>
                <a:lnTo>
                  <a:pt x="82699" y="58870"/>
                </a:lnTo>
                <a:lnTo>
                  <a:pt x="72186" y="63075"/>
                </a:lnTo>
                <a:lnTo>
                  <a:pt x="67281" y="67281"/>
                </a:lnTo>
                <a:lnTo>
                  <a:pt x="63075" y="72186"/>
                </a:lnTo>
                <a:lnTo>
                  <a:pt x="58870" y="82699"/>
                </a:lnTo>
                <a:lnTo>
                  <a:pt x="58170" y="89006"/>
                </a:lnTo>
                <a:lnTo>
                  <a:pt x="58870" y="95314"/>
                </a:lnTo>
                <a:lnTo>
                  <a:pt x="63075" y="105826"/>
                </a:lnTo>
                <a:lnTo>
                  <a:pt x="67281" y="110732"/>
                </a:lnTo>
                <a:lnTo>
                  <a:pt x="72186" y="114937"/>
                </a:lnTo>
                <a:lnTo>
                  <a:pt x="82699" y="119142"/>
                </a:lnTo>
                <a:lnTo>
                  <a:pt x="89006" y="119843"/>
                </a:lnTo>
                <a:lnTo>
                  <a:pt x="95314" y="119142"/>
                </a:lnTo>
                <a:lnTo>
                  <a:pt x="105826" y="114937"/>
                </a:lnTo>
                <a:lnTo>
                  <a:pt x="110732" y="110732"/>
                </a:lnTo>
                <a:lnTo>
                  <a:pt x="114937" y="105826"/>
                </a:lnTo>
                <a:lnTo>
                  <a:pt x="119142" y="95314"/>
                </a:lnTo>
                <a:lnTo>
                  <a:pt x="119843" y="89006"/>
                </a:lnTo>
                <a:lnTo>
                  <a:pt x="119142" y="82699"/>
                </a:lnTo>
                <a:lnTo>
                  <a:pt x="114937" y="72186"/>
                </a:lnTo>
                <a:lnTo>
                  <a:pt x="110732" y="67281"/>
                </a:lnTo>
                <a:lnTo>
                  <a:pt x="105826" y="63075"/>
                </a:lnTo>
                <a:lnTo>
                  <a:pt x="95314" y="58870"/>
                </a:lnTo>
                <a:lnTo>
                  <a:pt x="89006" y="58170"/>
                </a:lnTo>
                <a:close/>
                <a:moveTo>
                  <a:pt x="89006" y="28034"/>
                </a:moveTo>
                <a:lnTo>
                  <a:pt x="101621" y="28735"/>
                </a:lnTo>
                <a:lnTo>
                  <a:pt x="123347" y="37145"/>
                </a:lnTo>
                <a:lnTo>
                  <a:pt x="132458" y="45555"/>
                </a:lnTo>
                <a:lnTo>
                  <a:pt x="140868" y="54665"/>
                </a:lnTo>
                <a:lnTo>
                  <a:pt x="149278" y="76391"/>
                </a:lnTo>
                <a:lnTo>
                  <a:pt x="150680" y="89006"/>
                </a:lnTo>
                <a:lnTo>
                  <a:pt x="149278" y="101621"/>
                </a:lnTo>
                <a:lnTo>
                  <a:pt x="140868" y="123347"/>
                </a:lnTo>
                <a:lnTo>
                  <a:pt x="132458" y="132458"/>
                </a:lnTo>
                <a:lnTo>
                  <a:pt x="123347" y="140868"/>
                </a:lnTo>
                <a:lnTo>
                  <a:pt x="101621" y="149278"/>
                </a:lnTo>
                <a:lnTo>
                  <a:pt x="89006" y="150680"/>
                </a:lnTo>
                <a:lnTo>
                  <a:pt x="76391" y="149278"/>
                </a:lnTo>
                <a:lnTo>
                  <a:pt x="54665" y="140868"/>
                </a:lnTo>
                <a:lnTo>
                  <a:pt x="45555" y="132458"/>
                </a:lnTo>
                <a:lnTo>
                  <a:pt x="37145" y="123347"/>
                </a:lnTo>
                <a:lnTo>
                  <a:pt x="28735" y="101621"/>
                </a:lnTo>
                <a:lnTo>
                  <a:pt x="28034" y="89006"/>
                </a:lnTo>
                <a:lnTo>
                  <a:pt x="28735" y="76391"/>
                </a:lnTo>
                <a:lnTo>
                  <a:pt x="37145" y="54665"/>
                </a:lnTo>
                <a:lnTo>
                  <a:pt x="45555" y="45555"/>
                </a:lnTo>
                <a:lnTo>
                  <a:pt x="54665" y="37145"/>
                </a:lnTo>
                <a:lnTo>
                  <a:pt x="76391" y="28735"/>
                </a:lnTo>
                <a:lnTo>
                  <a:pt x="89006" y="28034"/>
                </a:lnTo>
                <a:close/>
                <a:moveTo>
                  <a:pt x="82699" y="0"/>
                </a:moveTo>
                <a:lnTo>
                  <a:pt x="82699" y="14718"/>
                </a:lnTo>
                <a:lnTo>
                  <a:pt x="69383" y="16820"/>
                </a:lnTo>
                <a:lnTo>
                  <a:pt x="46255" y="27333"/>
                </a:lnTo>
                <a:lnTo>
                  <a:pt x="36444" y="36444"/>
                </a:lnTo>
                <a:lnTo>
                  <a:pt x="27333" y="46255"/>
                </a:lnTo>
                <a:lnTo>
                  <a:pt x="16820" y="69383"/>
                </a:lnTo>
                <a:lnTo>
                  <a:pt x="14718" y="82699"/>
                </a:lnTo>
                <a:lnTo>
                  <a:pt x="0" y="82699"/>
                </a:lnTo>
                <a:lnTo>
                  <a:pt x="0" y="95314"/>
                </a:lnTo>
                <a:lnTo>
                  <a:pt x="14718" y="95314"/>
                </a:lnTo>
                <a:lnTo>
                  <a:pt x="16820" y="108630"/>
                </a:lnTo>
                <a:lnTo>
                  <a:pt x="27333" y="131757"/>
                </a:lnTo>
                <a:lnTo>
                  <a:pt x="36444" y="141569"/>
                </a:lnTo>
                <a:lnTo>
                  <a:pt x="46255" y="150680"/>
                </a:lnTo>
                <a:lnTo>
                  <a:pt x="69383" y="161193"/>
                </a:lnTo>
                <a:lnTo>
                  <a:pt x="82699" y="163295"/>
                </a:lnTo>
                <a:lnTo>
                  <a:pt x="82699" y="178013"/>
                </a:lnTo>
                <a:lnTo>
                  <a:pt x="95314" y="178013"/>
                </a:lnTo>
                <a:lnTo>
                  <a:pt x="95314" y="163295"/>
                </a:lnTo>
                <a:lnTo>
                  <a:pt x="108630" y="161193"/>
                </a:lnTo>
                <a:lnTo>
                  <a:pt x="131757" y="150680"/>
                </a:lnTo>
                <a:lnTo>
                  <a:pt x="141569" y="141569"/>
                </a:lnTo>
                <a:lnTo>
                  <a:pt x="150680" y="131757"/>
                </a:lnTo>
                <a:lnTo>
                  <a:pt x="161193" y="108630"/>
                </a:lnTo>
                <a:lnTo>
                  <a:pt x="163295" y="95314"/>
                </a:lnTo>
                <a:lnTo>
                  <a:pt x="178013" y="95314"/>
                </a:lnTo>
                <a:lnTo>
                  <a:pt x="178013" y="82699"/>
                </a:lnTo>
                <a:lnTo>
                  <a:pt x="163295" y="82699"/>
                </a:lnTo>
                <a:lnTo>
                  <a:pt x="161193" y="69383"/>
                </a:lnTo>
                <a:lnTo>
                  <a:pt x="150680" y="46255"/>
                </a:lnTo>
                <a:lnTo>
                  <a:pt x="141569" y="36444"/>
                </a:lnTo>
                <a:lnTo>
                  <a:pt x="131757" y="27333"/>
                </a:lnTo>
                <a:lnTo>
                  <a:pt x="108630" y="16820"/>
                </a:lnTo>
                <a:lnTo>
                  <a:pt x="95314" y="14718"/>
                </a:lnTo>
                <a:lnTo>
                  <a:pt x="953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008" name="Google Shape;2008;p78" title="CREATING"/>
          <p:cNvSpPr/>
          <p:nvPr/>
        </p:nvSpPr>
        <p:spPr>
          <a:xfrm>
            <a:off x="6615574" y="2281194"/>
            <a:ext cx="136396" cy="136396"/>
          </a:xfrm>
          <a:custGeom>
            <a:avLst/>
            <a:gdLst/>
            <a:ahLst/>
            <a:cxnLst/>
            <a:rect l="l" t="t" r="r" b="b"/>
            <a:pathLst>
              <a:path w="161894" h="161894" extrusionOk="0">
                <a:moveTo>
                  <a:pt x="36444" y="18222"/>
                </a:moveTo>
                <a:lnTo>
                  <a:pt x="51162" y="32239"/>
                </a:lnTo>
                <a:lnTo>
                  <a:pt x="40649" y="42751"/>
                </a:lnTo>
                <a:lnTo>
                  <a:pt x="49760" y="51862"/>
                </a:lnTo>
                <a:lnTo>
                  <a:pt x="60273" y="42050"/>
                </a:lnTo>
                <a:lnTo>
                  <a:pt x="74289" y="55366"/>
                </a:lnTo>
                <a:lnTo>
                  <a:pt x="56067" y="73588"/>
                </a:lnTo>
                <a:lnTo>
                  <a:pt x="18923" y="36444"/>
                </a:lnTo>
                <a:lnTo>
                  <a:pt x="36444" y="18222"/>
                </a:lnTo>
                <a:close/>
                <a:moveTo>
                  <a:pt x="105126" y="43452"/>
                </a:moveTo>
                <a:lnTo>
                  <a:pt x="118442" y="56768"/>
                </a:lnTo>
                <a:lnTo>
                  <a:pt x="33641" y="141569"/>
                </a:lnTo>
                <a:lnTo>
                  <a:pt x="20325" y="141569"/>
                </a:lnTo>
                <a:lnTo>
                  <a:pt x="20325" y="128253"/>
                </a:lnTo>
                <a:lnTo>
                  <a:pt x="105126" y="43452"/>
                </a:lnTo>
                <a:close/>
                <a:moveTo>
                  <a:pt x="106528" y="87605"/>
                </a:moveTo>
                <a:lnTo>
                  <a:pt x="119844" y="101621"/>
                </a:lnTo>
                <a:lnTo>
                  <a:pt x="109331" y="112134"/>
                </a:lnTo>
                <a:lnTo>
                  <a:pt x="119143" y="121245"/>
                </a:lnTo>
                <a:lnTo>
                  <a:pt x="128954" y="110732"/>
                </a:lnTo>
                <a:lnTo>
                  <a:pt x="143672" y="124749"/>
                </a:lnTo>
                <a:lnTo>
                  <a:pt x="125450" y="142971"/>
                </a:lnTo>
                <a:lnTo>
                  <a:pt x="88306" y="105826"/>
                </a:lnTo>
                <a:lnTo>
                  <a:pt x="106528" y="87605"/>
                </a:lnTo>
                <a:close/>
                <a:moveTo>
                  <a:pt x="37145" y="0"/>
                </a:moveTo>
                <a:lnTo>
                  <a:pt x="1" y="36444"/>
                </a:lnTo>
                <a:lnTo>
                  <a:pt x="46256" y="82699"/>
                </a:lnTo>
                <a:lnTo>
                  <a:pt x="7009" y="122646"/>
                </a:lnTo>
                <a:lnTo>
                  <a:pt x="7009" y="154885"/>
                </a:lnTo>
                <a:lnTo>
                  <a:pt x="39247" y="154885"/>
                </a:lnTo>
                <a:lnTo>
                  <a:pt x="79195" y="114937"/>
                </a:lnTo>
                <a:lnTo>
                  <a:pt x="125450" y="161893"/>
                </a:lnTo>
                <a:lnTo>
                  <a:pt x="161894" y="125450"/>
                </a:lnTo>
                <a:lnTo>
                  <a:pt x="115639" y="78494"/>
                </a:lnTo>
                <a:lnTo>
                  <a:pt x="137364" y="56768"/>
                </a:lnTo>
                <a:lnTo>
                  <a:pt x="149279" y="44854"/>
                </a:lnTo>
                <a:lnTo>
                  <a:pt x="152783" y="39948"/>
                </a:lnTo>
                <a:lnTo>
                  <a:pt x="153484" y="33640"/>
                </a:lnTo>
                <a:lnTo>
                  <a:pt x="152783" y="27333"/>
                </a:lnTo>
                <a:lnTo>
                  <a:pt x="149279" y="22427"/>
                </a:lnTo>
                <a:lnTo>
                  <a:pt x="139467" y="12615"/>
                </a:lnTo>
                <a:lnTo>
                  <a:pt x="134561" y="9111"/>
                </a:lnTo>
                <a:lnTo>
                  <a:pt x="128254" y="7709"/>
                </a:lnTo>
                <a:lnTo>
                  <a:pt x="121946" y="9111"/>
                </a:lnTo>
                <a:lnTo>
                  <a:pt x="117040" y="12615"/>
                </a:lnTo>
                <a:lnTo>
                  <a:pt x="105126" y="24529"/>
                </a:lnTo>
                <a:lnTo>
                  <a:pt x="83400" y="46255"/>
                </a:lnTo>
                <a:lnTo>
                  <a:pt x="37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009" name="Google Shape;2009;p78" title="LIGHTBULB"/>
          <p:cNvSpPr/>
          <p:nvPr/>
        </p:nvSpPr>
        <p:spPr>
          <a:xfrm>
            <a:off x="6614584" y="4286031"/>
            <a:ext cx="138304" cy="187066"/>
          </a:xfrm>
          <a:custGeom>
            <a:avLst/>
            <a:gdLst/>
            <a:ahLst/>
            <a:cxnLst/>
            <a:rect l="l" t="t" r="r" b="b"/>
            <a:pathLst>
              <a:path w="109331" h="147878" extrusionOk="0">
                <a:moveTo>
                  <a:pt x="54665" y="8411"/>
                </a:moveTo>
                <a:lnTo>
                  <a:pt x="63776" y="9112"/>
                </a:lnTo>
                <a:lnTo>
                  <a:pt x="80596" y="15419"/>
                </a:lnTo>
                <a:lnTo>
                  <a:pt x="87605" y="21727"/>
                </a:lnTo>
                <a:lnTo>
                  <a:pt x="93211" y="28735"/>
                </a:lnTo>
                <a:lnTo>
                  <a:pt x="100220" y="44854"/>
                </a:lnTo>
                <a:lnTo>
                  <a:pt x="100921" y="54666"/>
                </a:lnTo>
                <a:lnTo>
                  <a:pt x="100220" y="60974"/>
                </a:lnTo>
                <a:lnTo>
                  <a:pt x="96716" y="73589"/>
                </a:lnTo>
                <a:lnTo>
                  <a:pt x="93211" y="79195"/>
                </a:lnTo>
                <a:lnTo>
                  <a:pt x="89006" y="84802"/>
                </a:lnTo>
                <a:lnTo>
                  <a:pt x="79896" y="93212"/>
                </a:lnTo>
                <a:lnTo>
                  <a:pt x="74289" y="96015"/>
                </a:lnTo>
                <a:lnTo>
                  <a:pt x="58870" y="96015"/>
                </a:lnTo>
                <a:lnTo>
                  <a:pt x="58870" y="68683"/>
                </a:lnTo>
                <a:lnTo>
                  <a:pt x="77092" y="50461"/>
                </a:lnTo>
                <a:lnTo>
                  <a:pt x="71485" y="44854"/>
                </a:lnTo>
                <a:lnTo>
                  <a:pt x="54665" y="61674"/>
                </a:lnTo>
                <a:lnTo>
                  <a:pt x="37845" y="44854"/>
                </a:lnTo>
                <a:lnTo>
                  <a:pt x="32239" y="50461"/>
                </a:lnTo>
                <a:lnTo>
                  <a:pt x="50460" y="68683"/>
                </a:lnTo>
                <a:lnTo>
                  <a:pt x="50460" y="96015"/>
                </a:lnTo>
                <a:lnTo>
                  <a:pt x="35743" y="96015"/>
                </a:lnTo>
                <a:lnTo>
                  <a:pt x="29435" y="93212"/>
                </a:lnTo>
                <a:lnTo>
                  <a:pt x="20324" y="84802"/>
                </a:lnTo>
                <a:lnTo>
                  <a:pt x="16119" y="79195"/>
                </a:lnTo>
                <a:lnTo>
                  <a:pt x="12615" y="73589"/>
                </a:lnTo>
                <a:lnTo>
                  <a:pt x="9111" y="60974"/>
                </a:lnTo>
                <a:lnTo>
                  <a:pt x="8410" y="54666"/>
                </a:lnTo>
                <a:lnTo>
                  <a:pt x="9111" y="44854"/>
                </a:lnTo>
                <a:lnTo>
                  <a:pt x="16119" y="28735"/>
                </a:lnTo>
                <a:lnTo>
                  <a:pt x="21726" y="21727"/>
                </a:lnTo>
                <a:lnTo>
                  <a:pt x="28734" y="15419"/>
                </a:lnTo>
                <a:lnTo>
                  <a:pt x="45555" y="9112"/>
                </a:lnTo>
                <a:lnTo>
                  <a:pt x="54665" y="8411"/>
                </a:lnTo>
                <a:close/>
                <a:moveTo>
                  <a:pt x="72186" y="105126"/>
                </a:moveTo>
                <a:lnTo>
                  <a:pt x="72186" y="113536"/>
                </a:lnTo>
                <a:lnTo>
                  <a:pt x="37145" y="113536"/>
                </a:lnTo>
                <a:lnTo>
                  <a:pt x="37145" y="105126"/>
                </a:lnTo>
                <a:close/>
                <a:moveTo>
                  <a:pt x="72186" y="119844"/>
                </a:moveTo>
                <a:lnTo>
                  <a:pt x="72186" y="128955"/>
                </a:lnTo>
                <a:lnTo>
                  <a:pt x="37145" y="128955"/>
                </a:lnTo>
                <a:lnTo>
                  <a:pt x="37145" y="119844"/>
                </a:lnTo>
                <a:close/>
                <a:moveTo>
                  <a:pt x="43452" y="1"/>
                </a:moveTo>
                <a:lnTo>
                  <a:pt x="23829" y="8411"/>
                </a:lnTo>
                <a:lnTo>
                  <a:pt x="16119" y="15419"/>
                </a:lnTo>
                <a:lnTo>
                  <a:pt x="8410" y="23829"/>
                </a:lnTo>
                <a:lnTo>
                  <a:pt x="701" y="43453"/>
                </a:lnTo>
                <a:lnTo>
                  <a:pt x="0" y="54666"/>
                </a:lnTo>
                <a:lnTo>
                  <a:pt x="0" y="61674"/>
                </a:lnTo>
                <a:lnTo>
                  <a:pt x="4205" y="74990"/>
                </a:lnTo>
                <a:lnTo>
                  <a:pt x="7009" y="81999"/>
                </a:lnTo>
                <a:lnTo>
                  <a:pt x="11214" y="88306"/>
                </a:lnTo>
                <a:lnTo>
                  <a:pt x="21726" y="98118"/>
                </a:lnTo>
                <a:lnTo>
                  <a:pt x="28734" y="102323"/>
                </a:lnTo>
                <a:lnTo>
                  <a:pt x="28734" y="128955"/>
                </a:lnTo>
                <a:lnTo>
                  <a:pt x="28734" y="131758"/>
                </a:lnTo>
                <a:lnTo>
                  <a:pt x="30837" y="134561"/>
                </a:lnTo>
                <a:lnTo>
                  <a:pt x="33640" y="137365"/>
                </a:lnTo>
                <a:lnTo>
                  <a:pt x="42050" y="137365"/>
                </a:lnTo>
                <a:lnTo>
                  <a:pt x="43452" y="141570"/>
                </a:lnTo>
                <a:lnTo>
                  <a:pt x="46255" y="145074"/>
                </a:lnTo>
                <a:lnTo>
                  <a:pt x="49760" y="147176"/>
                </a:lnTo>
                <a:lnTo>
                  <a:pt x="54665" y="147877"/>
                </a:lnTo>
                <a:lnTo>
                  <a:pt x="59571" y="147176"/>
                </a:lnTo>
                <a:lnTo>
                  <a:pt x="63075" y="145074"/>
                </a:lnTo>
                <a:lnTo>
                  <a:pt x="65879" y="141570"/>
                </a:lnTo>
                <a:lnTo>
                  <a:pt x="67280" y="137365"/>
                </a:lnTo>
                <a:lnTo>
                  <a:pt x="75691" y="137365"/>
                </a:lnTo>
                <a:lnTo>
                  <a:pt x="78494" y="134561"/>
                </a:lnTo>
                <a:lnTo>
                  <a:pt x="80596" y="131758"/>
                </a:lnTo>
                <a:lnTo>
                  <a:pt x="81297" y="128955"/>
                </a:lnTo>
                <a:lnTo>
                  <a:pt x="81297" y="102323"/>
                </a:lnTo>
                <a:lnTo>
                  <a:pt x="87605" y="98118"/>
                </a:lnTo>
                <a:lnTo>
                  <a:pt x="98117" y="88306"/>
                </a:lnTo>
                <a:lnTo>
                  <a:pt x="102322" y="81999"/>
                </a:lnTo>
                <a:lnTo>
                  <a:pt x="105126" y="74990"/>
                </a:lnTo>
                <a:lnTo>
                  <a:pt x="109331" y="61674"/>
                </a:lnTo>
                <a:lnTo>
                  <a:pt x="109331" y="54666"/>
                </a:lnTo>
                <a:lnTo>
                  <a:pt x="108630" y="43453"/>
                </a:lnTo>
                <a:lnTo>
                  <a:pt x="100921" y="23829"/>
                </a:lnTo>
                <a:lnTo>
                  <a:pt x="93211" y="15419"/>
                </a:lnTo>
                <a:lnTo>
                  <a:pt x="85502" y="8411"/>
                </a:lnTo>
                <a:lnTo>
                  <a:pt x="65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010" name="Google Shape;2010;p78" title="FAST"/>
          <p:cNvSpPr/>
          <p:nvPr/>
        </p:nvSpPr>
        <p:spPr>
          <a:xfrm>
            <a:off x="7588338" y="3489149"/>
            <a:ext cx="179030" cy="129453"/>
          </a:xfrm>
          <a:custGeom>
            <a:avLst/>
            <a:gdLst/>
            <a:ahLst/>
            <a:cxnLst/>
            <a:rect l="l" t="t" r="r" b="b"/>
            <a:pathLst>
              <a:path w="182219" h="131759" extrusionOk="0">
                <a:moveTo>
                  <a:pt x="8411" y="24530"/>
                </a:moveTo>
                <a:lnTo>
                  <a:pt x="8411" y="37145"/>
                </a:lnTo>
                <a:lnTo>
                  <a:pt x="42051" y="37145"/>
                </a:lnTo>
                <a:lnTo>
                  <a:pt x="42051" y="24530"/>
                </a:lnTo>
                <a:close/>
                <a:moveTo>
                  <a:pt x="1" y="59572"/>
                </a:moveTo>
                <a:lnTo>
                  <a:pt x="1" y="72187"/>
                </a:lnTo>
                <a:lnTo>
                  <a:pt x="42051" y="72187"/>
                </a:lnTo>
                <a:lnTo>
                  <a:pt x="42051" y="59572"/>
                </a:lnTo>
                <a:close/>
                <a:moveTo>
                  <a:pt x="110032" y="32239"/>
                </a:moveTo>
                <a:lnTo>
                  <a:pt x="110032" y="68683"/>
                </a:lnTo>
                <a:lnTo>
                  <a:pt x="137365" y="96015"/>
                </a:lnTo>
                <a:lnTo>
                  <a:pt x="146475" y="86905"/>
                </a:lnTo>
                <a:lnTo>
                  <a:pt x="123348" y="63076"/>
                </a:lnTo>
                <a:lnTo>
                  <a:pt x="123348" y="32239"/>
                </a:lnTo>
                <a:close/>
                <a:moveTo>
                  <a:pt x="8411" y="94614"/>
                </a:moveTo>
                <a:lnTo>
                  <a:pt x="8411" y="107229"/>
                </a:lnTo>
                <a:lnTo>
                  <a:pt x="42051" y="107229"/>
                </a:lnTo>
                <a:lnTo>
                  <a:pt x="42051" y="94614"/>
                </a:lnTo>
                <a:close/>
                <a:moveTo>
                  <a:pt x="116340" y="13317"/>
                </a:moveTo>
                <a:lnTo>
                  <a:pt x="127553" y="14018"/>
                </a:lnTo>
                <a:lnTo>
                  <a:pt x="145775" y="21727"/>
                </a:lnTo>
                <a:lnTo>
                  <a:pt x="153484" y="28735"/>
                </a:lnTo>
                <a:lnTo>
                  <a:pt x="160492" y="36444"/>
                </a:lnTo>
                <a:lnTo>
                  <a:pt x="168201" y="55367"/>
                </a:lnTo>
                <a:lnTo>
                  <a:pt x="168902" y="65879"/>
                </a:lnTo>
                <a:lnTo>
                  <a:pt x="168201" y="76392"/>
                </a:lnTo>
                <a:lnTo>
                  <a:pt x="160492" y="95315"/>
                </a:lnTo>
                <a:lnTo>
                  <a:pt x="153484" y="103024"/>
                </a:lnTo>
                <a:lnTo>
                  <a:pt x="145775" y="110032"/>
                </a:lnTo>
                <a:lnTo>
                  <a:pt x="127553" y="117741"/>
                </a:lnTo>
                <a:lnTo>
                  <a:pt x="116340" y="118442"/>
                </a:lnTo>
                <a:lnTo>
                  <a:pt x="105827" y="117741"/>
                </a:lnTo>
                <a:lnTo>
                  <a:pt x="87605" y="110032"/>
                </a:lnTo>
                <a:lnTo>
                  <a:pt x="79195" y="103024"/>
                </a:lnTo>
                <a:lnTo>
                  <a:pt x="72187" y="95315"/>
                </a:lnTo>
                <a:lnTo>
                  <a:pt x="64478" y="76392"/>
                </a:lnTo>
                <a:lnTo>
                  <a:pt x="63777" y="65879"/>
                </a:lnTo>
                <a:lnTo>
                  <a:pt x="64478" y="55367"/>
                </a:lnTo>
                <a:lnTo>
                  <a:pt x="72187" y="36444"/>
                </a:lnTo>
                <a:lnTo>
                  <a:pt x="79195" y="28735"/>
                </a:lnTo>
                <a:lnTo>
                  <a:pt x="87605" y="21727"/>
                </a:lnTo>
                <a:lnTo>
                  <a:pt x="105827" y="14018"/>
                </a:lnTo>
                <a:lnTo>
                  <a:pt x="116340" y="13317"/>
                </a:lnTo>
                <a:close/>
                <a:moveTo>
                  <a:pt x="116340" y="1"/>
                </a:moveTo>
                <a:lnTo>
                  <a:pt x="103024" y="702"/>
                </a:lnTo>
                <a:lnTo>
                  <a:pt x="79896" y="10513"/>
                </a:lnTo>
                <a:lnTo>
                  <a:pt x="70084" y="19624"/>
                </a:lnTo>
                <a:lnTo>
                  <a:pt x="60973" y="29436"/>
                </a:lnTo>
                <a:lnTo>
                  <a:pt x="51863" y="52564"/>
                </a:lnTo>
                <a:lnTo>
                  <a:pt x="51162" y="65879"/>
                </a:lnTo>
                <a:lnTo>
                  <a:pt x="51863" y="79195"/>
                </a:lnTo>
                <a:lnTo>
                  <a:pt x="60973" y="102323"/>
                </a:lnTo>
                <a:lnTo>
                  <a:pt x="70084" y="112135"/>
                </a:lnTo>
                <a:lnTo>
                  <a:pt x="79896" y="121245"/>
                </a:lnTo>
                <a:lnTo>
                  <a:pt x="103024" y="131057"/>
                </a:lnTo>
                <a:lnTo>
                  <a:pt x="116340" y="131758"/>
                </a:lnTo>
                <a:lnTo>
                  <a:pt x="129655" y="131057"/>
                </a:lnTo>
                <a:lnTo>
                  <a:pt x="153484" y="121245"/>
                </a:lnTo>
                <a:lnTo>
                  <a:pt x="163296" y="112135"/>
                </a:lnTo>
                <a:lnTo>
                  <a:pt x="171706" y="102323"/>
                </a:lnTo>
                <a:lnTo>
                  <a:pt x="181517" y="79195"/>
                </a:lnTo>
                <a:lnTo>
                  <a:pt x="182218" y="65879"/>
                </a:lnTo>
                <a:lnTo>
                  <a:pt x="181517" y="52564"/>
                </a:lnTo>
                <a:lnTo>
                  <a:pt x="171706" y="29436"/>
                </a:lnTo>
                <a:lnTo>
                  <a:pt x="163296" y="19624"/>
                </a:lnTo>
                <a:lnTo>
                  <a:pt x="153484" y="10513"/>
                </a:lnTo>
                <a:lnTo>
                  <a:pt x="129655" y="702"/>
                </a:lnTo>
                <a:lnTo>
                  <a:pt x="1163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011" name="Google Shape;2011;p78"/>
          <p:cNvSpPr txBox="1">
            <a:spLocks noGrp="1"/>
          </p:cNvSpPr>
          <p:nvPr>
            <p:ph type="subTitle" idx="3"/>
          </p:nvPr>
        </p:nvSpPr>
        <p:spPr>
          <a:xfrm>
            <a:off x="4094877" y="1601928"/>
            <a:ext cx="1681800" cy="2559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sz="1000" dirty="0">
                <a:latin typeface="DM Sans" pitchFamily="2" charset="77"/>
              </a:rPr>
              <a:t>Generative Pre-Trained Transformer</a:t>
            </a:r>
            <a:endParaRPr sz="1000" dirty="0">
              <a:solidFill>
                <a:schemeClr val="accent1"/>
              </a:solidFill>
              <a:latin typeface="DM Sans" pitchFamily="2" charset="77"/>
            </a:endParaRPr>
          </a:p>
        </p:txBody>
      </p:sp>
      <p:sp>
        <p:nvSpPr>
          <p:cNvPr id="2012" name="Google Shape;2012;p78"/>
          <p:cNvSpPr txBox="1">
            <a:spLocks noGrp="1"/>
          </p:cNvSpPr>
          <p:nvPr>
            <p:ph type="subTitle" idx="3"/>
          </p:nvPr>
        </p:nvSpPr>
        <p:spPr>
          <a:xfrm>
            <a:off x="4094877" y="2775228"/>
            <a:ext cx="1681800" cy="2559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sz="1000" dirty="0">
                <a:latin typeface="DM Sans" pitchFamily="2" charset="77"/>
              </a:rPr>
              <a:t>Large Language Model</a:t>
            </a:r>
            <a:endParaRPr sz="1000" dirty="0">
              <a:solidFill>
                <a:schemeClr val="accent1"/>
              </a:solidFill>
              <a:latin typeface="DM Sans" pitchFamily="2" charset="77"/>
            </a:endParaRPr>
          </a:p>
        </p:txBody>
      </p:sp>
      <p:sp>
        <p:nvSpPr>
          <p:cNvPr id="2013" name="Google Shape;2013;p78"/>
          <p:cNvSpPr txBox="1">
            <a:spLocks noGrp="1"/>
          </p:cNvSpPr>
          <p:nvPr>
            <p:ph type="subTitle" idx="3"/>
          </p:nvPr>
        </p:nvSpPr>
        <p:spPr>
          <a:xfrm>
            <a:off x="4094877" y="4039980"/>
            <a:ext cx="1681800" cy="2559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sz="1000" dirty="0">
                <a:latin typeface="DM Sans" pitchFamily="2" charset="77"/>
              </a:rPr>
              <a:t>Neural Network</a:t>
            </a:r>
            <a:endParaRPr sz="1000" dirty="0">
              <a:solidFill>
                <a:schemeClr val="accent1"/>
              </a:solidFill>
              <a:latin typeface="DM Sans" pitchFamily="2" charset="77"/>
            </a:endParaRPr>
          </a:p>
        </p:txBody>
      </p:sp>
      <p:sp>
        <p:nvSpPr>
          <p:cNvPr id="2014" name="Google Shape;2014;p78"/>
          <p:cNvSpPr txBox="1">
            <a:spLocks noGrp="1"/>
          </p:cNvSpPr>
          <p:nvPr>
            <p:ph type="subTitle" idx="3"/>
          </p:nvPr>
        </p:nvSpPr>
        <p:spPr>
          <a:xfrm>
            <a:off x="876375" y="3153628"/>
            <a:ext cx="1818600" cy="255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300" dirty="0">
                <a:solidFill>
                  <a:schemeClr val="lt1"/>
                </a:solidFill>
                <a:latin typeface="DM Sans" pitchFamily="2" charset="77"/>
              </a:rPr>
              <a:t>GenAI Chatbot</a:t>
            </a:r>
            <a:endParaRPr sz="1300" dirty="0">
              <a:solidFill>
                <a:schemeClr val="lt1"/>
              </a:solidFill>
              <a:latin typeface="DM Sans" pitchFamily="2" charset="77"/>
            </a:endParaRPr>
          </a:p>
        </p:txBody>
      </p:sp>
      <p:sp>
        <p:nvSpPr>
          <p:cNvPr id="5" name="Google Shape;2000;p78">
            <a:extLst>
              <a:ext uri="{FF2B5EF4-FFF2-40B4-BE49-F238E27FC236}">
                <a16:creationId xmlns:a16="http://schemas.microsoft.com/office/drawing/2014/main" id="{2659F89F-89AB-73E8-BA10-0E790945A025}"/>
              </a:ext>
            </a:extLst>
          </p:cNvPr>
          <p:cNvSpPr txBox="1">
            <a:spLocks/>
          </p:cNvSpPr>
          <p:nvPr/>
        </p:nvSpPr>
        <p:spPr>
          <a:xfrm>
            <a:off x="3934872" y="4269097"/>
            <a:ext cx="1789935" cy="408000"/>
          </a:xfrm>
          <a:prstGeom prst="rect">
            <a:avLst/>
          </a:prstGeom>
          <a:noFill/>
          <a:ln>
            <a:noFill/>
          </a:ln>
        </p:spPr>
        <p:txBody>
          <a:bodyPr spcFirstLastPara="1" wrap="square" lIns="0"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165100" indent="0">
              <a:buFont typeface="DM Sans"/>
              <a:buNone/>
            </a:pPr>
            <a:r>
              <a:rPr lang="en-US" sz="700" dirty="0">
                <a:latin typeface="DM Sans" pitchFamily="2" charset="77"/>
              </a:rPr>
              <a:t>The underlying architecture of connected nodes (artificial neurons) that learn patterns from data by adjusting their connection strengths.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63"/>
                                        </p:tgtEl>
                                        <p:attrNameLst>
                                          <p:attrName>style.visibility</p:attrName>
                                        </p:attrNameLst>
                                      </p:cBhvr>
                                      <p:to>
                                        <p:strVal val="visible"/>
                                      </p:to>
                                    </p:set>
                                    <p:anim calcmode="lin" valueType="num">
                                      <p:cBhvr additive="base">
                                        <p:cTn id="7" dur="500" fill="hold"/>
                                        <p:tgtEl>
                                          <p:spTgt spid="1963"/>
                                        </p:tgtEl>
                                        <p:attrNameLst>
                                          <p:attrName>ppt_x</p:attrName>
                                        </p:attrNameLst>
                                      </p:cBhvr>
                                      <p:tavLst>
                                        <p:tav tm="0">
                                          <p:val>
                                            <p:strVal val="#ppt_x"/>
                                          </p:val>
                                        </p:tav>
                                        <p:tav tm="100000">
                                          <p:val>
                                            <p:strVal val="#ppt_x"/>
                                          </p:val>
                                        </p:tav>
                                      </p:tavLst>
                                    </p:anim>
                                    <p:anim calcmode="lin" valueType="num">
                                      <p:cBhvr additive="base">
                                        <p:cTn id="8" dur="500" fill="hold"/>
                                        <p:tgtEl>
                                          <p:spTgt spid="19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76"/>
                                        </p:tgtEl>
                                        <p:attrNameLst>
                                          <p:attrName>style.visibility</p:attrName>
                                        </p:attrNameLst>
                                      </p:cBhvr>
                                      <p:to>
                                        <p:strVal val="visible"/>
                                      </p:to>
                                    </p:set>
                                    <p:anim calcmode="lin" valueType="num">
                                      <p:cBhvr additive="base">
                                        <p:cTn id="11" dur="500" fill="hold"/>
                                        <p:tgtEl>
                                          <p:spTgt spid="1976"/>
                                        </p:tgtEl>
                                        <p:attrNameLst>
                                          <p:attrName>ppt_x</p:attrName>
                                        </p:attrNameLst>
                                      </p:cBhvr>
                                      <p:tavLst>
                                        <p:tav tm="0">
                                          <p:val>
                                            <p:strVal val="#ppt_x"/>
                                          </p:val>
                                        </p:tav>
                                        <p:tav tm="100000">
                                          <p:val>
                                            <p:strVal val="#ppt_x"/>
                                          </p:val>
                                        </p:tav>
                                      </p:tavLst>
                                    </p:anim>
                                    <p:anim calcmode="lin" valueType="num">
                                      <p:cBhvr additive="base">
                                        <p:cTn id="12" dur="500" fill="hold"/>
                                        <p:tgtEl>
                                          <p:spTgt spid="197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93"/>
                                        </p:tgtEl>
                                        <p:attrNameLst>
                                          <p:attrName>style.visibility</p:attrName>
                                        </p:attrNameLst>
                                      </p:cBhvr>
                                      <p:to>
                                        <p:strVal val="visible"/>
                                      </p:to>
                                    </p:set>
                                    <p:anim calcmode="lin" valueType="num">
                                      <p:cBhvr additive="base">
                                        <p:cTn id="15" dur="500" fill="hold"/>
                                        <p:tgtEl>
                                          <p:spTgt spid="1993"/>
                                        </p:tgtEl>
                                        <p:attrNameLst>
                                          <p:attrName>ppt_x</p:attrName>
                                        </p:attrNameLst>
                                      </p:cBhvr>
                                      <p:tavLst>
                                        <p:tav tm="0">
                                          <p:val>
                                            <p:strVal val="#ppt_x"/>
                                          </p:val>
                                        </p:tav>
                                        <p:tav tm="100000">
                                          <p:val>
                                            <p:strVal val="#ppt_x"/>
                                          </p:val>
                                        </p:tav>
                                      </p:tavLst>
                                    </p:anim>
                                    <p:anim calcmode="lin" valueType="num">
                                      <p:cBhvr additive="base">
                                        <p:cTn id="16" dur="500" fill="hold"/>
                                        <p:tgtEl>
                                          <p:spTgt spid="199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05"/>
                                        </p:tgtEl>
                                        <p:attrNameLst>
                                          <p:attrName>style.visibility</p:attrName>
                                        </p:attrNameLst>
                                      </p:cBhvr>
                                      <p:to>
                                        <p:strVal val="visible"/>
                                      </p:to>
                                    </p:set>
                                    <p:anim calcmode="lin" valueType="num">
                                      <p:cBhvr additive="base">
                                        <p:cTn id="19" dur="500" fill="hold"/>
                                        <p:tgtEl>
                                          <p:spTgt spid="2005"/>
                                        </p:tgtEl>
                                        <p:attrNameLst>
                                          <p:attrName>ppt_x</p:attrName>
                                        </p:attrNameLst>
                                      </p:cBhvr>
                                      <p:tavLst>
                                        <p:tav tm="0">
                                          <p:val>
                                            <p:strVal val="#ppt_x"/>
                                          </p:val>
                                        </p:tav>
                                        <p:tav tm="100000">
                                          <p:val>
                                            <p:strVal val="#ppt_x"/>
                                          </p:val>
                                        </p:tav>
                                      </p:tavLst>
                                    </p:anim>
                                    <p:anim calcmode="lin" valueType="num">
                                      <p:cBhvr additive="base">
                                        <p:cTn id="20" dur="500" fill="hold"/>
                                        <p:tgtEl>
                                          <p:spTgt spid="200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09"/>
                                        </p:tgtEl>
                                        <p:attrNameLst>
                                          <p:attrName>style.visibility</p:attrName>
                                        </p:attrNameLst>
                                      </p:cBhvr>
                                      <p:to>
                                        <p:strVal val="visible"/>
                                      </p:to>
                                    </p:set>
                                    <p:anim calcmode="lin" valueType="num">
                                      <p:cBhvr additive="base">
                                        <p:cTn id="23" dur="500" fill="hold"/>
                                        <p:tgtEl>
                                          <p:spTgt spid="2009"/>
                                        </p:tgtEl>
                                        <p:attrNameLst>
                                          <p:attrName>ppt_x</p:attrName>
                                        </p:attrNameLst>
                                      </p:cBhvr>
                                      <p:tavLst>
                                        <p:tav tm="0">
                                          <p:val>
                                            <p:strVal val="#ppt_x"/>
                                          </p:val>
                                        </p:tav>
                                        <p:tav tm="100000">
                                          <p:val>
                                            <p:strVal val="#ppt_x"/>
                                          </p:val>
                                        </p:tav>
                                      </p:tavLst>
                                    </p:anim>
                                    <p:anim calcmode="lin" valueType="num">
                                      <p:cBhvr additive="base">
                                        <p:cTn id="24" dur="500" fill="hold"/>
                                        <p:tgtEl>
                                          <p:spTgt spid="200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13">
                                            <p:txEl>
                                              <p:pRg st="0" end="0"/>
                                            </p:txEl>
                                          </p:spTgt>
                                        </p:tgtEl>
                                        <p:attrNameLst>
                                          <p:attrName>style.visibility</p:attrName>
                                        </p:attrNameLst>
                                      </p:cBhvr>
                                      <p:to>
                                        <p:strVal val="visible"/>
                                      </p:to>
                                    </p:set>
                                    <p:anim calcmode="lin" valueType="num">
                                      <p:cBhvr additive="base">
                                        <p:cTn id="27" dur="500" fill="hold"/>
                                        <p:tgtEl>
                                          <p:spTgt spid="201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1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47"/>
                                        </p:tgtEl>
                                        <p:attrNameLst>
                                          <p:attrName>style.visibility</p:attrName>
                                        </p:attrNameLst>
                                      </p:cBhvr>
                                      <p:to>
                                        <p:strVal val="visible"/>
                                      </p:to>
                                    </p:set>
                                    <p:anim calcmode="lin" valueType="num">
                                      <p:cBhvr additive="base">
                                        <p:cTn id="37" dur="500" fill="hold"/>
                                        <p:tgtEl>
                                          <p:spTgt spid="1947"/>
                                        </p:tgtEl>
                                        <p:attrNameLst>
                                          <p:attrName>ppt_x</p:attrName>
                                        </p:attrNameLst>
                                      </p:cBhvr>
                                      <p:tavLst>
                                        <p:tav tm="0">
                                          <p:val>
                                            <p:strVal val="#ppt_x"/>
                                          </p:val>
                                        </p:tav>
                                        <p:tav tm="100000">
                                          <p:val>
                                            <p:strVal val="#ppt_x"/>
                                          </p:val>
                                        </p:tav>
                                      </p:tavLst>
                                    </p:anim>
                                    <p:anim calcmode="lin" valueType="num">
                                      <p:cBhvr additive="base">
                                        <p:cTn id="38" dur="500" fill="hold"/>
                                        <p:tgtEl>
                                          <p:spTgt spid="194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51"/>
                                        </p:tgtEl>
                                        <p:attrNameLst>
                                          <p:attrName>style.visibility</p:attrName>
                                        </p:attrNameLst>
                                      </p:cBhvr>
                                      <p:to>
                                        <p:strVal val="visible"/>
                                      </p:to>
                                    </p:set>
                                    <p:anim calcmode="lin" valueType="num">
                                      <p:cBhvr additive="base">
                                        <p:cTn id="41" dur="500" fill="hold"/>
                                        <p:tgtEl>
                                          <p:spTgt spid="1951"/>
                                        </p:tgtEl>
                                        <p:attrNameLst>
                                          <p:attrName>ppt_x</p:attrName>
                                        </p:attrNameLst>
                                      </p:cBhvr>
                                      <p:tavLst>
                                        <p:tav tm="0">
                                          <p:val>
                                            <p:strVal val="#ppt_x"/>
                                          </p:val>
                                        </p:tav>
                                        <p:tav tm="100000">
                                          <p:val>
                                            <p:strVal val="#ppt_x"/>
                                          </p:val>
                                        </p:tav>
                                      </p:tavLst>
                                    </p:anim>
                                    <p:anim calcmode="lin" valueType="num">
                                      <p:cBhvr additive="base">
                                        <p:cTn id="42" dur="500" fill="hold"/>
                                        <p:tgtEl>
                                          <p:spTgt spid="195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973"/>
                                        </p:tgtEl>
                                        <p:attrNameLst>
                                          <p:attrName>style.visibility</p:attrName>
                                        </p:attrNameLst>
                                      </p:cBhvr>
                                      <p:to>
                                        <p:strVal val="visible"/>
                                      </p:to>
                                    </p:set>
                                    <p:anim calcmode="lin" valueType="num">
                                      <p:cBhvr additive="base">
                                        <p:cTn id="45" dur="500" fill="hold"/>
                                        <p:tgtEl>
                                          <p:spTgt spid="1973"/>
                                        </p:tgtEl>
                                        <p:attrNameLst>
                                          <p:attrName>ppt_x</p:attrName>
                                        </p:attrNameLst>
                                      </p:cBhvr>
                                      <p:tavLst>
                                        <p:tav tm="0">
                                          <p:val>
                                            <p:strVal val="#ppt_x"/>
                                          </p:val>
                                        </p:tav>
                                        <p:tav tm="100000">
                                          <p:val>
                                            <p:strVal val="#ppt_x"/>
                                          </p:val>
                                        </p:tav>
                                      </p:tavLst>
                                    </p:anim>
                                    <p:anim calcmode="lin" valueType="num">
                                      <p:cBhvr additive="base">
                                        <p:cTn id="46" dur="500" fill="hold"/>
                                        <p:tgtEl>
                                          <p:spTgt spid="197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996"/>
                                        </p:tgtEl>
                                        <p:attrNameLst>
                                          <p:attrName>style.visibility</p:attrName>
                                        </p:attrNameLst>
                                      </p:cBhvr>
                                      <p:to>
                                        <p:strVal val="visible"/>
                                      </p:to>
                                    </p:set>
                                    <p:anim calcmode="lin" valueType="num">
                                      <p:cBhvr additive="base">
                                        <p:cTn id="49" dur="500" fill="hold"/>
                                        <p:tgtEl>
                                          <p:spTgt spid="1996"/>
                                        </p:tgtEl>
                                        <p:attrNameLst>
                                          <p:attrName>ppt_x</p:attrName>
                                        </p:attrNameLst>
                                      </p:cBhvr>
                                      <p:tavLst>
                                        <p:tav tm="0">
                                          <p:val>
                                            <p:strVal val="#ppt_x"/>
                                          </p:val>
                                        </p:tav>
                                        <p:tav tm="100000">
                                          <p:val>
                                            <p:strVal val="#ppt_x"/>
                                          </p:val>
                                        </p:tav>
                                      </p:tavLst>
                                    </p:anim>
                                    <p:anim calcmode="lin" valueType="num">
                                      <p:cBhvr additive="base">
                                        <p:cTn id="50" dur="500" fill="hold"/>
                                        <p:tgtEl>
                                          <p:spTgt spid="199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000">
                                            <p:txEl>
                                              <p:pRg st="0" end="0"/>
                                            </p:txEl>
                                          </p:spTgt>
                                        </p:tgtEl>
                                        <p:attrNameLst>
                                          <p:attrName>style.visibility</p:attrName>
                                        </p:attrNameLst>
                                      </p:cBhvr>
                                      <p:to>
                                        <p:strVal val="visible"/>
                                      </p:to>
                                    </p:set>
                                    <p:anim calcmode="lin" valueType="num">
                                      <p:cBhvr additive="base">
                                        <p:cTn id="53" dur="500" fill="hold"/>
                                        <p:tgtEl>
                                          <p:spTgt spid="2000">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000">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002"/>
                                        </p:tgtEl>
                                        <p:attrNameLst>
                                          <p:attrName>style.visibility</p:attrName>
                                        </p:attrNameLst>
                                      </p:cBhvr>
                                      <p:to>
                                        <p:strVal val="visible"/>
                                      </p:to>
                                    </p:set>
                                    <p:anim calcmode="lin" valueType="num">
                                      <p:cBhvr additive="base">
                                        <p:cTn id="57" dur="500" fill="hold"/>
                                        <p:tgtEl>
                                          <p:spTgt spid="2002"/>
                                        </p:tgtEl>
                                        <p:attrNameLst>
                                          <p:attrName>ppt_x</p:attrName>
                                        </p:attrNameLst>
                                      </p:cBhvr>
                                      <p:tavLst>
                                        <p:tav tm="0">
                                          <p:val>
                                            <p:strVal val="#ppt_x"/>
                                          </p:val>
                                        </p:tav>
                                        <p:tav tm="100000">
                                          <p:val>
                                            <p:strVal val="#ppt_x"/>
                                          </p:val>
                                        </p:tav>
                                      </p:tavLst>
                                    </p:anim>
                                    <p:anim calcmode="lin" valueType="num">
                                      <p:cBhvr additive="base">
                                        <p:cTn id="58" dur="500" fill="hold"/>
                                        <p:tgtEl>
                                          <p:spTgt spid="200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06"/>
                                        </p:tgtEl>
                                        <p:attrNameLst>
                                          <p:attrName>style.visibility</p:attrName>
                                        </p:attrNameLst>
                                      </p:cBhvr>
                                      <p:to>
                                        <p:strVal val="visible"/>
                                      </p:to>
                                    </p:set>
                                    <p:anim calcmode="lin" valueType="num">
                                      <p:cBhvr additive="base">
                                        <p:cTn id="61" dur="500" fill="hold"/>
                                        <p:tgtEl>
                                          <p:spTgt spid="2006"/>
                                        </p:tgtEl>
                                        <p:attrNameLst>
                                          <p:attrName>ppt_x</p:attrName>
                                        </p:attrNameLst>
                                      </p:cBhvr>
                                      <p:tavLst>
                                        <p:tav tm="0">
                                          <p:val>
                                            <p:strVal val="#ppt_x"/>
                                          </p:val>
                                        </p:tav>
                                        <p:tav tm="100000">
                                          <p:val>
                                            <p:strVal val="#ppt_x"/>
                                          </p:val>
                                        </p:tav>
                                      </p:tavLst>
                                    </p:anim>
                                    <p:anim calcmode="lin" valueType="num">
                                      <p:cBhvr additive="base">
                                        <p:cTn id="62" dur="500" fill="hold"/>
                                        <p:tgtEl>
                                          <p:spTgt spid="200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10"/>
                                        </p:tgtEl>
                                        <p:attrNameLst>
                                          <p:attrName>style.visibility</p:attrName>
                                        </p:attrNameLst>
                                      </p:cBhvr>
                                      <p:to>
                                        <p:strVal val="visible"/>
                                      </p:to>
                                    </p:set>
                                    <p:anim calcmode="lin" valueType="num">
                                      <p:cBhvr additive="base">
                                        <p:cTn id="65" dur="500" fill="hold"/>
                                        <p:tgtEl>
                                          <p:spTgt spid="2010"/>
                                        </p:tgtEl>
                                        <p:attrNameLst>
                                          <p:attrName>ppt_x</p:attrName>
                                        </p:attrNameLst>
                                      </p:cBhvr>
                                      <p:tavLst>
                                        <p:tav tm="0">
                                          <p:val>
                                            <p:strVal val="#ppt_x"/>
                                          </p:val>
                                        </p:tav>
                                        <p:tav tm="100000">
                                          <p:val>
                                            <p:strVal val="#ppt_x"/>
                                          </p:val>
                                        </p:tav>
                                      </p:tavLst>
                                    </p:anim>
                                    <p:anim calcmode="lin" valueType="num">
                                      <p:cBhvr additive="base">
                                        <p:cTn id="66" dur="500" fill="hold"/>
                                        <p:tgtEl>
                                          <p:spTgt spid="201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012">
                                            <p:txEl>
                                              <p:pRg st="0" end="0"/>
                                            </p:txEl>
                                          </p:spTgt>
                                        </p:tgtEl>
                                        <p:attrNameLst>
                                          <p:attrName>style.visibility</p:attrName>
                                        </p:attrNameLst>
                                      </p:cBhvr>
                                      <p:to>
                                        <p:strVal val="visible"/>
                                      </p:to>
                                    </p:set>
                                    <p:anim calcmode="lin" valueType="num">
                                      <p:cBhvr additive="base">
                                        <p:cTn id="69" dur="500" fill="hold"/>
                                        <p:tgtEl>
                                          <p:spTgt spid="2012">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12">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990"/>
                                        </p:tgtEl>
                                        <p:attrNameLst>
                                          <p:attrName>style.visibility</p:attrName>
                                        </p:attrNameLst>
                                      </p:cBhvr>
                                      <p:to>
                                        <p:strVal val="visible"/>
                                      </p:to>
                                    </p:set>
                                    <p:anim calcmode="lin" valueType="num">
                                      <p:cBhvr additive="base">
                                        <p:cTn id="73" dur="500" fill="hold"/>
                                        <p:tgtEl>
                                          <p:spTgt spid="1990"/>
                                        </p:tgtEl>
                                        <p:attrNameLst>
                                          <p:attrName>ppt_x</p:attrName>
                                        </p:attrNameLst>
                                      </p:cBhvr>
                                      <p:tavLst>
                                        <p:tav tm="0">
                                          <p:val>
                                            <p:strVal val="#ppt_x"/>
                                          </p:val>
                                        </p:tav>
                                        <p:tav tm="100000">
                                          <p:val>
                                            <p:strVal val="#ppt_x"/>
                                          </p:val>
                                        </p:tav>
                                      </p:tavLst>
                                    </p:anim>
                                    <p:anim calcmode="lin" valueType="num">
                                      <p:cBhvr additive="base">
                                        <p:cTn id="74" dur="500" fill="hold"/>
                                        <p:tgtEl>
                                          <p:spTgt spid="199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955"/>
                                        </p:tgtEl>
                                        <p:attrNameLst>
                                          <p:attrName>style.visibility</p:attrName>
                                        </p:attrNameLst>
                                      </p:cBhvr>
                                      <p:to>
                                        <p:strVal val="visible"/>
                                      </p:to>
                                    </p:set>
                                    <p:anim calcmode="lin" valueType="num">
                                      <p:cBhvr additive="base">
                                        <p:cTn id="79" dur="500" fill="hold"/>
                                        <p:tgtEl>
                                          <p:spTgt spid="1955"/>
                                        </p:tgtEl>
                                        <p:attrNameLst>
                                          <p:attrName>ppt_x</p:attrName>
                                        </p:attrNameLst>
                                      </p:cBhvr>
                                      <p:tavLst>
                                        <p:tav tm="0">
                                          <p:val>
                                            <p:strVal val="#ppt_x"/>
                                          </p:val>
                                        </p:tav>
                                        <p:tav tm="100000">
                                          <p:val>
                                            <p:strVal val="#ppt_x"/>
                                          </p:val>
                                        </p:tav>
                                      </p:tavLst>
                                    </p:anim>
                                    <p:anim calcmode="lin" valueType="num">
                                      <p:cBhvr additive="base">
                                        <p:cTn id="80" dur="500" fill="hold"/>
                                        <p:tgtEl>
                                          <p:spTgt spid="195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959"/>
                                        </p:tgtEl>
                                        <p:attrNameLst>
                                          <p:attrName>style.visibility</p:attrName>
                                        </p:attrNameLst>
                                      </p:cBhvr>
                                      <p:to>
                                        <p:strVal val="visible"/>
                                      </p:to>
                                    </p:set>
                                    <p:anim calcmode="lin" valueType="num">
                                      <p:cBhvr additive="base">
                                        <p:cTn id="83" dur="500" fill="hold"/>
                                        <p:tgtEl>
                                          <p:spTgt spid="1959"/>
                                        </p:tgtEl>
                                        <p:attrNameLst>
                                          <p:attrName>ppt_x</p:attrName>
                                        </p:attrNameLst>
                                      </p:cBhvr>
                                      <p:tavLst>
                                        <p:tav tm="0">
                                          <p:val>
                                            <p:strVal val="#ppt_x"/>
                                          </p:val>
                                        </p:tav>
                                        <p:tav tm="100000">
                                          <p:val>
                                            <p:strVal val="#ppt_x"/>
                                          </p:val>
                                        </p:tav>
                                      </p:tavLst>
                                    </p:anim>
                                    <p:anim calcmode="lin" valueType="num">
                                      <p:cBhvr additive="base">
                                        <p:cTn id="84" dur="500" fill="hold"/>
                                        <p:tgtEl>
                                          <p:spTgt spid="1959"/>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970"/>
                                        </p:tgtEl>
                                        <p:attrNameLst>
                                          <p:attrName>style.visibility</p:attrName>
                                        </p:attrNameLst>
                                      </p:cBhvr>
                                      <p:to>
                                        <p:strVal val="visible"/>
                                      </p:to>
                                    </p:set>
                                    <p:anim calcmode="lin" valueType="num">
                                      <p:cBhvr additive="base">
                                        <p:cTn id="87" dur="500" fill="hold"/>
                                        <p:tgtEl>
                                          <p:spTgt spid="1970"/>
                                        </p:tgtEl>
                                        <p:attrNameLst>
                                          <p:attrName>ppt_x</p:attrName>
                                        </p:attrNameLst>
                                      </p:cBhvr>
                                      <p:tavLst>
                                        <p:tav tm="0">
                                          <p:val>
                                            <p:strVal val="#ppt_x"/>
                                          </p:val>
                                        </p:tav>
                                        <p:tav tm="100000">
                                          <p:val>
                                            <p:strVal val="#ppt_x"/>
                                          </p:val>
                                        </p:tav>
                                      </p:tavLst>
                                    </p:anim>
                                    <p:anim calcmode="lin" valueType="num">
                                      <p:cBhvr additive="base">
                                        <p:cTn id="88" dur="500" fill="hold"/>
                                        <p:tgtEl>
                                          <p:spTgt spid="1970"/>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984"/>
                                        </p:tgtEl>
                                        <p:attrNameLst>
                                          <p:attrName>style.visibility</p:attrName>
                                        </p:attrNameLst>
                                      </p:cBhvr>
                                      <p:to>
                                        <p:strVal val="visible"/>
                                      </p:to>
                                    </p:set>
                                    <p:anim calcmode="lin" valueType="num">
                                      <p:cBhvr additive="base">
                                        <p:cTn id="91" dur="500" fill="hold"/>
                                        <p:tgtEl>
                                          <p:spTgt spid="1984"/>
                                        </p:tgtEl>
                                        <p:attrNameLst>
                                          <p:attrName>ppt_x</p:attrName>
                                        </p:attrNameLst>
                                      </p:cBhvr>
                                      <p:tavLst>
                                        <p:tav tm="0">
                                          <p:val>
                                            <p:strVal val="#ppt_x"/>
                                          </p:val>
                                        </p:tav>
                                        <p:tav tm="100000">
                                          <p:val>
                                            <p:strVal val="#ppt_x"/>
                                          </p:val>
                                        </p:tav>
                                      </p:tavLst>
                                    </p:anim>
                                    <p:anim calcmode="lin" valueType="num">
                                      <p:cBhvr additive="base">
                                        <p:cTn id="92" dur="500" fill="hold"/>
                                        <p:tgtEl>
                                          <p:spTgt spid="198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999">
                                            <p:txEl>
                                              <p:pRg st="0" end="0"/>
                                            </p:txEl>
                                          </p:spTgt>
                                        </p:tgtEl>
                                        <p:attrNameLst>
                                          <p:attrName>style.visibility</p:attrName>
                                        </p:attrNameLst>
                                      </p:cBhvr>
                                      <p:to>
                                        <p:strVal val="visible"/>
                                      </p:to>
                                    </p:set>
                                    <p:anim calcmode="lin" valueType="num">
                                      <p:cBhvr additive="base">
                                        <p:cTn id="95" dur="500" fill="hold"/>
                                        <p:tgtEl>
                                          <p:spTgt spid="1999">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999">
                                            <p:txEl>
                                              <p:pRg st="0" end="0"/>
                                            </p:txEl>
                                          </p:spTgt>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003"/>
                                        </p:tgtEl>
                                        <p:attrNameLst>
                                          <p:attrName>style.visibility</p:attrName>
                                        </p:attrNameLst>
                                      </p:cBhvr>
                                      <p:to>
                                        <p:strVal val="visible"/>
                                      </p:to>
                                    </p:set>
                                    <p:anim calcmode="lin" valueType="num">
                                      <p:cBhvr additive="base">
                                        <p:cTn id="99" dur="500" fill="hold"/>
                                        <p:tgtEl>
                                          <p:spTgt spid="2003"/>
                                        </p:tgtEl>
                                        <p:attrNameLst>
                                          <p:attrName>ppt_x</p:attrName>
                                        </p:attrNameLst>
                                      </p:cBhvr>
                                      <p:tavLst>
                                        <p:tav tm="0">
                                          <p:val>
                                            <p:strVal val="#ppt_x"/>
                                          </p:val>
                                        </p:tav>
                                        <p:tav tm="100000">
                                          <p:val>
                                            <p:strVal val="#ppt_x"/>
                                          </p:val>
                                        </p:tav>
                                      </p:tavLst>
                                    </p:anim>
                                    <p:anim calcmode="lin" valueType="num">
                                      <p:cBhvr additive="base">
                                        <p:cTn id="100" dur="500" fill="hold"/>
                                        <p:tgtEl>
                                          <p:spTgt spid="200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007"/>
                                        </p:tgtEl>
                                        <p:attrNameLst>
                                          <p:attrName>style.visibility</p:attrName>
                                        </p:attrNameLst>
                                      </p:cBhvr>
                                      <p:to>
                                        <p:strVal val="visible"/>
                                      </p:to>
                                    </p:set>
                                    <p:anim calcmode="lin" valueType="num">
                                      <p:cBhvr additive="base">
                                        <p:cTn id="103" dur="500" fill="hold"/>
                                        <p:tgtEl>
                                          <p:spTgt spid="2007"/>
                                        </p:tgtEl>
                                        <p:attrNameLst>
                                          <p:attrName>ppt_x</p:attrName>
                                        </p:attrNameLst>
                                      </p:cBhvr>
                                      <p:tavLst>
                                        <p:tav tm="0">
                                          <p:val>
                                            <p:strVal val="#ppt_x"/>
                                          </p:val>
                                        </p:tav>
                                        <p:tav tm="100000">
                                          <p:val>
                                            <p:strVal val="#ppt_x"/>
                                          </p:val>
                                        </p:tav>
                                      </p:tavLst>
                                    </p:anim>
                                    <p:anim calcmode="lin" valueType="num">
                                      <p:cBhvr additive="base">
                                        <p:cTn id="104" dur="500" fill="hold"/>
                                        <p:tgtEl>
                                          <p:spTgt spid="200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008"/>
                                        </p:tgtEl>
                                        <p:attrNameLst>
                                          <p:attrName>style.visibility</p:attrName>
                                        </p:attrNameLst>
                                      </p:cBhvr>
                                      <p:to>
                                        <p:strVal val="visible"/>
                                      </p:to>
                                    </p:set>
                                    <p:anim calcmode="lin" valueType="num">
                                      <p:cBhvr additive="base">
                                        <p:cTn id="107" dur="500" fill="hold"/>
                                        <p:tgtEl>
                                          <p:spTgt spid="2008"/>
                                        </p:tgtEl>
                                        <p:attrNameLst>
                                          <p:attrName>ppt_x</p:attrName>
                                        </p:attrNameLst>
                                      </p:cBhvr>
                                      <p:tavLst>
                                        <p:tav tm="0">
                                          <p:val>
                                            <p:strVal val="#ppt_x"/>
                                          </p:val>
                                        </p:tav>
                                        <p:tav tm="100000">
                                          <p:val>
                                            <p:strVal val="#ppt_x"/>
                                          </p:val>
                                        </p:tav>
                                      </p:tavLst>
                                    </p:anim>
                                    <p:anim calcmode="lin" valueType="num">
                                      <p:cBhvr additive="base">
                                        <p:cTn id="108" dur="500" fill="hold"/>
                                        <p:tgtEl>
                                          <p:spTgt spid="2008"/>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011">
                                            <p:txEl>
                                              <p:pRg st="0" end="0"/>
                                            </p:txEl>
                                          </p:spTgt>
                                        </p:tgtEl>
                                        <p:attrNameLst>
                                          <p:attrName>style.visibility</p:attrName>
                                        </p:attrNameLst>
                                      </p:cBhvr>
                                      <p:to>
                                        <p:strVal val="visible"/>
                                      </p:to>
                                    </p:set>
                                    <p:anim calcmode="lin" valueType="num">
                                      <p:cBhvr additive="base">
                                        <p:cTn id="111" dur="500" fill="hold"/>
                                        <p:tgtEl>
                                          <p:spTgt spid="2011">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2011">
                                            <p:txEl>
                                              <p:pRg st="0" end="0"/>
                                            </p:txEl>
                                          </p:spTgt>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1987"/>
                                        </p:tgtEl>
                                        <p:attrNameLst>
                                          <p:attrName>style.visibility</p:attrName>
                                        </p:attrNameLst>
                                      </p:cBhvr>
                                      <p:to>
                                        <p:strVal val="visible"/>
                                      </p:to>
                                    </p:set>
                                    <p:anim calcmode="lin" valueType="num">
                                      <p:cBhvr additive="base">
                                        <p:cTn id="115" dur="500" fill="hold"/>
                                        <p:tgtEl>
                                          <p:spTgt spid="1987"/>
                                        </p:tgtEl>
                                        <p:attrNameLst>
                                          <p:attrName>ppt_x</p:attrName>
                                        </p:attrNameLst>
                                      </p:cBhvr>
                                      <p:tavLst>
                                        <p:tav tm="0">
                                          <p:val>
                                            <p:strVal val="#ppt_x"/>
                                          </p:val>
                                        </p:tav>
                                        <p:tav tm="100000">
                                          <p:val>
                                            <p:strVal val="#ppt_x"/>
                                          </p:val>
                                        </p:tav>
                                      </p:tavLst>
                                    </p:anim>
                                    <p:anim calcmode="lin" valueType="num">
                                      <p:cBhvr additive="base">
                                        <p:cTn id="116" dur="500" fill="hold"/>
                                        <p:tgtEl>
                                          <p:spTgt spid="19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9" grpId="0" build="p"/>
      <p:bldP spid="2000" grpId="0" build="p"/>
      <p:bldP spid="2002" grpId="0" animBg="1"/>
      <p:bldP spid="2003" grpId="0" animBg="1"/>
      <p:bldP spid="2005" grpId="0" animBg="1"/>
      <p:bldP spid="2006" grpId="0" animBg="1"/>
      <p:bldP spid="2007" grpId="0" animBg="1"/>
      <p:bldP spid="2008" grpId="0" animBg="1"/>
      <p:bldP spid="2009" grpId="0" animBg="1"/>
      <p:bldP spid="2010" grpId="0" animBg="1"/>
      <p:bldP spid="2011" grpId="0" build="p"/>
      <p:bldP spid="2012" grpId="0" build="p"/>
      <p:bldP spid="2013" grpId="0" build="p"/>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3">
          <a:extLst>
            <a:ext uri="{FF2B5EF4-FFF2-40B4-BE49-F238E27FC236}">
              <a16:creationId xmlns:a16="http://schemas.microsoft.com/office/drawing/2014/main" id="{907CF81F-0739-D4E6-2624-2EF21191A54E}"/>
            </a:ext>
          </a:extLst>
        </p:cNvPr>
        <p:cNvGrpSpPr/>
        <p:nvPr/>
      </p:nvGrpSpPr>
      <p:grpSpPr>
        <a:xfrm>
          <a:off x="0" y="0"/>
          <a:ext cx="0" cy="0"/>
          <a:chOff x="0" y="0"/>
          <a:chExt cx="0" cy="0"/>
        </a:xfrm>
      </p:grpSpPr>
      <p:sp>
        <p:nvSpPr>
          <p:cNvPr id="1964" name="Google Shape;1964;p78">
            <a:extLst>
              <a:ext uri="{FF2B5EF4-FFF2-40B4-BE49-F238E27FC236}">
                <a16:creationId xmlns:a16="http://schemas.microsoft.com/office/drawing/2014/main" id="{7C8A5D86-4435-B24C-C9F5-56814031BC3E}"/>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Technical Foundations</a:t>
            </a:r>
          </a:p>
        </p:txBody>
      </p:sp>
      <p:sp>
        <p:nvSpPr>
          <p:cNvPr id="1965" name="Google Shape;1965;p78">
            <a:extLst>
              <a:ext uri="{FF2B5EF4-FFF2-40B4-BE49-F238E27FC236}">
                <a16:creationId xmlns:a16="http://schemas.microsoft.com/office/drawing/2014/main" id="{FA9E9086-4DE6-74B5-8D2F-9BFE2EBABEA0}"/>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Neural Networks</a:t>
            </a:r>
            <a:endParaRPr dirty="0">
              <a:latin typeface="DM Sans" pitchFamily="2" charset="77"/>
            </a:endParaRPr>
          </a:p>
        </p:txBody>
      </p:sp>
      <p:sp>
        <p:nvSpPr>
          <p:cNvPr id="16" name="Rectangle 328">
            <a:extLst>
              <a:ext uri="{FF2B5EF4-FFF2-40B4-BE49-F238E27FC236}">
                <a16:creationId xmlns:a16="http://schemas.microsoft.com/office/drawing/2014/main" id="{1482C0D5-5A31-C770-2557-A2A65C52FA36}"/>
              </a:ext>
            </a:extLst>
          </p:cNvPr>
          <p:cNvSpPr/>
          <p:nvPr/>
        </p:nvSpPr>
        <p:spPr>
          <a:xfrm>
            <a:off x="440017" y="1146397"/>
            <a:ext cx="7349595" cy="338554"/>
          </a:xfrm>
          <a:prstGeom prst="rect">
            <a:avLst/>
          </a:prstGeom>
        </p:spPr>
        <p:txBody>
          <a:bodyPr wrap="square" lIns="0" tIns="0" rIns="0" bIns="0">
            <a:spAutoFit/>
          </a:bodyPr>
          <a:lstStyle/>
          <a:p>
            <a:r>
              <a:rPr lang="en-US" sz="1100" dirty="0">
                <a:solidFill>
                  <a:schemeClr val="tx1"/>
                </a:solidFill>
                <a:latin typeface="DM Sans" pitchFamily="2" charset="77"/>
              </a:rPr>
              <a:t>Neural networks are a type of machine learning model that </a:t>
            </a:r>
            <a:r>
              <a:rPr lang="en-US" sz="1100" dirty="0">
                <a:solidFill>
                  <a:schemeClr val="accent3"/>
                </a:solidFill>
                <a:latin typeface="DM Sans" pitchFamily="2" charset="77"/>
              </a:rPr>
              <a:t>mimic the operations of a human brain </a:t>
            </a:r>
            <a:r>
              <a:rPr lang="en-US" sz="1100" dirty="0">
                <a:solidFill>
                  <a:schemeClr val="tx1"/>
                </a:solidFill>
                <a:latin typeface="DM Sans" pitchFamily="2" charset="77"/>
              </a:rPr>
              <a:t>to recognize patterns by adjusting the strengths of their connections based on data.</a:t>
            </a:r>
          </a:p>
        </p:txBody>
      </p:sp>
      <p:sp>
        <p:nvSpPr>
          <p:cNvPr id="2016" name="TextBox 2015">
            <a:extLst>
              <a:ext uri="{FF2B5EF4-FFF2-40B4-BE49-F238E27FC236}">
                <a16:creationId xmlns:a16="http://schemas.microsoft.com/office/drawing/2014/main" id="{55BE548B-9B89-B36E-638A-6CA09B6DF592}"/>
              </a:ext>
            </a:extLst>
          </p:cNvPr>
          <p:cNvSpPr txBox="1"/>
          <p:nvPr/>
        </p:nvSpPr>
        <p:spPr>
          <a:xfrm>
            <a:off x="690791" y="4675359"/>
            <a:ext cx="7824153" cy="338554"/>
          </a:xfrm>
          <a:prstGeom prst="rect">
            <a:avLst/>
          </a:prstGeom>
          <a:noFill/>
        </p:spPr>
        <p:txBody>
          <a:bodyPr wrap="square">
            <a:spAutoFit/>
          </a:bodyPr>
          <a:lstStyle/>
          <a:p>
            <a:r>
              <a:rPr lang="en-US" sz="800" dirty="0">
                <a:solidFill>
                  <a:schemeClr val="tx1"/>
                </a:solidFill>
                <a:latin typeface="DM Sans" pitchFamily="2" charset="77"/>
              </a:rPr>
              <a:t>They consist of layers of nodes, or artificial neurons, and layers. Each node connects to others and has its own associated weight and threshold. </a:t>
            </a:r>
          </a:p>
          <a:p>
            <a:r>
              <a:rPr lang="en-US" sz="800" dirty="0">
                <a:solidFill>
                  <a:schemeClr val="tx1"/>
                </a:solidFill>
                <a:latin typeface="DM Sans" pitchFamily="2" charset="77"/>
              </a:rPr>
              <a:t>Have been around since the 1950s. </a:t>
            </a:r>
          </a:p>
        </p:txBody>
      </p:sp>
      <p:grpSp>
        <p:nvGrpSpPr>
          <p:cNvPr id="2017" name="Group 2016">
            <a:extLst>
              <a:ext uri="{FF2B5EF4-FFF2-40B4-BE49-F238E27FC236}">
                <a16:creationId xmlns:a16="http://schemas.microsoft.com/office/drawing/2014/main" id="{E3EB2368-8BFC-6AE2-62E4-32E2FDFAA271}"/>
              </a:ext>
            </a:extLst>
          </p:cNvPr>
          <p:cNvGrpSpPr>
            <a:grpSpLocks noChangeAspect="1"/>
          </p:cNvGrpSpPr>
          <p:nvPr/>
        </p:nvGrpSpPr>
        <p:grpSpPr>
          <a:xfrm>
            <a:off x="440017" y="4657998"/>
            <a:ext cx="246592" cy="260719"/>
            <a:chOff x="4508840" y="3085244"/>
            <a:chExt cx="3195100" cy="3378144"/>
          </a:xfrm>
        </p:grpSpPr>
        <p:sp>
          <p:nvSpPr>
            <p:cNvPr id="2018" name="Rectangle: Rounded Corners 171">
              <a:extLst>
                <a:ext uri="{FF2B5EF4-FFF2-40B4-BE49-F238E27FC236}">
                  <a16:creationId xmlns:a16="http://schemas.microsoft.com/office/drawing/2014/main" id="{613E8332-13F8-5A6B-3E23-E1C155C5D820}"/>
                </a:ext>
              </a:extLst>
            </p:cNvPr>
            <p:cNvSpPr/>
            <p:nvPr/>
          </p:nvSpPr>
          <p:spPr>
            <a:xfrm rot="1800000">
              <a:off x="6701695" y="3085244"/>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sp>
          <p:nvSpPr>
            <p:cNvPr id="2019" name="Rectangle: Rounded Corners 172">
              <a:extLst>
                <a:ext uri="{FF2B5EF4-FFF2-40B4-BE49-F238E27FC236}">
                  <a16:creationId xmlns:a16="http://schemas.microsoft.com/office/drawing/2014/main" id="{D56C2F0C-36AE-0CB7-3806-FD3933584F7E}"/>
                </a:ext>
              </a:extLst>
            </p:cNvPr>
            <p:cNvSpPr/>
            <p:nvPr/>
          </p:nvSpPr>
          <p:spPr>
            <a:xfrm rot="19800000" flipH="1">
              <a:off x="5425163" y="3085244"/>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sp>
          <p:nvSpPr>
            <p:cNvPr id="2020" name="Rectangle: Rounded Corners 173">
              <a:extLst>
                <a:ext uri="{FF2B5EF4-FFF2-40B4-BE49-F238E27FC236}">
                  <a16:creationId xmlns:a16="http://schemas.microsoft.com/office/drawing/2014/main" id="{9608852A-EB73-0302-8354-4F5DF468A98E}"/>
                </a:ext>
              </a:extLst>
            </p:cNvPr>
            <p:cNvSpPr/>
            <p:nvPr/>
          </p:nvSpPr>
          <p:spPr>
            <a:xfrm rot="17748911" flipH="1">
              <a:off x="4765246" y="3725867"/>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sp>
          <p:nvSpPr>
            <p:cNvPr id="2021" name="Rectangle: Rounded Corners 174">
              <a:extLst>
                <a:ext uri="{FF2B5EF4-FFF2-40B4-BE49-F238E27FC236}">
                  <a16:creationId xmlns:a16="http://schemas.microsoft.com/office/drawing/2014/main" id="{237136C5-264B-42B7-336D-6D100E2CED7F}"/>
                </a:ext>
              </a:extLst>
            </p:cNvPr>
            <p:cNvSpPr/>
            <p:nvPr/>
          </p:nvSpPr>
          <p:spPr>
            <a:xfrm rot="3851089" flipH="1" flipV="1">
              <a:off x="4775833" y="4848921"/>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sp>
          <p:nvSpPr>
            <p:cNvPr id="2022" name="Rectangle: Rounded Corners 175">
              <a:extLst>
                <a:ext uri="{FF2B5EF4-FFF2-40B4-BE49-F238E27FC236}">
                  <a16:creationId xmlns:a16="http://schemas.microsoft.com/office/drawing/2014/main" id="{4F9E24CC-00F6-6D0E-780D-925894E0DB9C}"/>
                </a:ext>
              </a:extLst>
            </p:cNvPr>
            <p:cNvSpPr/>
            <p:nvPr/>
          </p:nvSpPr>
          <p:spPr>
            <a:xfrm rot="3851089">
              <a:off x="7381816" y="3725867"/>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sp>
          <p:nvSpPr>
            <p:cNvPr id="2023" name="Rectangle: Rounded Corners 176">
              <a:extLst>
                <a:ext uri="{FF2B5EF4-FFF2-40B4-BE49-F238E27FC236}">
                  <a16:creationId xmlns:a16="http://schemas.microsoft.com/office/drawing/2014/main" id="{66CCDE99-AACE-430F-CECC-DFD915F53B72}"/>
                </a:ext>
              </a:extLst>
            </p:cNvPr>
            <p:cNvSpPr/>
            <p:nvPr/>
          </p:nvSpPr>
          <p:spPr>
            <a:xfrm rot="17748911" flipV="1">
              <a:off x="7392403" y="4848921"/>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grpSp>
          <p:nvGrpSpPr>
            <p:cNvPr id="2024" name="Group 2023">
              <a:extLst>
                <a:ext uri="{FF2B5EF4-FFF2-40B4-BE49-F238E27FC236}">
                  <a16:creationId xmlns:a16="http://schemas.microsoft.com/office/drawing/2014/main" id="{F90FC0CF-7040-0A02-9FE5-CA17B753395E}"/>
                </a:ext>
              </a:extLst>
            </p:cNvPr>
            <p:cNvGrpSpPr/>
            <p:nvPr/>
          </p:nvGrpSpPr>
          <p:grpSpPr>
            <a:xfrm>
              <a:off x="5202440" y="3628926"/>
              <a:ext cx="1793911" cy="2834462"/>
              <a:chOff x="15047110" y="-3633018"/>
              <a:chExt cx="6453753" cy="10197230"/>
            </a:xfrm>
          </p:grpSpPr>
          <p:sp>
            <p:nvSpPr>
              <p:cNvPr id="2025" name="Freeform: Shape 178">
                <a:extLst>
                  <a:ext uri="{FF2B5EF4-FFF2-40B4-BE49-F238E27FC236}">
                    <a16:creationId xmlns:a16="http://schemas.microsoft.com/office/drawing/2014/main" id="{79E4C950-DD07-69BF-E034-8D591489940F}"/>
                  </a:ext>
                </a:extLst>
              </p:cNvPr>
              <p:cNvSpPr/>
              <p:nvPr/>
            </p:nvSpPr>
            <p:spPr>
              <a:xfrm flipV="1">
                <a:off x="15047110" y="-3633018"/>
                <a:ext cx="6453753" cy="8319979"/>
              </a:xfrm>
              <a:custGeom>
                <a:avLst/>
                <a:gdLst>
                  <a:gd name="connsiteX0" fmla="*/ 706438 w 1412876"/>
                  <a:gd name="connsiteY0" fmla="*/ 1821437 h 1821437"/>
                  <a:gd name="connsiteX1" fmla="*/ 1412876 w 1412876"/>
                  <a:gd name="connsiteY1" fmla="*/ 1114999 h 1821437"/>
                  <a:gd name="connsiteX2" fmla="*/ 1292228 w 1412876"/>
                  <a:gd name="connsiteY2" fmla="*/ 720023 h 1821437"/>
                  <a:gd name="connsiteX3" fmla="*/ 1240886 w 1412876"/>
                  <a:gd name="connsiteY3" fmla="*/ 657796 h 1821437"/>
                  <a:gd name="connsiteX4" fmla="*/ 1241643 w 1412876"/>
                  <a:gd name="connsiteY4" fmla="*/ 657632 h 1821437"/>
                  <a:gd name="connsiteX5" fmla="*/ 1013040 w 1412876"/>
                  <a:gd name="connsiteY5" fmla="*/ 218771 h 1821437"/>
                  <a:gd name="connsiteX6" fmla="*/ 1010917 w 1412876"/>
                  <a:gd name="connsiteY6" fmla="*/ 220799 h 1821437"/>
                  <a:gd name="connsiteX7" fmla="*/ 1011819 w 1412876"/>
                  <a:gd name="connsiteY7" fmla="*/ 214516 h 1821437"/>
                  <a:gd name="connsiteX8" fmla="*/ 706438 w 1412876"/>
                  <a:gd name="connsiteY8" fmla="*/ 0 h 1821437"/>
                  <a:gd name="connsiteX9" fmla="*/ 401057 w 1412876"/>
                  <a:gd name="connsiteY9" fmla="*/ 214516 h 1821437"/>
                  <a:gd name="connsiteX10" fmla="*/ 402483 w 1412876"/>
                  <a:gd name="connsiteY10" fmla="*/ 221142 h 1821437"/>
                  <a:gd name="connsiteX11" fmla="*/ 399836 w 1412876"/>
                  <a:gd name="connsiteY11" fmla="*/ 218771 h 1821437"/>
                  <a:gd name="connsiteX12" fmla="*/ 259303 w 1412876"/>
                  <a:gd name="connsiteY12" fmla="*/ 550149 h 1821437"/>
                  <a:gd name="connsiteX13" fmla="*/ 182186 w 1412876"/>
                  <a:gd name="connsiteY13" fmla="*/ 644265 h 1821437"/>
                  <a:gd name="connsiteX14" fmla="*/ 161316 w 1412876"/>
                  <a:gd name="connsiteY14" fmla="*/ 665639 h 1821437"/>
                  <a:gd name="connsiteX15" fmla="*/ 0 w 1412876"/>
                  <a:gd name="connsiteY15" fmla="*/ 1114999 h 1821437"/>
                  <a:gd name="connsiteX16" fmla="*/ 706438 w 1412876"/>
                  <a:gd name="connsiteY16" fmla="*/ 1821437 h 182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76" h="1821437">
                    <a:moveTo>
                      <a:pt x="706438" y="1821437"/>
                    </a:moveTo>
                    <a:cubicBezTo>
                      <a:pt x="1096593" y="1821437"/>
                      <a:pt x="1412876" y="1505154"/>
                      <a:pt x="1412876" y="1114999"/>
                    </a:cubicBezTo>
                    <a:cubicBezTo>
                      <a:pt x="1412876" y="968691"/>
                      <a:pt x="1368399" y="832771"/>
                      <a:pt x="1292228" y="720023"/>
                    </a:cubicBezTo>
                    <a:lnTo>
                      <a:pt x="1240886" y="657796"/>
                    </a:lnTo>
                    <a:lnTo>
                      <a:pt x="1241643" y="657632"/>
                    </a:lnTo>
                    <a:cubicBezTo>
                      <a:pt x="1113848" y="507376"/>
                      <a:pt x="1024153" y="392840"/>
                      <a:pt x="1013040" y="218771"/>
                    </a:cubicBezTo>
                    <a:lnTo>
                      <a:pt x="1010917" y="220799"/>
                    </a:lnTo>
                    <a:lnTo>
                      <a:pt x="1011819" y="214516"/>
                    </a:lnTo>
                    <a:cubicBezTo>
                      <a:pt x="1011819" y="96042"/>
                      <a:pt x="875095" y="0"/>
                      <a:pt x="706438" y="0"/>
                    </a:cubicBezTo>
                    <a:cubicBezTo>
                      <a:pt x="537781" y="0"/>
                      <a:pt x="401057" y="96042"/>
                      <a:pt x="401057" y="214516"/>
                    </a:cubicBezTo>
                    <a:lnTo>
                      <a:pt x="402483" y="221142"/>
                    </a:lnTo>
                    <a:lnTo>
                      <a:pt x="399836" y="218771"/>
                    </a:lnTo>
                    <a:cubicBezTo>
                      <a:pt x="391501" y="349323"/>
                      <a:pt x="338964" y="446387"/>
                      <a:pt x="259303" y="550149"/>
                    </a:cubicBezTo>
                    <a:lnTo>
                      <a:pt x="182186" y="644265"/>
                    </a:lnTo>
                    <a:lnTo>
                      <a:pt x="161316" y="665639"/>
                    </a:lnTo>
                    <a:cubicBezTo>
                      <a:pt x="60539" y="787753"/>
                      <a:pt x="0" y="944306"/>
                      <a:pt x="0" y="1114999"/>
                    </a:cubicBezTo>
                    <a:cubicBezTo>
                      <a:pt x="0" y="1505154"/>
                      <a:pt x="316283" y="1821437"/>
                      <a:pt x="706438" y="1821437"/>
                    </a:cubicBezTo>
                    <a:close/>
                  </a:path>
                </a:pathLst>
              </a:cu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de-DE" sz="900" dirty="0" err="1">
                  <a:solidFill>
                    <a:schemeClr val="tx1"/>
                  </a:solidFill>
                  <a:latin typeface="DM Sans" pitchFamily="2" charset="77"/>
                </a:endParaRPr>
              </a:p>
            </p:txBody>
          </p:sp>
          <p:sp>
            <p:nvSpPr>
              <p:cNvPr id="2026" name="Oval 2025">
                <a:extLst>
                  <a:ext uri="{FF2B5EF4-FFF2-40B4-BE49-F238E27FC236}">
                    <a16:creationId xmlns:a16="http://schemas.microsoft.com/office/drawing/2014/main" id="{C2F4FCFD-DDB0-7FFC-BC0F-C4319037ACAE}"/>
                  </a:ext>
                </a:extLst>
              </p:cNvPr>
              <p:cNvSpPr/>
              <p:nvPr/>
            </p:nvSpPr>
            <p:spPr>
              <a:xfrm>
                <a:off x="17133696" y="2727219"/>
                <a:ext cx="2280576" cy="1742195"/>
              </a:xfrm>
              <a:prstGeom prst="ellipse">
                <a:avLst/>
              </a:prstGeom>
              <a:solidFill>
                <a:srgbClr val="D5AF1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en-US" sz="900" dirty="0" err="1">
                  <a:solidFill>
                    <a:schemeClr val="tx1"/>
                  </a:solidFill>
                  <a:latin typeface="DM Sans" pitchFamily="2" charset="77"/>
                </a:endParaRPr>
              </a:p>
            </p:txBody>
          </p:sp>
          <p:sp>
            <p:nvSpPr>
              <p:cNvPr id="2027" name="Freeform: Shape 180">
                <a:extLst>
                  <a:ext uri="{FF2B5EF4-FFF2-40B4-BE49-F238E27FC236}">
                    <a16:creationId xmlns:a16="http://schemas.microsoft.com/office/drawing/2014/main" id="{767A1996-66B4-A37D-B6F5-8189B357E113}"/>
                  </a:ext>
                </a:extLst>
              </p:cNvPr>
              <p:cNvSpPr/>
              <p:nvPr/>
            </p:nvSpPr>
            <p:spPr>
              <a:xfrm>
                <a:off x="16719263" y="116510"/>
                <a:ext cx="2964707" cy="3624142"/>
              </a:xfrm>
              <a:custGeom>
                <a:avLst/>
                <a:gdLst>
                  <a:gd name="connsiteX0" fmla="*/ 207594 w 649043"/>
                  <a:gd name="connsiteY0" fmla="*/ 793409 h 793409"/>
                  <a:gd name="connsiteX1" fmla="*/ 171876 w 649043"/>
                  <a:gd name="connsiteY1" fmla="*/ 305253 h 793409"/>
                  <a:gd name="connsiteX2" fmla="*/ 64719 w 649043"/>
                  <a:gd name="connsiteY2" fmla="*/ 159996 h 793409"/>
                  <a:gd name="connsiteX3" fmla="*/ 9951 w 649043"/>
                  <a:gd name="connsiteY3" fmla="*/ 174284 h 793409"/>
                  <a:gd name="connsiteX4" fmla="*/ 7569 w 649043"/>
                  <a:gd name="connsiteY4" fmla="*/ 264771 h 793409"/>
                  <a:gd name="connsiteX5" fmla="*/ 88532 w 649043"/>
                  <a:gd name="connsiteY5" fmla="*/ 279059 h 793409"/>
                  <a:gd name="connsiteX6" fmla="*/ 212357 w 649043"/>
                  <a:gd name="connsiteY6" fmla="*/ 205240 h 793409"/>
                  <a:gd name="connsiteX7" fmla="*/ 276651 w 649043"/>
                  <a:gd name="connsiteY7" fmla="*/ 71890 h 793409"/>
                  <a:gd name="connsiteX8" fmla="*/ 259982 w 649043"/>
                  <a:gd name="connsiteY8" fmla="*/ 7596 h 793409"/>
                  <a:gd name="connsiteX9" fmla="*/ 207594 w 649043"/>
                  <a:gd name="connsiteY9" fmla="*/ 7596 h 793409"/>
                  <a:gd name="connsiteX10" fmla="*/ 190926 w 649043"/>
                  <a:gd name="connsiteY10" fmla="*/ 64746 h 793409"/>
                  <a:gd name="connsiteX11" fmla="*/ 217119 w 649043"/>
                  <a:gd name="connsiteY11" fmla="*/ 148090 h 793409"/>
                  <a:gd name="connsiteX12" fmla="*/ 312369 w 649043"/>
                  <a:gd name="connsiteY12" fmla="*/ 221909 h 793409"/>
                  <a:gd name="connsiteX13" fmla="*/ 419526 w 649043"/>
                  <a:gd name="connsiteY13" fmla="*/ 210003 h 793409"/>
                  <a:gd name="connsiteX14" fmla="*/ 488582 w 649043"/>
                  <a:gd name="connsiteY14" fmla="*/ 145709 h 793409"/>
                  <a:gd name="connsiteX15" fmla="*/ 498107 w 649043"/>
                  <a:gd name="connsiteY15" fmla="*/ 55221 h 793409"/>
                  <a:gd name="connsiteX16" fmla="*/ 457626 w 649043"/>
                  <a:gd name="connsiteY16" fmla="*/ 36171 h 793409"/>
                  <a:gd name="connsiteX17" fmla="*/ 400476 w 649043"/>
                  <a:gd name="connsiteY17" fmla="*/ 119515 h 793409"/>
                  <a:gd name="connsiteX18" fmla="*/ 386188 w 649043"/>
                  <a:gd name="connsiteY18" fmla="*/ 181428 h 793409"/>
                  <a:gd name="connsiteX19" fmla="*/ 419526 w 649043"/>
                  <a:gd name="connsiteY19" fmla="*/ 260009 h 793409"/>
                  <a:gd name="connsiteX20" fmla="*/ 536207 w 649043"/>
                  <a:gd name="connsiteY20" fmla="*/ 310015 h 793409"/>
                  <a:gd name="connsiteX21" fmla="*/ 617169 w 649043"/>
                  <a:gd name="connsiteY21" fmla="*/ 298109 h 793409"/>
                  <a:gd name="connsiteX22" fmla="*/ 648126 w 649043"/>
                  <a:gd name="connsiteY22" fmla="*/ 226671 h 793409"/>
                  <a:gd name="connsiteX23" fmla="*/ 586213 w 649043"/>
                  <a:gd name="connsiteY23" fmla="*/ 205240 h 793409"/>
                  <a:gd name="connsiteX24" fmla="*/ 512394 w 649043"/>
                  <a:gd name="connsiteY24" fmla="*/ 257628 h 793409"/>
                  <a:gd name="connsiteX25" fmla="*/ 467151 w 649043"/>
                  <a:gd name="connsiteY25" fmla="*/ 381453 h 793409"/>
                  <a:gd name="connsiteX26" fmla="*/ 476676 w 649043"/>
                  <a:gd name="connsiteY26" fmla="*/ 631484 h 793409"/>
                  <a:gd name="connsiteX27" fmla="*/ 471913 w 649043"/>
                  <a:gd name="connsiteY27" fmla="*/ 783884 h 79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043" h="793409">
                    <a:moveTo>
                      <a:pt x="207594" y="793409"/>
                    </a:moveTo>
                    <a:cubicBezTo>
                      <a:pt x="201641" y="602115"/>
                      <a:pt x="195688" y="410822"/>
                      <a:pt x="171876" y="305253"/>
                    </a:cubicBezTo>
                    <a:cubicBezTo>
                      <a:pt x="148064" y="199684"/>
                      <a:pt x="91706" y="181824"/>
                      <a:pt x="64719" y="159996"/>
                    </a:cubicBezTo>
                    <a:cubicBezTo>
                      <a:pt x="37732" y="138168"/>
                      <a:pt x="19476" y="156821"/>
                      <a:pt x="9951" y="174284"/>
                    </a:cubicBezTo>
                    <a:cubicBezTo>
                      <a:pt x="426" y="191746"/>
                      <a:pt x="-5528" y="247308"/>
                      <a:pt x="7569" y="264771"/>
                    </a:cubicBezTo>
                    <a:cubicBezTo>
                      <a:pt x="20666" y="282233"/>
                      <a:pt x="54401" y="288981"/>
                      <a:pt x="88532" y="279059"/>
                    </a:cubicBezTo>
                    <a:cubicBezTo>
                      <a:pt x="122663" y="269137"/>
                      <a:pt x="181004" y="239768"/>
                      <a:pt x="212357" y="205240"/>
                    </a:cubicBezTo>
                    <a:cubicBezTo>
                      <a:pt x="243710" y="170712"/>
                      <a:pt x="268714" y="104831"/>
                      <a:pt x="276651" y="71890"/>
                    </a:cubicBezTo>
                    <a:cubicBezTo>
                      <a:pt x="284589" y="38949"/>
                      <a:pt x="271491" y="18312"/>
                      <a:pt x="259982" y="7596"/>
                    </a:cubicBezTo>
                    <a:cubicBezTo>
                      <a:pt x="248473" y="-3120"/>
                      <a:pt x="219103" y="-1929"/>
                      <a:pt x="207594" y="7596"/>
                    </a:cubicBezTo>
                    <a:cubicBezTo>
                      <a:pt x="196085" y="17121"/>
                      <a:pt x="189338" y="41330"/>
                      <a:pt x="190926" y="64746"/>
                    </a:cubicBezTo>
                    <a:cubicBezTo>
                      <a:pt x="192513" y="88162"/>
                      <a:pt x="196879" y="121896"/>
                      <a:pt x="217119" y="148090"/>
                    </a:cubicBezTo>
                    <a:cubicBezTo>
                      <a:pt x="237359" y="174284"/>
                      <a:pt x="278635" y="211590"/>
                      <a:pt x="312369" y="221909"/>
                    </a:cubicBezTo>
                    <a:cubicBezTo>
                      <a:pt x="346103" y="232228"/>
                      <a:pt x="390157" y="222703"/>
                      <a:pt x="419526" y="210003"/>
                    </a:cubicBezTo>
                    <a:cubicBezTo>
                      <a:pt x="448895" y="197303"/>
                      <a:pt x="475485" y="171506"/>
                      <a:pt x="488582" y="145709"/>
                    </a:cubicBezTo>
                    <a:cubicBezTo>
                      <a:pt x="501679" y="119912"/>
                      <a:pt x="503266" y="73477"/>
                      <a:pt x="498107" y="55221"/>
                    </a:cubicBezTo>
                    <a:cubicBezTo>
                      <a:pt x="492948" y="36965"/>
                      <a:pt x="473898" y="25455"/>
                      <a:pt x="457626" y="36171"/>
                    </a:cubicBezTo>
                    <a:cubicBezTo>
                      <a:pt x="441354" y="46887"/>
                      <a:pt x="412382" y="95306"/>
                      <a:pt x="400476" y="119515"/>
                    </a:cubicBezTo>
                    <a:cubicBezTo>
                      <a:pt x="388570" y="143724"/>
                      <a:pt x="383013" y="158012"/>
                      <a:pt x="386188" y="181428"/>
                    </a:cubicBezTo>
                    <a:cubicBezTo>
                      <a:pt x="389363" y="204844"/>
                      <a:pt x="394523" y="238578"/>
                      <a:pt x="419526" y="260009"/>
                    </a:cubicBezTo>
                    <a:cubicBezTo>
                      <a:pt x="444529" y="281440"/>
                      <a:pt x="503267" y="303665"/>
                      <a:pt x="536207" y="310015"/>
                    </a:cubicBezTo>
                    <a:cubicBezTo>
                      <a:pt x="569147" y="316365"/>
                      <a:pt x="598516" y="312000"/>
                      <a:pt x="617169" y="298109"/>
                    </a:cubicBezTo>
                    <a:cubicBezTo>
                      <a:pt x="635822" y="284218"/>
                      <a:pt x="653285" y="242149"/>
                      <a:pt x="648126" y="226671"/>
                    </a:cubicBezTo>
                    <a:cubicBezTo>
                      <a:pt x="642967" y="211193"/>
                      <a:pt x="608835" y="200080"/>
                      <a:pt x="586213" y="205240"/>
                    </a:cubicBezTo>
                    <a:cubicBezTo>
                      <a:pt x="563591" y="210399"/>
                      <a:pt x="532238" y="228259"/>
                      <a:pt x="512394" y="257628"/>
                    </a:cubicBezTo>
                    <a:cubicBezTo>
                      <a:pt x="492550" y="286997"/>
                      <a:pt x="473104" y="319144"/>
                      <a:pt x="467151" y="381453"/>
                    </a:cubicBezTo>
                    <a:cubicBezTo>
                      <a:pt x="461198" y="443762"/>
                      <a:pt x="475882" y="564412"/>
                      <a:pt x="476676" y="631484"/>
                    </a:cubicBezTo>
                    <a:cubicBezTo>
                      <a:pt x="477470" y="698556"/>
                      <a:pt x="474691" y="741220"/>
                      <a:pt x="471913" y="783884"/>
                    </a:cubicBezTo>
                  </a:path>
                </a:pathLst>
              </a:custGeom>
              <a:noFill/>
              <a:ln w="9525" cap="flat" cmpd="sng" algn="ctr">
                <a:solidFill>
                  <a:srgbClr val="A2871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DM Sans" pitchFamily="2" charset="77"/>
                </a:endParaRPr>
              </a:p>
            </p:txBody>
          </p:sp>
          <p:sp>
            <p:nvSpPr>
              <p:cNvPr id="2028" name="Freeform: Shape 181">
                <a:extLst>
                  <a:ext uri="{FF2B5EF4-FFF2-40B4-BE49-F238E27FC236}">
                    <a16:creationId xmlns:a16="http://schemas.microsoft.com/office/drawing/2014/main" id="{6EF2D5B0-9BB2-1170-6008-DB7C7D7311FA}"/>
                  </a:ext>
                </a:extLst>
              </p:cNvPr>
              <p:cNvSpPr/>
              <p:nvPr/>
            </p:nvSpPr>
            <p:spPr>
              <a:xfrm>
                <a:off x="16791210" y="3711701"/>
                <a:ext cx="2965552" cy="1264411"/>
              </a:xfrm>
              <a:custGeom>
                <a:avLst/>
                <a:gdLst>
                  <a:gd name="connsiteX0" fmla="*/ 19378 w 649228"/>
                  <a:gd name="connsiteY0" fmla="*/ 0 h 276809"/>
                  <a:gd name="connsiteX1" fmla="*/ 25437 w 649228"/>
                  <a:gd name="connsiteY1" fmla="*/ 42225 h 276809"/>
                  <a:gd name="connsiteX2" fmla="*/ 324614 w 649228"/>
                  <a:gd name="connsiteY2" fmla="*/ 213508 h 276809"/>
                  <a:gd name="connsiteX3" fmla="*/ 623791 w 649228"/>
                  <a:gd name="connsiteY3" fmla="*/ 42225 h 276809"/>
                  <a:gd name="connsiteX4" fmla="*/ 629850 w 649228"/>
                  <a:gd name="connsiteY4" fmla="*/ 0 h 276809"/>
                  <a:gd name="connsiteX5" fmla="*/ 642633 w 649228"/>
                  <a:gd name="connsiteY5" fmla="*/ 26434 h 276809"/>
                  <a:gd name="connsiteX6" fmla="*/ 649228 w 649228"/>
                  <a:gd name="connsiteY6" fmla="*/ 68430 h 276809"/>
                  <a:gd name="connsiteX7" fmla="*/ 324614 w 649228"/>
                  <a:gd name="connsiteY7" fmla="*/ 276809 h 276809"/>
                  <a:gd name="connsiteX8" fmla="*/ 0 w 649228"/>
                  <a:gd name="connsiteY8" fmla="*/ 68430 h 276809"/>
                  <a:gd name="connsiteX9" fmla="*/ 6595 w 649228"/>
                  <a:gd name="connsiteY9" fmla="*/ 26434 h 27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228" h="276809">
                    <a:moveTo>
                      <a:pt x="19378" y="0"/>
                    </a:moveTo>
                    <a:lnTo>
                      <a:pt x="25437" y="42225"/>
                    </a:lnTo>
                    <a:cubicBezTo>
                      <a:pt x="53913" y="139976"/>
                      <a:pt x="177039" y="213508"/>
                      <a:pt x="324614" y="213508"/>
                    </a:cubicBezTo>
                    <a:cubicBezTo>
                      <a:pt x="472189" y="213508"/>
                      <a:pt x="595315" y="139976"/>
                      <a:pt x="623791" y="42225"/>
                    </a:cubicBezTo>
                    <a:lnTo>
                      <a:pt x="629850" y="0"/>
                    </a:lnTo>
                    <a:lnTo>
                      <a:pt x="642633" y="26434"/>
                    </a:lnTo>
                    <a:cubicBezTo>
                      <a:pt x="646957" y="39999"/>
                      <a:pt x="649228" y="54044"/>
                      <a:pt x="649228" y="68430"/>
                    </a:cubicBezTo>
                    <a:cubicBezTo>
                      <a:pt x="649228" y="183515"/>
                      <a:pt x="503893" y="276809"/>
                      <a:pt x="324614" y="276809"/>
                    </a:cubicBezTo>
                    <a:cubicBezTo>
                      <a:pt x="145335" y="276809"/>
                      <a:pt x="0" y="183515"/>
                      <a:pt x="0" y="68430"/>
                    </a:cubicBezTo>
                    <a:cubicBezTo>
                      <a:pt x="0" y="54044"/>
                      <a:pt x="2271" y="39999"/>
                      <a:pt x="6595" y="26434"/>
                    </a:cubicBezTo>
                    <a:close/>
                  </a:path>
                </a:pathLst>
              </a:custGeom>
              <a:solidFill>
                <a:srgbClr val="BBC6D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29" name="Freeform: Shape 182">
                <a:extLst>
                  <a:ext uri="{FF2B5EF4-FFF2-40B4-BE49-F238E27FC236}">
                    <a16:creationId xmlns:a16="http://schemas.microsoft.com/office/drawing/2014/main" id="{5060F327-FF03-9CE3-E4D9-0CE7748BFA48}"/>
                  </a:ext>
                </a:extLst>
              </p:cNvPr>
              <p:cNvSpPr/>
              <p:nvPr/>
            </p:nvSpPr>
            <p:spPr>
              <a:xfrm>
                <a:off x="16791210" y="4188888"/>
                <a:ext cx="2965552" cy="1116448"/>
              </a:xfrm>
              <a:custGeom>
                <a:avLst/>
                <a:gdLst>
                  <a:gd name="connsiteX0" fmla="*/ 23654 w 2965552"/>
                  <a:gd name="connsiteY0" fmla="*/ 0 h 1116448"/>
                  <a:gd name="connsiteX1" fmla="*/ 30124 w 2965552"/>
                  <a:gd name="connsiteY1" fmla="*/ 27216 h 1116448"/>
                  <a:gd name="connsiteX2" fmla="*/ 1482776 w 2965552"/>
                  <a:gd name="connsiteY2" fmla="*/ 787223 h 1116448"/>
                  <a:gd name="connsiteX3" fmla="*/ 2935428 w 2965552"/>
                  <a:gd name="connsiteY3" fmla="*/ 27216 h 1116448"/>
                  <a:gd name="connsiteX4" fmla="*/ 2941898 w 2965552"/>
                  <a:gd name="connsiteY4" fmla="*/ 0 h 1116448"/>
                  <a:gd name="connsiteX5" fmla="*/ 2957896 w 2965552"/>
                  <a:gd name="connsiteY5" fmla="*/ 67292 h 1116448"/>
                  <a:gd name="connsiteX6" fmla="*/ 2965552 w 2965552"/>
                  <a:gd name="connsiteY6" fmla="*/ 164612 h 1116448"/>
                  <a:gd name="connsiteX7" fmla="*/ 1482776 w 2965552"/>
                  <a:gd name="connsiteY7" fmla="*/ 1116448 h 1116448"/>
                  <a:gd name="connsiteX8" fmla="*/ 0 w 2965552"/>
                  <a:gd name="connsiteY8" fmla="*/ 164612 h 1116448"/>
                  <a:gd name="connsiteX9" fmla="*/ 7656 w 2965552"/>
                  <a:gd name="connsiteY9" fmla="*/ 67292 h 11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5552" h="1116448">
                    <a:moveTo>
                      <a:pt x="23654" y="0"/>
                    </a:moveTo>
                    <a:lnTo>
                      <a:pt x="30124" y="27216"/>
                    </a:lnTo>
                    <a:cubicBezTo>
                      <a:pt x="168388" y="460953"/>
                      <a:pt x="766228" y="787223"/>
                      <a:pt x="1482776" y="787223"/>
                    </a:cubicBezTo>
                    <a:cubicBezTo>
                      <a:pt x="2199326" y="787223"/>
                      <a:pt x="2797164" y="460953"/>
                      <a:pt x="2935428" y="27216"/>
                    </a:cubicBezTo>
                    <a:lnTo>
                      <a:pt x="2941898" y="0"/>
                    </a:lnTo>
                    <a:lnTo>
                      <a:pt x="2957896" y="67292"/>
                    </a:lnTo>
                    <a:cubicBezTo>
                      <a:pt x="2962958" y="99290"/>
                      <a:pt x="2965552" y="131757"/>
                      <a:pt x="2965552" y="164612"/>
                    </a:cubicBezTo>
                    <a:cubicBezTo>
                      <a:pt x="2965552" y="690297"/>
                      <a:pt x="2301690" y="1116448"/>
                      <a:pt x="1482776" y="1116448"/>
                    </a:cubicBezTo>
                    <a:cubicBezTo>
                      <a:pt x="663862" y="1116448"/>
                      <a:pt x="0" y="690297"/>
                      <a:pt x="0" y="164612"/>
                    </a:cubicBezTo>
                    <a:cubicBezTo>
                      <a:pt x="0" y="131757"/>
                      <a:pt x="2594" y="99290"/>
                      <a:pt x="7656" y="67292"/>
                    </a:cubicBezTo>
                    <a:close/>
                  </a:path>
                </a:pathLst>
              </a:custGeom>
              <a:solidFill>
                <a:srgbClr val="A9B4BA"/>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0" name="Freeform: Shape 183">
                <a:extLst>
                  <a:ext uri="{FF2B5EF4-FFF2-40B4-BE49-F238E27FC236}">
                    <a16:creationId xmlns:a16="http://schemas.microsoft.com/office/drawing/2014/main" id="{B9701737-4E68-912F-EFC4-870FE7D5A61A}"/>
                  </a:ext>
                </a:extLst>
              </p:cNvPr>
              <p:cNvSpPr/>
              <p:nvPr/>
            </p:nvSpPr>
            <p:spPr>
              <a:xfrm>
                <a:off x="16997912" y="4839744"/>
                <a:ext cx="2552152" cy="662242"/>
              </a:xfrm>
              <a:custGeom>
                <a:avLst/>
                <a:gdLst>
                  <a:gd name="connsiteX0" fmla="*/ 2549090 w 2552152"/>
                  <a:gd name="connsiteY0" fmla="*/ 0 h 662242"/>
                  <a:gd name="connsiteX1" fmla="*/ 2552152 w 2552152"/>
                  <a:gd name="connsiteY1" fmla="*/ 30036 h 662242"/>
                  <a:gd name="connsiteX2" fmla="*/ 1276076 w 2552152"/>
                  <a:gd name="connsiteY2" fmla="*/ 662242 h 662242"/>
                  <a:gd name="connsiteX3" fmla="*/ 0 w 2552152"/>
                  <a:gd name="connsiteY3" fmla="*/ 30036 h 662242"/>
                  <a:gd name="connsiteX4" fmla="*/ 3062 w 2552152"/>
                  <a:gd name="connsiteY4" fmla="*/ 4 h 662242"/>
                  <a:gd name="connsiteX5" fmla="*/ 46534 w 2552152"/>
                  <a:gd name="connsiteY5" fmla="*/ 45938 h 662242"/>
                  <a:gd name="connsiteX6" fmla="*/ 1276074 w 2552152"/>
                  <a:gd name="connsiteY6" fmla="*/ 465593 h 662242"/>
                  <a:gd name="connsiteX7" fmla="*/ 2505616 w 2552152"/>
                  <a:gd name="connsiteY7" fmla="*/ 45938 h 6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152" h="662242">
                    <a:moveTo>
                      <a:pt x="2549090" y="0"/>
                    </a:moveTo>
                    <a:lnTo>
                      <a:pt x="2552152" y="30036"/>
                    </a:lnTo>
                    <a:cubicBezTo>
                      <a:pt x="2552152" y="379194"/>
                      <a:pt x="1980832" y="662242"/>
                      <a:pt x="1276076" y="662242"/>
                    </a:cubicBezTo>
                    <a:cubicBezTo>
                      <a:pt x="571318" y="662242"/>
                      <a:pt x="0" y="379194"/>
                      <a:pt x="0" y="30036"/>
                    </a:cubicBezTo>
                    <a:lnTo>
                      <a:pt x="3062" y="4"/>
                    </a:lnTo>
                    <a:lnTo>
                      <a:pt x="46534" y="45938"/>
                    </a:lnTo>
                    <a:cubicBezTo>
                      <a:pt x="312998" y="299128"/>
                      <a:pt x="764252" y="465593"/>
                      <a:pt x="1276074" y="465593"/>
                    </a:cubicBezTo>
                    <a:cubicBezTo>
                      <a:pt x="1787896" y="465593"/>
                      <a:pt x="2239150" y="299128"/>
                      <a:pt x="2505616" y="45938"/>
                    </a:cubicBezTo>
                    <a:close/>
                  </a:path>
                </a:pathLst>
              </a:custGeom>
              <a:solidFill>
                <a:srgbClr val="7C858A"/>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1" name="Freeform: Shape 184">
                <a:extLst>
                  <a:ext uri="{FF2B5EF4-FFF2-40B4-BE49-F238E27FC236}">
                    <a16:creationId xmlns:a16="http://schemas.microsoft.com/office/drawing/2014/main" id="{F84F0D29-F694-ED08-4351-72432DA9E0EC}"/>
                  </a:ext>
                </a:extLst>
              </p:cNvPr>
              <p:cNvSpPr/>
              <p:nvPr/>
            </p:nvSpPr>
            <p:spPr>
              <a:xfrm>
                <a:off x="17043706" y="5606471"/>
                <a:ext cx="2460560" cy="704598"/>
              </a:xfrm>
              <a:custGeom>
                <a:avLst/>
                <a:gdLst>
                  <a:gd name="connsiteX0" fmla="*/ 0 w 2460560"/>
                  <a:gd name="connsiteY0" fmla="*/ 0 h 704598"/>
                  <a:gd name="connsiteX1" fmla="*/ 25164 w 2460560"/>
                  <a:gd name="connsiteY1" fmla="*/ 34864 h 704598"/>
                  <a:gd name="connsiteX2" fmla="*/ 1230280 w 2460560"/>
                  <a:gd name="connsiteY2" fmla="*/ 439948 h 704598"/>
                  <a:gd name="connsiteX3" fmla="*/ 2435396 w 2460560"/>
                  <a:gd name="connsiteY3" fmla="*/ 34864 h 704598"/>
                  <a:gd name="connsiteX4" fmla="*/ 2460560 w 2460560"/>
                  <a:gd name="connsiteY4" fmla="*/ 0 h 704598"/>
                  <a:gd name="connsiteX5" fmla="*/ 2435396 w 2460560"/>
                  <a:gd name="connsiteY5" fmla="*/ 55837 h 704598"/>
                  <a:gd name="connsiteX6" fmla="*/ 1230280 w 2460560"/>
                  <a:gd name="connsiteY6" fmla="*/ 704598 h 704598"/>
                  <a:gd name="connsiteX7" fmla="*/ 25164 w 2460560"/>
                  <a:gd name="connsiteY7" fmla="*/ 55837 h 70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0560" h="704598">
                    <a:moveTo>
                      <a:pt x="0" y="0"/>
                    </a:moveTo>
                    <a:lnTo>
                      <a:pt x="25164" y="34864"/>
                    </a:lnTo>
                    <a:cubicBezTo>
                      <a:pt x="223712" y="272915"/>
                      <a:pt x="688532" y="439948"/>
                      <a:pt x="1230280" y="439948"/>
                    </a:cubicBezTo>
                    <a:cubicBezTo>
                      <a:pt x="1772030" y="439948"/>
                      <a:pt x="2236848" y="272915"/>
                      <a:pt x="2435396" y="34864"/>
                    </a:cubicBezTo>
                    <a:lnTo>
                      <a:pt x="2460560" y="0"/>
                    </a:lnTo>
                    <a:lnTo>
                      <a:pt x="2435396" y="55837"/>
                    </a:lnTo>
                    <a:cubicBezTo>
                      <a:pt x="2236848" y="437087"/>
                      <a:pt x="1772030" y="704598"/>
                      <a:pt x="1230280" y="704598"/>
                    </a:cubicBezTo>
                    <a:cubicBezTo>
                      <a:pt x="688532" y="704598"/>
                      <a:pt x="223712" y="437087"/>
                      <a:pt x="25164" y="55837"/>
                    </a:cubicBezTo>
                    <a:close/>
                  </a:path>
                </a:pathLst>
              </a:custGeom>
              <a:solidFill>
                <a:srgbClr val="929BA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2" name="Freeform: Shape 185">
                <a:extLst>
                  <a:ext uri="{FF2B5EF4-FFF2-40B4-BE49-F238E27FC236}">
                    <a16:creationId xmlns:a16="http://schemas.microsoft.com/office/drawing/2014/main" id="{0F3AFB42-772F-23B9-00BF-4691BD547F7E}"/>
                  </a:ext>
                </a:extLst>
              </p:cNvPr>
              <p:cNvSpPr/>
              <p:nvPr/>
            </p:nvSpPr>
            <p:spPr>
              <a:xfrm>
                <a:off x="17847131" y="6233668"/>
                <a:ext cx="918972" cy="330544"/>
              </a:xfrm>
              <a:custGeom>
                <a:avLst/>
                <a:gdLst>
                  <a:gd name="connsiteX0" fmla="*/ 915516 w 918972"/>
                  <a:gd name="connsiteY0" fmla="*/ 0 h 330544"/>
                  <a:gd name="connsiteX1" fmla="*/ 918972 w 918972"/>
                  <a:gd name="connsiteY1" fmla="*/ 22952 h 330544"/>
                  <a:gd name="connsiteX2" fmla="*/ 459488 w 918972"/>
                  <a:gd name="connsiteY2" fmla="*/ 330544 h 330544"/>
                  <a:gd name="connsiteX3" fmla="*/ 0 w 918972"/>
                  <a:gd name="connsiteY3" fmla="*/ 22952 h 330544"/>
                  <a:gd name="connsiteX4" fmla="*/ 660 w 918972"/>
                  <a:gd name="connsiteY4" fmla="*/ 18569 h 330544"/>
                  <a:gd name="connsiteX5" fmla="*/ 37926 w 918972"/>
                  <a:gd name="connsiteY5" fmla="*/ 29647 h 330544"/>
                  <a:gd name="connsiteX6" fmla="*/ 426854 w 918972"/>
                  <a:gd name="connsiteY6" fmla="*/ 77402 h 330544"/>
                  <a:gd name="connsiteX7" fmla="*/ 815782 w 918972"/>
                  <a:gd name="connsiteY7" fmla="*/ 29647 h 33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972" h="330544">
                    <a:moveTo>
                      <a:pt x="915516" y="0"/>
                    </a:moveTo>
                    <a:lnTo>
                      <a:pt x="918972" y="22952"/>
                    </a:lnTo>
                    <a:cubicBezTo>
                      <a:pt x="918972" y="192830"/>
                      <a:pt x="713254" y="330544"/>
                      <a:pt x="459488" y="330544"/>
                    </a:cubicBezTo>
                    <a:cubicBezTo>
                      <a:pt x="205720" y="330544"/>
                      <a:pt x="0" y="192830"/>
                      <a:pt x="0" y="22952"/>
                    </a:cubicBezTo>
                    <a:lnTo>
                      <a:pt x="660" y="18569"/>
                    </a:lnTo>
                    <a:lnTo>
                      <a:pt x="37926" y="29647"/>
                    </a:lnTo>
                    <a:cubicBezTo>
                      <a:pt x="160788" y="60683"/>
                      <a:pt x="291416" y="77402"/>
                      <a:pt x="426854" y="77402"/>
                    </a:cubicBezTo>
                    <a:cubicBezTo>
                      <a:pt x="562292" y="77402"/>
                      <a:pt x="692920" y="60683"/>
                      <a:pt x="815782" y="29647"/>
                    </a:cubicBezTo>
                    <a:close/>
                  </a:path>
                </a:pathLst>
              </a:custGeom>
              <a:solidFill>
                <a:srgbClr val="43474A"/>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3" name="Freeform: Shape 186">
                <a:extLst>
                  <a:ext uri="{FF2B5EF4-FFF2-40B4-BE49-F238E27FC236}">
                    <a16:creationId xmlns:a16="http://schemas.microsoft.com/office/drawing/2014/main" id="{FFC17E13-FBFF-E1AE-07BF-7595286012F8}"/>
                  </a:ext>
                </a:extLst>
              </p:cNvPr>
              <p:cNvSpPr/>
              <p:nvPr/>
            </p:nvSpPr>
            <p:spPr>
              <a:xfrm>
                <a:off x="15523013" y="-2833894"/>
                <a:ext cx="2754686" cy="3125570"/>
              </a:xfrm>
              <a:custGeom>
                <a:avLst/>
                <a:gdLst>
                  <a:gd name="connsiteX0" fmla="*/ 1520387 w 2754686"/>
                  <a:gd name="connsiteY0" fmla="*/ 1665494 h 3125570"/>
                  <a:gd name="connsiteX1" fmla="*/ 1431487 w 2754686"/>
                  <a:gd name="connsiteY1" fmla="*/ 1665494 h 3125570"/>
                  <a:gd name="connsiteX2" fmla="*/ 2472887 w 2754686"/>
                  <a:gd name="connsiteY2" fmla="*/ 1144794 h 3125570"/>
                  <a:gd name="connsiteX3" fmla="*/ 2752287 w 2754686"/>
                  <a:gd name="connsiteY3" fmla="*/ 636794 h 3125570"/>
                  <a:gd name="connsiteX4" fmla="*/ 2574487 w 2754686"/>
                  <a:gd name="connsiteY4" fmla="*/ 179594 h 3125570"/>
                  <a:gd name="connsiteX5" fmla="*/ 2028387 w 2754686"/>
                  <a:gd name="connsiteY5" fmla="*/ 1794 h 3125570"/>
                  <a:gd name="connsiteX6" fmla="*/ 1418787 w 2754686"/>
                  <a:gd name="connsiteY6" fmla="*/ 116094 h 3125570"/>
                  <a:gd name="connsiteX7" fmla="*/ 720287 w 2754686"/>
                  <a:gd name="connsiteY7" fmla="*/ 535194 h 3125570"/>
                  <a:gd name="connsiteX8" fmla="*/ 186887 w 2754686"/>
                  <a:gd name="connsiteY8" fmla="*/ 1182894 h 3125570"/>
                  <a:gd name="connsiteX9" fmla="*/ 9087 w 2754686"/>
                  <a:gd name="connsiteY9" fmla="*/ 2148094 h 3125570"/>
                  <a:gd name="connsiteX10" fmla="*/ 72587 w 2754686"/>
                  <a:gd name="connsiteY10" fmla="*/ 2744994 h 3125570"/>
                  <a:gd name="connsiteX11" fmla="*/ 466287 w 2754686"/>
                  <a:gd name="connsiteY11" fmla="*/ 3100594 h 3125570"/>
                  <a:gd name="connsiteX12" fmla="*/ 1012387 w 2754686"/>
                  <a:gd name="connsiteY12" fmla="*/ 3024394 h 3125570"/>
                  <a:gd name="connsiteX13" fmla="*/ 1291787 w 2754686"/>
                  <a:gd name="connsiteY13" fmla="*/ 2452894 h 3125570"/>
                  <a:gd name="connsiteX14" fmla="*/ 1393387 w 2754686"/>
                  <a:gd name="connsiteY14" fmla="*/ 2008394 h 3125570"/>
                  <a:gd name="connsiteX15" fmla="*/ 1507687 w 2754686"/>
                  <a:gd name="connsiteY15" fmla="*/ 1741694 h 3125570"/>
                  <a:gd name="connsiteX16" fmla="*/ 1736287 w 2754686"/>
                  <a:gd name="connsiteY16" fmla="*/ 1551194 h 3125570"/>
                  <a:gd name="connsiteX17" fmla="*/ 1901387 w 2754686"/>
                  <a:gd name="connsiteY17" fmla="*/ 1436894 h 3125570"/>
                  <a:gd name="connsiteX0" fmla="*/ 1520387 w 2754686"/>
                  <a:gd name="connsiteY0" fmla="*/ 1665494 h 3125570"/>
                  <a:gd name="connsiteX1" fmla="*/ 2472887 w 2754686"/>
                  <a:gd name="connsiteY1" fmla="*/ 1144794 h 3125570"/>
                  <a:gd name="connsiteX2" fmla="*/ 2752287 w 2754686"/>
                  <a:gd name="connsiteY2" fmla="*/ 636794 h 3125570"/>
                  <a:gd name="connsiteX3" fmla="*/ 2574487 w 2754686"/>
                  <a:gd name="connsiteY3" fmla="*/ 179594 h 3125570"/>
                  <a:gd name="connsiteX4" fmla="*/ 2028387 w 2754686"/>
                  <a:gd name="connsiteY4" fmla="*/ 1794 h 3125570"/>
                  <a:gd name="connsiteX5" fmla="*/ 1418787 w 2754686"/>
                  <a:gd name="connsiteY5" fmla="*/ 116094 h 3125570"/>
                  <a:gd name="connsiteX6" fmla="*/ 720287 w 2754686"/>
                  <a:gd name="connsiteY6" fmla="*/ 535194 h 3125570"/>
                  <a:gd name="connsiteX7" fmla="*/ 186887 w 2754686"/>
                  <a:gd name="connsiteY7" fmla="*/ 1182894 h 3125570"/>
                  <a:gd name="connsiteX8" fmla="*/ 9087 w 2754686"/>
                  <a:gd name="connsiteY8" fmla="*/ 2148094 h 3125570"/>
                  <a:gd name="connsiteX9" fmla="*/ 72587 w 2754686"/>
                  <a:gd name="connsiteY9" fmla="*/ 2744994 h 3125570"/>
                  <a:gd name="connsiteX10" fmla="*/ 466287 w 2754686"/>
                  <a:gd name="connsiteY10" fmla="*/ 3100594 h 3125570"/>
                  <a:gd name="connsiteX11" fmla="*/ 1012387 w 2754686"/>
                  <a:gd name="connsiteY11" fmla="*/ 3024394 h 3125570"/>
                  <a:gd name="connsiteX12" fmla="*/ 1291787 w 2754686"/>
                  <a:gd name="connsiteY12" fmla="*/ 2452894 h 3125570"/>
                  <a:gd name="connsiteX13" fmla="*/ 1393387 w 2754686"/>
                  <a:gd name="connsiteY13" fmla="*/ 2008394 h 3125570"/>
                  <a:gd name="connsiteX14" fmla="*/ 1507687 w 2754686"/>
                  <a:gd name="connsiteY14" fmla="*/ 1741694 h 3125570"/>
                  <a:gd name="connsiteX15" fmla="*/ 1736287 w 2754686"/>
                  <a:gd name="connsiteY15" fmla="*/ 1551194 h 3125570"/>
                  <a:gd name="connsiteX16" fmla="*/ 1901387 w 2754686"/>
                  <a:gd name="connsiteY16" fmla="*/ 1436894 h 3125570"/>
                  <a:gd name="connsiteX0" fmla="*/ 2472887 w 2754686"/>
                  <a:gd name="connsiteY0" fmla="*/ 1144794 h 3125570"/>
                  <a:gd name="connsiteX1" fmla="*/ 2752287 w 2754686"/>
                  <a:gd name="connsiteY1" fmla="*/ 636794 h 3125570"/>
                  <a:gd name="connsiteX2" fmla="*/ 2574487 w 2754686"/>
                  <a:gd name="connsiteY2" fmla="*/ 179594 h 3125570"/>
                  <a:gd name="connsiteX3" fmla="*/ 2028387 w 2754686"/>
                  <a:gd name="connsiteY3" fmla="*/ 1794 h 3125570"/>
                  <a:gd name="connsiteX4" fmla="*/ 1418787 w 2754686"/>
                  <a:gd name="connsiteY4" fmla="*/ 116094 h 3125570"/>
                  <a:gd name="connsiteX5" fmla="*/ 720287 w 2754686"/>
                  <a:gd name="connsiteY5" fmla="*/ 535194 h 3125570"/>
                  <a:gd name="connsiteX6" fmla="*/ 186887 w 2754686"/>
                  <a:gd name="connsiteY6" fmla="*/ 1182894 h 3125570"/>
                  <a:gd name="connsiteX7" fmla="*/ 9087 w 2754686"/>
                  <a:gd name="connsiteY7" fmla="*/ 2148094 h 3125570"/>
                  <a:gd name="connsiteX8" fmla="*/ 72587 w 2754686"/>
                  <a:gd name="connsiteY8" fmla="*/ 2744994 h 3125570"/>
                  <a:gd name="connsiteX9" fmla="*/ 466287 w 2754686"/>
                  <a:gd name="connsiteY9" fmla="*/ 3100594 h 3125570"/>
                  <a:gd name="connsiteX10" fmla="*/ 1012387 w 2754686"/>
                  <a:gd name="connsiteY10" fmla="*/ 3024394 h 3125570"/>
                  <a:gd name="connsiteX11" fmla="*/ 1291787 w 2754686"/>
                  <a:gd name="connsiteY11" fmla="*/ 2452894 h 3125570"/>
                  <a:gd name="connsiteX12" fmla="*/ 1393387 w 2754686"/>
                  <a:gd name="connsiteY12" fmla="*/ 2008394 h 3125570"/>
                  <a:gd name="connsiteX13" fmla="*/ 1507687 w 2754686"/>
                  <a:gd name="connsiteY13" fmla="*/ 1741694 h 3125570"/>
                  <a:gd name="connsiteX14" fmla="*/ 1736287 w 2754686"/>
                  <a:gd name="connsiteY14" fmla="*/ 1551194 h 3125570"/>
                  <a:gd name="connsiteX15" fmla="*/ 1901387 w 2754686"/>
                  <a:gd name="connsiteY15" fmla="*/ 1436894 h 3125570"/>
                  <a:gd name="connsiteX0" fmla="*/ 2472887 w 2754686"/>
                  <a:gd name="connsiteY0" fmla="*/ 1144794 h 3125570"/>
                  <a:gd name="connsiteX1" fmla="*/ 2752287 w 2754686"/>
                  <a:gd name="connsiteY1" fmla="*/ 636794 h 3125570"/>
                  <a:gd name="connsiteX2" fmla="*/ 2574487 w 2754686"/>
                  <a:gd name="connsiteY2" fmla="*/ 179594 h 3125570"/>
                  <a:gd name="connsiteX3" fmla="*/ 2028387 w 2754686"/>
                  <a:gd name="connsiteY3" fmla="*/ 1794 h 3125570"/>
                  <a:gd name="connsiteX4" fmla="*/ 1418787 w 2754686"/>
                  <a:gd name="connsiteY4" fmla="*/ 116094 h 3125570"/>
                  <a:gd name="connsiteX5" fmla="*/ 720287 w 2754686"/>
                  <a:gd name="connsiteY5" fmla="*/ 535194 h 3125570"/>
                  <a:gd name="connsiteX6" fmla="*/ 186887 w 2754686"/>
                  <a:gd name="connsiteY6" fmla="*/ 1182894 h 3125570"/>
                  <a:gd name="connsiteX7" fmla="*/ 9087 w 2754686"/>
                  <a:gd name="connsiteY7" fmla="*/ 2148094 h 3125570"/>
                  <a:gd name="connsiteX8" fmla="*/ 72587 w 2754686"/>
                  <a:gd name="connsiteY8" fmla="*/ 2744994 h 3125570"/>
                  <a:gd name="connsiteX9" fmla="*/ 466287 w 2754686"/>
                  <a:gd name="connsiteY9" fmla="*/ 3100594 h 3125570"/>
                  <a:gd name="connsiteX10" fmla="*/ 1012387 w 2754686"/>
                  <a:gd name="connsiteY10" fmla="*/ 3024394 h 3125570"/>
                  <a:gd name="connsiteX11" fmla="*/ 1291787 w 2754686"/>
                  <a:gd name="connsiteY11" fmla="*/ 2452894 h 3125570"/>
                  <a:gd name="connsiteX12" fmla="*/ 1393387 w 2754686"/>
                  <a:gd name="connsiteY12" fmla="*/ 2008394 h 3125570"/>
                  <a:gd name="connsiteX13" fmla="*/ 1507687 w 2754686"/>
                  <a:gd name="connsiteY13" fmla="*/ 1741694 h 3125570"/>
                  <a:gd name="connsiteX14" fmla="*/ 1736287 w 2754686"/>
                  <a:gd name="connsiteY14" fmla="*/ 1551194 h 3125570"/>
                  <a:gd name="connsiteX15" fmla="*/ 1901387 w 2754686"/>
                  <a:gd name="connsiteY15" fmla="*/ 1436894 h 3125570"/>
                  <a:gd name="connsiteX16" fmla="*/ 2472887 w 2754686"/>
                  <a:gd name="connsiteY16" fmla="*/ 1144794 h 312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4686" h="3125570">
                    <a:moveTo>
                      <a:pt x="2472887" y="1144794"/>
                    </a:moveTo>
                    <a:cubicBezTo>
                      <a:pt x="2678204" y="973344"/>
                      <a:pt x="2735354" y="797661"/>
                      <a:pt x="2752287" y="636794"/>
                    </a:cubicBezTo>
                    <a:cubicBezTo>
                      <a:pt x="2769220" y="475927"/>
                      <a:pt x="2695137" y="285427"/>
                      <a:pt x="2574487" y="179594"/>
                    </a:cubicBezTo>
                    <a:cubicBezTo>
                      <a:pt x="2453837" y="73761"/>
                      <a:pt x="2221004" y="12377"/>
                      <a:pt x="2028387" y="1794"/>
                    </a:cubicBezTo>
                    <a:cubicBezTo>
                      <a:pt x="1835770" y="-8789"/>
                      <a:pt x="1636804" y="27194"/>
                      <a:pt x="1418787" y="116094"/>
                    </a:cubicBezTo>
                    <a:cubicBezTo>
                      <a:pt x="1200770" y="204994"/>
                      <a:pt x="925604" y="357394"/>
                      <a:pt x="720287" y="535194"/>
                    </a:cubicBezTo>
                    <a:cubicBezTo>
                      <a:pt x="514970" y="712994"/>
                      <a:pt x="305420" y="914077"/>
                      <a:pt x="186887" y="1182894"/>
                    </a:cubicBezTo>
                    <a:cubicBezTo>
                      <a:pt x="68354" y="1451711"/>
                      <a:pt x="28137" y="1887744"/>
                      <a:pt x="9087" y="2148094"/>
                    </a:cubicBezTo>
                    <a:cubicBezTo>
                      <a:pt x="-9963" y="2408444"/>
                      <a:pt x="-3613" y="2586244"/>
                      <a:pt x="72587" y="2744994"/>
                    </a:cubicBezTo>
                    <a:cubicBezTo>
                      <a:pt x="148787" y="2903744"/>
                      <a:pt x="309654" y="3054027"/>
                      <a:pt x="466287" y="3100594"/>
                    </a:cubicBezTo>
                    <a:cubicBezTo>
                      <a:pt x="622920" y="3147161"/>
                      <a:pt x="874804" y="3132344"/>
                      <a:pt x="1012387" y="3024394"/>
                    </a:cubicBezTo>
                    <a:cubicBezTo>
                      <a:pt x="1149970" y="2916444"/>
                      <a:pt x="1228287" y="2622227"/>
                      <a:pt x="1291787" y="2452894"/>
                    </a:cubicBezTo>
                    <a:cubicBezTo>
                      <a:pt x="1355287" y="2283561"/>
                      <a:pt x="1357404" y="2126927"/>
                      <a:pt x="1393387" y="2008394"/>
                    </a:cubicBezTo>
                    <a:cubicBezTo>
                      <a:pt x="1429370" y="1889861"/>
                      <a:pt x="1450537" y="1817894"/>
                      <a:pt x="1507687" y="1741694"/>
                    </a:cubicBezTo>
                    <a:cubicBezTo>
                      <a:pt x="1564837" y="1665494"/>
                      <a:pt x="1670670" y="1601994"/>
                      <a:pt x="1736287" y="1551194"/>
                    </a:cubicBezTo>
                    <a:cubicBezTo>
                      <a:pt x="1801904" y="1500394"/>
                      <a:pt x="1851645" y="1468644"/>
                      <a:pt x="1901387" y="1436894"/>
                    </a:cubicBezTo>
                    <a:lnTo>
                      <a:pt x="2472887" y="1144794"/>
                    </a:lnTo>
                    <a:close/>
                  </a:path>
                </a:pathLst>
              </a:cu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DM Sans" pitchFamily="2" charset="77"/>
                </a:endParaRPr>
              </a:p>
            </p:txBody>
          </p:sp>
          <p:sp>
            <p:nvSpPr>
              <p:cNvPr id="2034" name="Freeform: Shape 187">
                <a:extLst>
                  <a:ext uri="{FF2B5EF4-FFF2-40B4-BE49-F238E27FC236}">
                    <a16:creationId xmlns:a16="http://schemas.microsoft.com/office/drawing/2014/main" id="{736BECCE-AAAD-0487-C496-C49F9CA49460}"/>
                  </a:ext>
                </a:extLst>
              </p:cNvPr>
              <p:cNvSpPr/>
              <p:nvPr/>
            </p:nvSpPr>
            <p:spPr>
              <a:xfrm>
                <a:off x="16997912" y="5189408"/>
                <a:ext cx="2552152" cy="662242"/>
              </a:xfrm>
              <a:custGeom>
                <a:avLst/>
                <a:gdLst>
                  <a:gd name="connsiteX0" fmla="*/ 2549090 w 2552152"/>
                  <a:gd name="connsiteY0" fmla="*/ 0 h 662242"/>
                  <a:gd name="connsiteX1" fmla="*/ 2552152 w 2552152"/>
                  <a:gd name="connsiteY1" fmla="*/ 30036 h 662242"/>
                  <a:gd name="connsiteX2" fmla="*/ 1276076 w 2552152"/>
                  <a:gd name="connsiteY2" fmla="*/ 662242 h 662242"/>
                  <a:gd name="connsiteX3" fmla="*/ 0 w 2552152"/>
                  <a:gd name="connsiteY3" fmla="*/ 30036 h 662242"/>
                  <a:gd name="connsiteX4" fmla="*/ 3062 w 2552152"/>
                  <a:gd name="connsiteY4" fmla="*/ 4 h 662242"/>
                  <a:gd name="connsiteX5" fmla="*/ 46534 w 2552152"/>
                  <a:gd name="connsiteY5" fmla="*/ 45938 h 662242"/>
                  <a:gd name="connsiteX6" fmla="*/ 1276074 w 2552152"/>
                  <a:gd name="connsiteY6" fmla="*/ 465593 h 662242"/>
                  <a:gd name="connsiteX7" fmla="*/ 2505616 w 2552152"/>
                  <a:gd name="connsiteY7" fmla="*/ 45938 h 6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152" h="662242">
                    <a:moveTo>
                      <a:pt x="2549090" y="0"/>
                    </a:moveTo>
                    <a:lnTo>
                      <a:pt x="2552152" y="30036"/>
                    </a:lnTo>
                    <a:cubicBezTo>
                      <a:pt x="2552152" y="379194"/>
                      <a:pt x="1980832" y="662242"/>
                      <a:pt x="1276076" y="662242"/>
                    </a:cubicBezTo>
                    <a:cubicBezTo>
                      <a:pt x="571318" y="662242"/>
                      <a:pt x="0" y="379194"/>
                      <a:pt x="0" y="30036"/>
                    </a:cubicBezTo>
                    <a:lnTo>
                      <a:pt x="3062" y="4"/>
                    </a:lnTo>
                    <a:lnTo>
                      <a:pt x="46534" y="45938"/>
                    </a:lnTo>
                    <a:cubicBezTo>
                      <a:pt x="312998" y="299128"/>
                      <a:pt x="764252" y="465593"/>
                      <a:pt x="1276074" y="465593"/>
                    </a:cubicBezTo>
                    <a:cubicBezTo>
                      <a:pt x="1787896" y="465593"/>
                      <a:pt x="2239150" y="299128"/>
                      <a:pt x="2505616" y="45938"/>
                    </a:cubicBezTo>
                    <a:close/>
                  </a:path>
                </a:pathLst>
              </a:custGeom>
              <a:solidFill>
                <a:srgbClr val="7C858A"/>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5" name="Freeform: Shape 188">
                <a:extLst>
                  <a:ext uri="{FF2B5EF4-FFF2-40B4-BE49-F238E27FC236}">
                    <a16:creationId xmlns:a16="http://schemas.microsoft.com/office/drawing/2014/main" id="{43014384-B9B8-FCFA-8F76-2138E01E390F}"/>
                  </a:ext>
                </a:extLst>
              </p:cNvPr>
              <p:cNvSpPr/>
              <p:nvPr/>
            </p:nvSpPr>
            <p:spPr>
              <a:xfrm>
                <a:off x="16997912" y="5494747"/>
                <a:ext cx="2552152" cy="662242"/>
              </a:xfrm>
              <a:custGeom>
                <a:avLst/>
                <a:gdLst>
                  <a:gd name="connsiteX0" fmla="*/ 2549090 w 2552152"/>
                  <a:gd name="connsiteY0" fmla="*/ 0 h 662242"/>
                  <a:gd name="connsiteX1" fmla="*/ 2552152 w 2552152"/>
                  <a:gd name="connsiteY1" fmla="*/ 30036 h 662242"/>
                  <a:gd name="connsiteX2" fmla="*/ 1276076 w 2552152"/>
                  <a:gd name="connsiteY2" fmla="*/ 662242 h 662242"/>
                  <a:gd name="connsiteX3" fmla="*/ 0 w 2552152"/>
                  <a:gd name="connsiteY3" fmla="*/ 30036 h 662242"/>
                  <a:gd name="connsiteX4" fmla="*/ 3062 w 2552152"/>
                  <a:gd name="connsiteY4" fmla="*/ 4 h 662242"/>
                  <a:gd name="connsiteX5" fmla="*/ 46534 w 2552152"/>
                  <a:gd name="connsiteY5" fmla="*/ 45938 h 662242"/>
                  <a:gd name="connsiteX6" fmla="*/ 1276074 w 2552152"/>
                  <a:gd name="connsiteY6" fmla="*/ 465593 h 662242"/>
                  <a:gd name="connsiteX7" fmla="*/ 2505616 w 2552152"/>
                  <a:gd name="connsiteY7" fmla="*/ 45938 h 6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152" h="662242">
                    <a:moveTo>
                      <a:pt x="2549090" y="0"/>
                    </a:moveTo>
                    <a:lnTo>
                      <a:pt x="2552152" y="30036"/>
                    </a:lnTo>
                    <a:cubicBezTo>
                      <a:pt x="2552152" y="379194"/>
                      <a:pt x="1980832" y="662242"/>
                      <a:pt x="1276076" y="662242"/>
                    </a:cubicBezTo>
                    <a:cubicBezTo>
                      <a:pt x="571318" y="662242"/>
                      <a:pt x="0" y="379194"/>
                      <a:pt x="0" y="30036"/>
                    </a:cubicBezTo>
                    <a:lnTo>
                      <a:pt x="3062" y="4"/>
                    </a:lnTo>
                    <a:lnTo>
                      <a:pt x="46534" y="45938"/>
                    </a:lnTo>
                    <a:cubicBezTo>
                      <a:pt x="312998" y="299128"/>
                      <a:pt x="764252" y="465593"/>
                      <a:pt x="1276074" y="465593"/>
                    </a:cubicBezTo>
                    <a:cubicBezTo>
                      <a:pt x="1787896" y="465593"/>
                      <a:pt x="2239150" y="299128"/>
                      <a:pt x="2505616" y="45938"/>
                    </a:cubicBezTo>
                    <a:close/>
                  </a:path>
                </a:pathLst>
              </a:custGeom>
              <a:solidFill>
                <a:srgbClr val="7C858A"/>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6" name="Freeform: Shape 189">
                <a:extLst>
                  <a:ext uri="{FF2B5EF4-FFF2-40B4-BE49-F238E27FC236}">
                    <a16:creationId xmlns:a16="http://schemas.microsoft.com/office/drawing/2014/main" id="{FFB16004-ED25-EC1D-456E-7102F7844402}"/>
                  </a:ext>
                </a:extLst>
              </p:cNvPr>
              <p:cNvSpPr/>
              <p:nvPr/>
            </p:nvSpPr>
            <p:spPr>
              <a:xfrm>
                <a:off x="16966092" y="4937781"/>
                <a:ext cx="2615792" cy="772458"/>
              </a:xfrm>
              <a:custGeom>
                <a:avLst/>
                <a:gdLst>
                  <a:gd name="connsiteX0" fmla="*/ 39444 w 2615792"/>
                  <a:gd name="connsiteY0" fmla="*/ 0 h 772458"/>
                  <a:gd name="connsiteX1" fmla="*/ 57746 w 2615792"/>
                  <a:gd name="connsiteY1" fmla="*/ 59411 h 772458"/>
                  <a:gd name="connsiteX2" fmla="*/ 1307896 w 2615792"/>
                  <a:gd name="connsiteY2" fmla="*/ 564205 h 772458"/>
                  <a:gd name="connsiteX3" fmla="*/ 2558046 w 2615792"/>
                  <a:gd name="connsiteY3" fmla="*/ 59411 h 772458"/>
                  <a:gd name="connsiteX4" fmla="*/ 2576348 w 2615792"/>
                  <a:gd name="connsiteY4" fmla="*/ 0 h 772458"/>
                  <a:gd name="connsiteX5" fmla="*/ 2589220 w 2615792"/>
                  <a:gd name="connsiteY5" fmla="*/ 19859 h 772458"/>
                  <a:gd name="connsiteX6" fmla="*/ 2615792 w 2615792"/>
                  <a:gd name="connsiteY6" fmla="*/ 146093 h 772458"/>
                  <a:gd name="connsiteX7" fmla="*/ 1307896 w 2615792"/>
                  <a:gd name="connsiteY7" fmla="*/ 772458 h 772458"/>
                  <a:gd name="connsiteX8" fmla="*/ 0 w 2615792"/>
                  <a:gd name="connsiteY8" fmla="*/ 146093 h 772458"/>
                  <a:gd name="connsiteX9" fmla="*/ 26572 w 2615792"/>
                  <a:gd name="connsiteY9" fmla="*/ 19859 h 77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5792" h="772458">
                    <a:moveTo>
                      <a:pt x="39444" y="0"/>
                    </a:moveTo>
                    <a:lnTo>
                      <a:pt x="57746" y="59411"/>
                    </a:lnTo>
                    <a:cubicBezTo>
                      <a:pt x="176734" y="347497"/>
                      <a:pt x="691232" y="564205"/>
                      <a:pt x="1307896" y="564205"/>
                    </a:cubicBezTo>
                    <a:cubicBezTo>
                      <a:pt x="1924558" y="564205"/>
                      <a:pt x="2439058" y="347497"/>
                      <a:pt x="2558046" y="59411"/>
                    </a:cubicBezTo>
                    <a:lnTo>
                      <a:pt x="2576348" y="0"/>
                    </a:lnTo>
                    <a:lnTo>
                      <a:pt x="2589220" y="19859"/>
                    </a:lnTo>
                    <a:cubicBezTo>
                      <a:pt x="2606642" y="60634"/>
                      <a:pt x="2615792" y="102852"/>
                      <a:pt x="2615792" y="146093"/>
                    </a:cubicBezTo>
                    <a:cubicBezTo>
                      <a:pt x="2615792" y="492025"/>
                      <a:pt x="2030226" y="772458"/>
                      <a:pt x="1307896" y="772458"/>
                    </a:cubicBezTo>
                    <a:cubicBezTo>
                      <a:pt x="585564" y="772458"/>
                      <a:pt x="0" y="492025"/>
                      <a:pt x="0" y="146093"/>
                    </a:cubicBezTo>
                    <a:cubicBezTo>
                      <a:pt x="0" y="102852"/>
                      <a:pt x="9150" y="60634"/>
                      <a:pt x="26572" y="19859"/>
                    </a:cubicBezTo>
                    <a:close/>
                  </a:path>
                </a:pathLst>
              </a:custGeom>
              <a:solidFill>
                <a:srgbClr val="929BA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7" name="Freeform: Shape 190">
                <a:extLst>
                  <a:ext uri="{FF2B5EF4-FFF2-40B4-BE49-F238E27FC236}">
                    <a16:creationId xmlns:a16="http://schemas.microsoft.com/office/drawing/2014/main" id="{E3C05CF7-D4E7-B68C-999B-22287EF3A7E9}"/>
                  </a:ext>
                </a:extLst>
              </p:cNvPr>
              <p:cNvSpPr/>
              <p:nvPr/>
            </p:nvSpPr>
            <p:spPr>
              <a:xfrm>
                <a:off x="16966088" y="5227860"/>
                <a:ext cx="2615796" cy="818560"/>
              </a:xfrm>
              <a:custGeom>
                <a:avLst/>
                <a:gdLst>
                  <a:gd name="connsiteX0" fmla="*/ 37546 w 2615796"/>
                  <a:gd name="connsiteY0" fmla="*/ 0 h 818560"/>
                  <a:gd name="connsiteX1" fmla="*/ 58804 w 2615796"/>
                  <a:gd name="connsiteY1" fmla="*/ 48556 h 818560"/>
                  <a:gd name="connsiteX2" fmla="*/ 1307900 w 2615796"/>
                  <a:gd name="connsiteY2" fmla="*/ 588250 h 818560"/>
                  <a:gd name="connsiteX3" fmla="*/ 2556996 w 2615796"/>
                  <a:gd name="connsiteY3" fmla="*/ 48556 h 818560"/>
                  <a:gd name="connsiteX4" fmla="*/ 2578254 w 2615796"/>
                  <a:gd name="connsiteY4" fmla="*/ 4 h 818560"/>
                  <a:gd name="connsiteX5" fmla="*/ 2589224 w 2615796"/>
                  <a:gd name="connsiteY5" fmla="*/ 21641 h 818560"/>
                  <a:gd name="connsiteX6" fmla="*/ 2615796 w 2615796"/>
                  <a:gd name="connsiteY6" fmla="*/ 155309 h 818560"/>
                  <a:gd name="connsiteX7" fmla="*/ 1307898 w 2615796"/>
                  <a:gd name="connsiteY7" fmla="*/ 818560 h 818560"/>
                  <a:gd name="connsiteX8" fmla="*/ 0 w 2615796"/>
                  <a:gd name="connsiteY8" fmla="*/ 155309 h 818560"/>
                  <a:gd name="connsiteX9" fmla="*/ 26572 w 2615796"/>
                  <a:gd name="connsiteY9" fmla="*/ 21641 h 81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5796" h="818560">
                    <a:moveTo>
                      <a:pt x="37546" y="0"/>
                    </a:moveTo>
                    <a:lnTo>
                      <a:pt x="58804" y="48556"/>
                    </a:lnTo>
                    <a:cubicBezTo>
                      <a:pt x="224398" y="361228"/>
                      <a:pt x="721006" y="588250"/>
                      <a:pt x="1307900" y="588250"/>
                    </a:cubicBezTo>
                    <a:cubicBezTo>
                      <a:pt x="1894794" y="588250"/>
                      <a:pt x="2391400" y="361228"/>
                      <a:pt x="2556996" y="48556"/>
                    </a:cubicBezTo>
                    <a:lnTo>
                      <a:pt x="2578254" y="4"/>
                    </a:lnTo>
                    <a:lnTo>
                      <a:pt x="2589224" y="21641"/>
                    </a:lnTo>
                    <a:cubicBezTo>
                      <a:pt x="2606646" y="64817"/>
                      <a:pt x="2615796" y="109521"/>
                      <a:pt x="2615796" y="155309"/>
                    </a:cubicBezTo>
                    <a:cubicBezTo>
                      <a:pt x="2615796" y="521612"/>
                      <a:pt x="2030230" y="818560"/>
                      <a:pt x="1307898" y="818560"/>
                    </a:cubicBezTo>
                    <a:cubicBezTo>
                      <a:pt x="585566" y="818560"/>
                      <a:pt x="0" y="521612"/>
                      <a:pt x="0" y="155309"/>
                    </a:cubicBezTo>
                    <a:cubicBezTo>
                      <a:pt x="0" y="109521"/>
                      <a:pt x="9150" y="64817"/>
                      <a:pt x="26572" y="21641"/>
                    </a:cubicBezTo>
                    <a:close/>
                  </a:path>
                </a:pathLst>
              </a:custGeom>
              <a:solidFill>
                <a:srgbClr val="929BA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grpSp>
      </p:grpSp>
      <p:sp>
        <p:nvSpPr>
          <p:cNvPr id="2040" name="Freeform 361">
            <a:extLst>
              <a:ext uri="{FF2B5EF4-FFF2-40B4-BE49-F238E27FC236}">
                <a16:creationId xmlns:a16="http://schemas.microsoft.com/office/drawing/2014/main" id="{BC987093-918E-C9B6-9C9D-86769B8D1C8A}"/>
              </a:ext>
            </a:extLst>
          </p:cNvPr>
          <p:cNvSpPr>
            <a:spLocks noChangeAspect="1"/>
          </p:cNvSpPr>
          <p:nvPr/>
        </p:nvSpPr>
        <p:spPr>
          <a:xfrm>
            <a:off x="3228799" y="2061464"/>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600" dirty="0">
              <a:latin typeface="DM Sans" pitchFamily="2" charset="77"/>
            </a:endParaRPr>
          </a:p>
        </p:txBody>
      </p:sp>
      <p:sp>
        <p:nvSpPr>
          <p:cNvPr id="2041" name="Freeform 362">
            <a:extLst>
              <a:ext uri="{FF2B5EF4-FFF2-40B4-BE49-F238E27FC236}">
                <a16:creationId xmlns:a16="http://schemas.microsoft.com/office/drawing/2014/main" id="{AA14A1B0-41FF-1801-A467-06C6FCF11E0D}"/>
              </a:ext>
            </a:extLst>
          </p:cNvPr>
          <p:cNvSpPr>
            <a:spLocks noChangeAspect="1"/>
          </p:cNvSpPr>
          <p:nvPr/>
        </p:nvSpPr>
        <p:spPr>
          <a:xfrm>
            <a:off x="3228799" y="2727513"/>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42" name="Freeform 363">
            <a:extLst>
              <a:ext uri="{FF2B5EF4-FFF2-40B4-BE49-F238E27FC236}">
                <a16:creationId xmlns:a16="http://schemas.microsoft.com/office/drawing/2014/main" id="{F8780E23-C3E2-CAA5-2A1B-7CDBC2D32BB4}"/>
              </a:ext>
            </a:extLst>
          </p:cNvPr>
          <p:cNvSpPr>
            <a:spLocks noChangeAspect="1"/>
          </p:cNvSpPr>
          <p:nvPr/>
        </p:nvSpPr>
        <p:spPr>
          <a:xfrm>
            <a:off x="3228799" y="3393562"/>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43" name="Freeform 364">
            <a:extLst>
              <a:ext uri="{FF2B5EF4-FFF2-40B4-BE49-F238E27FC236}">
                <a16:creationId xmlns:a16="http://schemas.microsoft.com/office/drawing/2014/main" id="{FB01766E-3A88-681A-B6DB-B180C5E66EB5}"/>
              </a:ext>
            </a:extLst>
          </p:cNvPr>
          <p:cNvSpPr>
            <a:spLocks noChangeAspect="1"/>
          </p:cNvSpPr>
          <p:nvPr/>
        </p:nvSpPr>
        <p:spPr>
          <a:xfrm>
            <a:off x="3228799" y="4059611"/>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44" name="Freeform 365">
            <a:extLst>
              <a:ext uri="{FF2B5EF4-FFF2-40B4-BE49-F238E27FC236}">
                <a16:creationId xmlns:a16="http://schemas.microsoft.com/office/drawing/2014/main" id="{5BC18F5D-64F5-927B-4935-7BE45D1E5C4D}"/>
              </a:ext>
            </a:extLst>
          </p:cNvPr>
          <p:cNvSpPr>
            <a:spLocks noChangeAspect="1"/>
          </p:cNvSpPr>
          <p:nvPr/>
        </p:nvSpPr>
        <p:spPr>
          <a:xfrm>
            <a:off x="4363830" y="2061464"/>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45" name="Freeform 366">
            <a:extLst>
              <a:ext uri="{FF2B5EF4-FFF2-40B4-BE49-F238E27FC236}">
                <a16:creationId xmlns:a16="http://schemas.microsoft.com/office/drawing/2014/main" id="{0491A720-87F3-CC98-B0C4-B3B92C5CE0A2}"/>
              </a:ext>
            </a:extLst>
          </p:cNvPr>
          <p:cNvSpPr>
            <a:spLocks noChangeAspect="1"/>
          </p:cNvSpPr>
          <p:nvPr/>
        </p:nvSpPr>
        <p:spPr>
          <a:xfrm>
            <a:off x="4363830" y="2727513"/>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46" name="Freeform 367">
            <a:extLst>
              <a:ext uri="{FF2B5EF4-FFF2-40B4-BE49-F238E27FC236}">
                <a16:creationId xmlns:a16="http://schemas.microsoft.com/office/drawing/2014/main" id="{2D72FC25-1566-48DE-2688-F5B32D34DF8A}"/>
              </a:ext>
            </a:extLst>
          </p:cNvPr>
          <p:cNvSpPr>
            <a:spLocks noChangeAspect="1"/>
          </p:cNvSpPr>
          <p:nvPr/>
        </p:nvSpPr>
        <p:spPr>
          <a:xfrm>
            <a:off x="4363830" y="3393562"/>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47" name="Freeform 368">
            <a:extLst>
              <a:ext uri="{FF2B5EF4-FFF2-40B4-BE49-F238E27FC236}">
                <a16:creationId xmlns:a16="http://schemas.microsoft.com/office/drawing/2014/main" id="{5CDE840E-1C4D-B5D1-1285-DBC72CF0F611}"/>
              </a:ext>
            </a:extLst>
          </p:cNvPr>
          <p:cNvSpPr>
            <a:spLocks noChangeAspect="1"/>
          </p:cNvSpPr>
          <p:nvPr/>
        </p:nvSpPr>
        <p:spPr>
          <a:xfrm>
            <a:off x="4363830" y="4059611"/>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48" name="Freeform 370">
            <a:extLst>
              <a:ext uri="{FF2B5EF4-FFF2-40B4-BE49-F238E27FC236}">
                <a16:creationId xmlns:a16="http://schemas.microsoft.com/office/drawing/2014/main" id="{9DFAD373-AE06-D0D3-3C54-F8250D3BE467}"/>
              </a:ext>
            </a:extLst>
          </p:cNvPr>
          <p:cNvSpPr>
            <a:spLocks noChangeAspect="1"/>
          </p:cNvSpPr>
          <p:nvPr/>
        </p:nvSpPr>
        <p:spPr>
          <a:xfrm>
            <a:off x="2093767" y="2394489"/>
            <a:ext cx="416341" cy="416342"/>
          </a:xfrm>
          <a:prstGeom prst="ellipse">
            <a:avLst/>
          </a:prstGeom>
          <a:solidFill>
            <a:schemeClr val="bg2">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49" name="Freeform 371">
            <a:extLst>
              <a:ext uri="{FF2B5EF4-FFF2-40B4-BE49-F238E27FC236}">
                <a16:creationId xmlns:a16="http://schemas.microsoft.com/office/drawing/2014/main" id="{4F31B5B7-9E1F-E594-6A66-2288BE3D9AAE}"/>
              </a:ext>
            </a:extLst>
          </p:cNvPr>
          <p:cNvSpPr>
            <a:spLocks noChangeAspect="1"/>
          </p:cNvSpPr>
          <p:nvPr/>
        </p:nvSpPr>
        <p:spPr>
          <a:xfrm>
            <a:off x="2093767" y="3060538"/>
            <a:ext cx="416341" cy="416342"/>
          </a:xfrm>
          <a:prstGeom prst="ellipse">
            <a:avLst/>
          </a:prstGeom>
          <a:solidFill>
            <a:schemeClr val="bg2">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50" name="Freeform 372">
            <a:extLst>
              <a:ext uri="{FF2B5EF4-FFF2-40B4-BE49-F238E27FC236}">
                <a16:creationId xmlns:a16="http://schemas.microsoft.com/office/drawing/2014/main" id="{D70206FD-617D-7DE1-780B-6A1C5CADF96D}"/>
              </a:ext>
            </a:extLst>
          </p:cNvPr>
          <p:cNvSpPr>
            <a:spLocks noChangeAspect="1"/>
          </p:cNvSpPr>
          <p:nvPr/>
        </p:nvSpPr>
        <p:spPr>
          <a:xfrm>
            <a:off x="2093767" y="3726586"/>
            <a:ext cx="416341" cy="416342"/>
          </a:xfrm>
          <a:prstGeom prst="ellipse">
            <a:avLst/>
          </a:prstGeom>
          <a:solidFill>
            <a:schemeClr val="bg2">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51" name="Freeform 370">
            <a:extLst>
              <a:ext uri="{FF2B5EF4-FFF2-40B4-BE49-F238E27FC236}">
                <a16:creationId xmlns:a16="http://schemas.microsoft.com/office/drawing/2014/main" id="{61C2D6F3-D4B2-DF09-AA9E-1C3BFE06AF38}"/>
              </a:ext>
            </a:extLst>
          </p:cNvPr>
          <p:cNvSpPr>
            <a:spLocks noChangeAspect="1"/>
          </p:cNvSpPr>
          <p:nvPr/>
        </p:nvSpPr>
        <p:spPr>
          <a:xfrm>
            <a:off x="6633891" y="2394489"/>
            <a:ext cx="416341" cy="416342"/>
          </a:xfrm>
          <a:prstGeom prst="ellipse">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52" name="Freeform 371">
            <a:extLst>
              <a:ext uri="{FF2B5EF4-FFF2-40B4-BE49-F238E27FC236}">
                <a16:creationId xmlns:a16="http://schemas.microsoft.com/office/drawing/2014/main" id="{C3079850-4D27-C260-A463-9C3786DBB981}"/>
              </a:ext>
            </a:extLst>
          </p:cNvPr>
          <p:cNvSpPr>
            <a:spLocks noChangeAspect="1"/>
          </p:cNvSpPr>
          <p:nvPr/>
        </p:nvSpPr>
        <p:spPr>
          <a:xfrm>
            <a:off x="6633891" y="3060538"/>
            <a:ext cx="416341" cy="416342"/>
          </a:xfrm>
          <a:prstGeom prst="ellipse">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53" name="Freeform 372">
            <a:extLst>
              <a:ext uri="{FF2B5EF4-FFF2-40B4-BE49-F238E27FC236}">
                <a16:creationId xmlns:a16="http://schemas.microsoft.com/office/drawing/2014/main" id="{6D703CFF-ADEC-8D13-F182-11C9FF110B57}"/>
              </a:ext>
            </a:extLst>
          </p:cNvPr>
          <p:cNvSpPr>
            <a:spLocks noChangeAspect="1"/>
          </p:cNvSpPr>
          <p:nvPr/>
        </p:nvSpPr>
        <p:spPr>
          <a:xfrm>
            <a:off x="6633891" y="3726586"/>
            <a:ext cx="416341" cy="416342"/>
          </a:xfrm>
          <a:prstGeom prst="ellipse">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cxnSp>
        <p:nvCxnSpPr>
          <p:cNvPr id="2054" name="Straight Arrow Connector 2053">
            <a:extLst>
              <a:ext uri="{FF2B5EF4-FFF2-40B4-BE49-F238E27FC236}">
                <a16:creationId xmlns:a16="http://schemas.microsoft.com/office/drawing/2014/main" id="{BD17A821-D25E-6C32-0C8F-56F7612A9D09}"/>
              </a:ext>
            </a:extLst>
          </p:cNvPr>
          <p:cNvCxnSpPr>
            <a:stCxn id="2048" idx="6"/>
            <a:endCxn id="2041" idx="2"/>
          </p:cNvCxnSpPr>
          <p:nvPr/>
        </p:nvCxnSpPr>
        <p:spPr>
          <a:xfrm>
            <a:off x="2510108" y="2602660"/>
            <a:ext cx="718691" cy="33302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5" name="Straight Arrow Connector 2054">
            <a:extLst>
              <a:ext uri="{FF2B5EF4-FFF2-40B4-BE49-F238E27FC236}">
                <a16:creationId xmlns:a16="http://schemas.microsoft.com/office/drawing/2014/main" id="{27BCC133-1DFC-78A0-1AF9-7AB9381C2F05}"/>
              </a:ext>
            </a:extLst>
          </p:cNvPr>
          <p:cNvCxnSpPr>
            <a:cxnSpLocks/>
            <a:stCxn id="2048" idx="6"/>
            <a:endCxn id="2040" idx="2"/>
          </p:cNvCxnSpPr>
          <p:nvPr/>
        </p:nvCxnSpPr>
        <p:spPr>
          <a:xfrm flipV="1">
            <a:off x="2510108" y="2269635"/>
            <a:ext cx="718691" cy="333025"/>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6" name="Straight Arrow Connector 2055">
            <a:extLst>
              <a:ext uri="{FF2B5EF4-FFF2-40B4-BE49-F238E27FC236}">
                <a16:creationId xmlns:a16="http://schemas.microsoft.com/office/drawing/2014/main" id="{D59483B3-7488-74F6-03F8-B7137737595A}"/>
              </a:ext>
            </a:extLst>
          </p:cNvPr>
          <p:cNvCxnSpPr>
            <a:cxnSpLocks/>
            <a:stCxn id="2048" idx="6"/>
            <a:endCxn id="2042" idx="2"/>
          </p:cNvCxnSpPr>
          <p:nvPr/>
        </p:nvCxnSpPr>
        <p:spPr>
          <a:xfrm>
            <a:off x="2510108" y="2602660"/>
            <a:ext cx="718691" cy="999073"/>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7" name="Straight Arrow Connector 2056">
            <a:extLst>
              <a:ext uri="{FF2B5EF4-FFF2-40B4-BE49-F238E27FC236}">
                <a16:creationId xmlns:a16="http://schemas.microsoft.com/office/drawing/2014/main" id="{52026FB6-0E4D-8C2C-C715-E43D1889EC7F}"/>
              </a:ext>
            </a:extLst>
          </p:cNvPr>
          <p:cNvCxnSpPr>
            <a:cxnSpLocks/>
            <a:stCxn id="2048" idx="6"/>
            <a:endCxn id="2043" idx="2"/>
          </p:cNvCxnSpPr>
          <p:nvPr/>
        </p:nvCxnSpPr>
        <p:spPr>
          <a:xfrm>
            <a:off x="2510108" y="2602660"/>
            <a:ext cx="718691" cy="1665122"/>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0A5922BB-A4A8-7DEA-8BBD-A909AA28D0F4}"/>
              </a:ext>
            </a:extLst>
          </p:cNvPr>
          <p:cNvCxnSpPr>
            <a:cxnSpLocks/>
            <a:stCxn id="2049" idx="6"/>
            <a:endCxn id="2040" idx="2"/>
          </p:cNvCxnSpPr>
          <p:nvPr/>
        </p:nvCxnSpPr>
        <p:spPr>
          <a:xfrm flipV="1">
            <a:off x="2510108" y="2269635"/>
            <a:ext cx="718691" cy="99907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9" name="Straight Arrow Connector 2058">
            <a:extLst>
              <a:ext uri="{FF2B5EF4-FFF2-40B4-BE49-F238E27FC236}">
                <a16:creationId xmlns:a16="http://schemas.microsoft.com/office/drawing/2014/main" id="{51CE4266-4247-F7C3-004D-DEA5E7B55666}"/>
              </a:ext>
            </a:extLst>
          </p:cNvPr>
          <p:cNvCxnSpPr>
            <a:cxnSpLocks/>
            <a:stCxn id="2049" idx="6"/>
            <a:endCxn id="2041" idx="2"/>
          </p:cNvCxnSpPr>
          <p:nvPr/>
        </p:nvCxnSpPr>
        <p:spPr>
          <a:xfrm flipV="1">
            <a:off x="2510108" y="2935684"/>
            <a:ext cx="718691" cy="333025"/>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0" name="Straight Arrow Connector 2059">
            <a:extLst>
              <a:ext uri="{FF2B5EF4-FFF2-40B4-BE49-F238E27FC236}">
                <a16:creationId xmlns:a16="http://schemas.microsoft.com/office/drawing/2014/main" id="{ACD160A9-A97C-AB44-38DD-3AC81CBC5C13}"/>
              </a:ext>
            </a:extLst>
          </p:cNvPr>
          <p:cNvCxnSpPr>
            <a:cxnSpLocks/>
            <a:stCxn id="2049" idx="6"/>
            <a:endCxn id="2042" idx="2"/>
          </p:cNvCxnSpPr>
          <p:nvPr/>
        </p:nvCxnSpPr>
        <p:spPr>
          <a:xfrm>
            <a:off x="2510108" y="3268709"/>
            <a:ext cx="718691" cy="33302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1" name="Straight Arrow Connector 2060">
            <a:extLst>
              <a:ext uri="{FF2B5EF4-FFF2-40B4-BE49-F238E27FC236}">
                <a16:creationId xmlns:a16="http://schemas.microsoft.com/office/drawing/2014/main" id="{6FBED274-87E0-9C43-DE8A-630EAF6F9B76}"/>
              </a:ext>
            </a:extLst>
          </p:cNvPr>
          <p:cNvCxnSpPr>
            <a:cxnSpLocks/>
            <a:stCxn id="2049" idx="6"/>
            <a:endCxn id="2043" idx="2"/>
          </p:cNvCxnSpPr>
          <p:nvPr/>
        </p:nvCxnSpPr>
        <p:spPr>
          <a:xfrm>
            <a:off x="2510108" y="3268709"/>
            <a:ext cx="718691" cy="999073"/>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2" name="Straight Arrow Connector 2061">
            <a:extLst>
              <a:ext uri="{FF2B5EF4-FFF2-40B4-BE49-F238E27FC236}">
                <a16:creationId xmlns:a16="http://schemas.microsoft.com/office/drawing/2014/main" id="{7F57FDC0-9ED5-E605-E188-A8DBDB574CF4}"/>
              </a:ext>
            </a:extLst>
          </p:cNvPr>
          <p:cNvCxnSpPr>
            <a:cxnSpLocks/>
            <a:stCxn id="2050" idx="6"/>
            <a:endCxn id="2040" idx="2"/>
          </p:cNvCxnSpPr>
          <p:nvPr/>
        </p:nvCxnSpPr>
        <p:spPr>
          <a:xfrm flipV="1">
            <a:off x="2510108" y="2269635"/>
            <a:ext cx="718691" cy="1665122"/>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3" name="Straight Arrow Connector 2062">
            <a:extLst>
              <a:ext uri="{FF2B5EF4-FFF2-40B4-BE49-F238E27FC236}">
                <a16:creationId xmlns:a16="http://schemas.microsoft.com/office/drawing/2014/main" id="{2E2C27A5-B376-B9B3-FB1B-A2CAE72FD71A}"/>
              </a:ext>
            </a:extLst>
          </p:cNvPr>
          <p:cNvCxnSpPr>
            <a:cxnSpLocks/>
            <a:stCxn id="2050" idx="6"/>
            <a:endCxn id="2041" idx="2"/>
          </p:cNvCxnSpPr>
          <p:nvPr/>
        </p:nvCxnSpPr>
        <p:spPr>
          <a:xfrm flipV="1">
            <a:off x="2510108" y="2935684"/>
            <a:ext cx="718691" cy="999073"/>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4" name="Straight Arrow Connector 2063">
            <a:extLst>
              <a:ext uri="{FF2B5EF4-FFF2-40B4-BE49-F238E27FC236}">
                <a16:creationId xmlns:a16="http://schemas.microsoft.com/office/drawing/2014/main" id="{FBEED7D9-5788-5D88-83AE-3E7B5F2E92D3}"/>
              </a:ext>
            </a:extLst>
          </p:cNvPr>
          <p:cNvCxnSpPr>
            <a:cxnSpLocks/>
            <a:stCxn id="2050" idx="6"/>
            <a:endCxn id="2042" idx="2"/>
          </p:cNvCxnSpPr>
          <p:nvPr/>
        </p:nvCxnSpPr>
        <p:spPr>
          <a:xfrm flipV="1">
            <a:off x="2510108" y="3601733"/>
            <a:ext cx="718691" cy="33302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5" name="Straight Arrow Connector 2064">
            <a:extLst>
              <a:ext uri="{FF2B5EF4-FFF2-40B4-BE49-F238E27FC236}">
                <a16:creationId xmlns:a16="http://schemas.microsoft.com/office/drawing/2014/main" id="{32150331-918C-966D-C39E-33595CCAACAE}"/>
              </a:ext>
            </a:extLst>
          </p:cNvPr>
          <p:cNvCxnSpPr>
            <a:cxnSpLocks/>
            <a:stCxn id="2050" idx="6"/>
            <a:endCxn id="2043" idx="2"/>
          </p:cNvCxnSpPr>
          <p:nvPr/>
        </p:nvCxnSpPr>
        <p:spPr>
          <a:xfrm>
            <a:off x="2510108" y="3934757"/>
            <a:ext cx="718691" cy="333025"/>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6" name="Straight Arrow Connector 2065">
            <a:extLst>
              <a:ext uri="{FF2B5EF4-FFF2-40B4-BE49-F238E27FC236}">
                <a16:creationId xmlns:a16="http://schemas.microsoft.com/office/drawing/2014/main" id="{8613C949-0982-8CF6-3A94-B2B8EE43E004}"/>
              </a:ext>
            </a:extLst>
          </p:cNvPr>
          <p:cNvCxnSpPr>
            <a:cxnSpLocks/>
            <a:endCxn id="2045" idx="2"/>
          </p:cNvCxnSpPr>
          <p:nvPr/>
        </p:nvCxnSpPr>
        <p:spPr>
          <a:xfrm>
            <a:off x="3642880" y="2256892"/>
            <a:ext cx="720950" cy="678792"/>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7" name="Straight Arrow Connector 2066">
            <a:extLst>
              <a:ext uri="{FF2B5EF4-FFF2-40B4-BE49-F238E27FC236}">
                <a16:creationId xmlns:a16="http://schemas.microsoft.com/office/drawing/2014/main" id="{002AF3B8-F4CC-D749-C6A6-42E08A6F7420}"/>
              </a:ext>
            </a:extLst>
          </p:cNvPr>
          <p:cNvCxnSpPr>
            <a:cxnSpLocks/>
            <a:endCxn id="2044" idx="2"/>
          </p:cNvCxnSpPr>
          <p:nvPr/>
        </p:nvCxnSpPr>
        <p:spPr>
          <a:xfrm>
            <a:off x="3642880" y="2256892"/>
            <a:ext cx="720950" cy="12743"/>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8" name="Straight Arrow Connector 2067">
            <a:extLst>
              <a:ext uri="{FF2B5EF4-FFF2-40B4-BE49-F238E27FC236}">
                <a16:creationId xmlns:a16="http://schemas.microsoft.com/office/drawing/2014/main" id="{A197D233-2917-D5C4-3A8E-59AD784B2E38}"/>
              </a:ext>
            </a:extLst>
          </p:cNvPr>
          <p:cNvCxnSpPr>
            <a:cxnSpLocks/>
            <a:endCxn id="2046" idx="2"/>
          </p:cNvCxnSpPr>
          <p:nvPr/>
        </p:nvCxnSpPr>
        <p:spPr>
          <a:xfrm>
            <a:off x="3642880" y="2256892"/>
            <a:ext cx="720950" cy="1344841"/>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9" name="Straight Arrow Connector 2068">
            <a:extLst>
              <a:ext uri="{FF2B5EF4-FFF2-40B4-BE49-F238E27FC236}">
                <a16:creationId xmlns:a16="http://schemas.microsoft.com/office/drawing/2014/main" id="{7722C3A7-28FE-7BCA-87A7-3C3A6579E71D}"/>
              </a:ext>
            </a:extLst>
          </p:cNvPr>
          <p:cNvCxnSpPr>
            <a:cxnSpLocks/>
            <a:endCxn id="2047" idx="2"/>
          </p:cNvCxnSpPr>
          <p:nvPr/>
        </p:nvCxnSpPr>
        <p:spPr>
          <a:xfrm>
            <a:off x="3642880" y="2256892"/>
            <a:ext cx="720950" cy="2010891"/>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1D3E82-FBE9-3717-D7B9-BCD30BBE80BE}"/>
              </a:ext>
            </a:extLst>
          </p:cNvPr>
          <p:cNvCxnSpPr>
            <a:cxnSpLocks/>
            <a:endCxn id="2044" idx="2"/>
          </p:cNvCxnSpPr>
          <p:nvPr/>
        </p:nvCxnSpPr>
        <p:spPr>
          <a:xfrm flipV="1">
            <a:off x="3642880" y="2269635"/>
            <a:ext cx="720950" cy="653306"/>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8AEF1DA-0ACA-E028-69BE-75B279899950}"/>
              </a:ext>
            </a:extLst>
          </p:cNvPr>
          <p:cNvCxnSpPr>
            <a:cxnSpLocks/>
            <a:endCxn id="2044" idx="2"/>
          </p:cNvCxnSpPr>
          <p:nvPr/>
        </p:nvCxnSpPr>
        <p:spPr>
          <a:xfrm flipV="1">
            <a:off x="3642880" y="2269635"/>
            <a:ext cx="720950" cy="653306"/>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4F4BCBA6-91E5-F34C-63C8-5F78BB5D8237}"/>
              </a:ext>
            </a:extLst>
          </p:cNvPr>
          <p:cNvCxnSpPr>
            <a:cxnSpLocks/>
            <a:endCxn id="2045" idx="2"/>
          </p:cNvCxnSpPr>
          <p:nvPr/>
        </p:nvCxnSpPr>
        <p:spPr>
          <a:xfrm>
            <a:off x="3642880" y="2922941"/>
            <a:ext cx="720950" cy="12743"/>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B24B44E0-6301-2ECA-F22C-EEF99508CF1B}"/>
              </a:ext>
            </a:extLst>
          </p:cNvPr>
          <p:cNvCxnSpPr>
            <a:cxnSpLocks/>
          </p:cNvCxnSpPr>
          <p:nvPr/>
        </p:nvCxnSpPr>
        <p:spPr>
          <a:xfrm>
            <a:off x="3642880" y="2922941"/>
            <a:ext cx="718691" cy="666048"/>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4" name="Straight Arrow Connector 2073">
            <a:extLst>
              <a:ext uri="{FF2B5EF4-FFF2-40B4-BE49-F238E27FC236}">
                <a16:creationId xmlns:a16="http://schemas.microsoft.com/office/drawing/2014/main" id="{D5E649F2-02AE-4BD6-4A3F-46A7CAFE41D7}"/>
              </a:ext>
            </a:extLst>
          </p:cNvPr>
          <p:cNvCxnSpPr>
            <a:cxnSpLocks/>
            <a:endCxn id="2044" idx="2"/>
          </p:cNvCxnSpPr>
          <p:nvPr/>
        </p:nvCxnSpPr>
        <p:spPr>
          <a:xfrm flipV="1">
            <a:off x="3642880" y="2269635"/>
            <a:ext cx="720950" cy="131935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5" name="Straight Arrow Connector 2074">
            <a:extLst>
              <a:ext uri="{FF2B5EF4-FFF2-40B4-BE49-F238E27FC236}">
                <a16:creationId xmlns:a16="http://schemas.microsoft.com/office/drawing/2014/main" id="{A6B2B80C-FC23-CBAC-E703-658E69D54028}"/>
              </a:ext>
            </a:extLst>
          </p:cNvPr>
          <p:cNvCxnSpPr>
            <a:cxnSpLocks/>
            <a:endCxn id="2045" idx="2"/>
          </p:cNvCxnSpPr>
          <p:nvPr/>
        </p:nvCxnSpPr>
        <p:spPr>
          <a:xfrm flipV="1">
            <a:off x="3642880" y="2935684"/>
            <a:ext cx="720950" cy="653305"/>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6" name="Straight Arrow Connector 2075">
            <a:extLst>
              <a:ext uri="{FF2B5EF4-FFF2-40B4-BE49-F238E27FC236}">
                <a16:creationId xmlns:a16="http://schemas.microsoft.com/office/drawing/2014/main" id="{11480E4E-2D83-E4F3-FD48-334DC01EC53D}"/>
              </a:ext>
            </a:extLst>
          </p:cNvPr>
          <p:cNvCxnSpPr>
            <a:cxnSpLocks/>
            <a:endCxn id="2046" idx="2"/>
          </p:cNvCxnSpPr>
          <p:nvPr/>
        </p:nvCxnSpPr>
        <p:spPr>
          <a:xfrm>
            <a:off x="3642880" y="3588989"/>
            <a:ext cx="720950" cy="1274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7" name="Straight Arrow Connector 2076">
            <a:extLst>
              <a:ext uri="{FF2B5EF4-FFF2-40B4-BE49-F238E27FC236}">
                <a16:creationId xmlns:a16="http://schemas.microsoft.com/office/drawing/2014/main" id="{7CBD0AAB-3CC0-C542-0271-EE3C1EE5B345}"/>
              </a:ext>
            </a:extLst>
          </p:cNvPr>
          <p:cNvCxnSpPr>
            <a:cxnSpLocks/>
            <a:endCxn id="2047" idx="2"/>
          </p:cNvCxnSpPr>
          <p:nvPr/>
        </p:nvCxnSpPr>
        <p:spPr>
          <a:xfrm>
            <a:off x="3645138" y="3588989"/>
            <a:ext cx="718692" cy="678793"/>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8" name="Straight Arrow Connector 2077">
            <a:extLst>
              <a:ext uri="{FF2B5EF4-FFF2-40B4-BE49-F238E27FC236}">
                <a16:creationId xmlns:a16="http://schemas.microsoft.com/office/drawing/2014/main" id="{471F29AF-DB9D-4FDE-B1CD-2744DFD9F4DC}"/>
              </a:ext>
            </a:extLst>
          </p:cNvPr>
          <p:cNvCxnSpPr>
            <a:cxnSpLocks/>
            <a:stCxn id="2043" idx="6"/>
            <a:endCxn id="2044" idx="2"/>
          </p:cNvCxnSpPr>
          <p:nvPr/>
        </p:nvCxnSpPr>
        <p:spPr>
          <a:xfrm flipV="1">
            <a:off x="3645141" y="2269635"/>
            <a:ext cx="718689" cy="1998147"/>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9" name="Straight Arrow Connector 2078">
            <a:extLst>
              <a:ext uri="{FF2B5EF4-FFF2-40B4-BE49-F238E27FC236}">
                <a16:creationId xmlns:a16="http://schemas.microsoft.com/office/drawing/2014/main" id="{0787AB52-3A70-6FDD-B748-DEF8F08821F9}"/>
              </a:ext>
            </a:extLst>
          </p:cNvPr>
          <p:cNvCxnSpPr>
            <a:cxnSpLocks/>
            <a:stCxn id="2041" idx="6"/>
            <a:endCxn id="2047" idx="2"/>
          </p:cNvCxnSpPr>
          <p:nvPr/>
        </p:nvCxnSpPr>
        <p:spPr>
          <a:xfrm>
            <a:off x="3645141" y="2935684"/>
            <a:ext cx="718689" cy="1332098"/>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0" name="Straight Arrow Connector 2079">
            <a:extLst>
              <a:ext uri="{FF2B5EF4-FFF2-40B4-BE49-F238E27FC236}">
                <a16:creationId xmlns:a16="http://schemas.microsoft.com/office/drawing/2014/main" id="{CE6F9281-99F6-ED1B-2487-496F123C73BA}"/>
              </a:ext>
            </a:extLst>
          </p:cNvPr>
          <p:cNvCxnSpPr>
            <a:cxnSpLocks/>
            <a:stCxn id="2043" idx="6"/>
            <a:endCxn id="2045" idx="2"/>
          </p:cNvCxnSpPr>
          <p:nvPr/>
        </p:nvCxnSpPr>
        <p:spPr>
          <a:xfrm flipV="1">
            <a:off x="3645141" y="2935684"/>
            <a:ext cx="718689" cy="1332098"/>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1" name="Straight Arrow Connector 2080">
            <a:extLst>
              <a:ext uri="{FF2B5EF4-FFF2-40B4-BE49-F238E27FC236}">
                <a16:creationId xmlns:a16="http://schemas.microsoft.com/office/drawing/2014/main" id="{385815E9-B579-3A89-9F7A-287BE3B6AC47}"/>
              </a:ext>
            </a:extLst>
          </p:cNvPr>
          <p:cNvCxnSpPr>
            <a:cxnSpLocks/>
            <a:stCxn id="2043" idx="6"/>
            <a:endCxn id="2046" idx="2"/>
          </p:cNvCxnSpPr>
          <p:nvPr/>
        </p:nvCxnSpPr>
        <p:spPr>
          <a:xfrm flipV="1">
            <a:off x="3645141" y="3601733"/>
            <a:ext cx="718689" cy="666049"/>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2" name="Straight Arrow Connector 2081">
            <a:extLst>
              <a:ext uri="{FF2B5EF4-FFF2-40B4-BE49-F238E27FC236}">
                <a16:creationId xmlns:a16="http://schemas.microsoft.com/office/drawing/2014/main" id="{F8A8CE7C-3054-C2D8-F22E-07F2DF29886A}"/>
              </a:ext>
            </a:extLst>
          </p:cNvPr>
          <p:cNvCxnSpPr>
            <a:cxnSpLocks/>
            <a:stCxn id="2043" idx="6"/>
            <a:endCxn id="2047" idx="2"/>
          </p:cNvCxnSpPr>
          <p:nvPr/>
        </p:nvCxnSpPr>
        <p:spPr>
          <a:xfrm>
            <a:off x="3645141" y="4267782"/>
            <a:ext cx="718689" cy="0"/>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3" name="Freeform 365">
            <a:extLst>
              <a:ext uri="{FF2B5EF4-FFF2-40B4-BE49-F238E27FC236}">
                <a16:creationId xmlns:a16="http://schemas.microsoft.com/office/drawing/2014/main" id="{200FABDF-FB54-A6A8-06DC-CF3FB8CE4118}"/>
              </a:ext>
            </a:extLst>
          </p:cNvPr>
          <p:cNvSpPr>
            <a:spLocks noChangeAspect="1"/>
          </p:cNvSpPr>
          <p:nvPr/>
        </p:nvSpPr>
        <p:spPr>
          <a:xfrm>
            <a:off x="5498860" y="2061464"/>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84" name="Freeform 366">
            <a:extLst>
              <a:ext uri="{FF2B5EF4-FFF2-40B4-BE49-F238E27FC236}">
                <a16:creationId xmlns:a16="http://schemas.microsoft.com/office/drawing/2014/main" id="{7DA85280-005A-3EDE-386F-618D8D7FFEFF}"/>
              </a:ext>
            </a:extLst>
          </p:cNvPr>
          <p:cNvSpPr>
            <a:spLocks noChangeAspect="1"/>
          </p:cNvSpPr>
          <p:nvPr/>
        </p:nvSpPr>
        <p:spPr>
          <a:xfrm>
            <a:off x="5498860" y="2727513"/>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85" name="Freeform 367">
            <a:extLst>
              <a:ext uri="{FF2B5EF4-FFF2-40B4-BE49-F238E27FC236}">
                <a16:creationId xmlns:a16="http://schemas.microsoft.com/office/drawing/2014/main" id="{0954B475-3AFA-E341-BC2E-979F9B356278}"/>
              </a:ext>
            </a:extLst>
          </p:cNvPr>
          <p:cNvSpPr>
            <a:spLocks noChangeAspect="1"/>
          </p:cNvSpPr>
          <p:nvPr/>
        </p:nvSpPr>
        <p:spPr>
          <a:xfrm>
            <a:off x="5498860" y="3393562"/>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sp>
        <p:nvSpPr>
          <p:cNvPr id="2086" name="Freeform 368">
            <a:extLst>
              <a:ext uri="{FF2B5EF4-FFF2-40B4-BE49-F238E27FC236}">
                <a16:creationId xmlns:a16="http://schemas.microsoft.com/office/drawing/2014/main" id="{EBE53E7C-4F2E-C0C4-5B3C-E2253D032621}"/>
              </a:ext>
            </a:extLst>
          </p:cNvPr>
          <p:cNvSpPr>
            <a:spLocks noChangeAspect="1"/>
          </p:cNvSpPr>
          <p:nvPr/>
        </p:nvSpPr>
        <p:spPr>
          <a:xfrm>
            <a:off x="5498860" y="4059611"/>
            <a:ext cx="416341" cy="416342"/>
          </a:xfrm>
          <a:prstGeom prst="ellipse">
            <a:avLst/>
          </a:prstGeom>
          <a:solidFill>
            <a:schemeClr val="bg2">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latin typeface="DM Sans" pitchFamily="2" charset="77"/>
            </a:endParaRPr>
          </a:p>
        </p:txBody>
      </p:sp>
      <p:cxnSp>
        <p:nvCxnSpPr>
          <p:cNvPr id="2087" name="Straight Arrow Connector 2086">
            <a:extLst>
              <a:ext uri="{FF2B5EF4-FFF2-40B4-BE49-F238E27FC236}">
                <a16:creationId xmlns:a16="http://schemas.microsoft.com/office/drawing/2014/main" id="{FFE2133B-02AA-18B9-70B8-364C9C0D3BE3}"/>
              </a:ext>
            </a:extLst>
          </p:cNvPr>
          <p:cNvCxnSpPr>
            <a:cxnSpLocks/>
          </p:cNvCxnSpPr>
          <p:nvPr/>
        </p:nvCxnSpPr>
        <p:spPr>
          <a:xfrm>
            <a:off x="4775651" y="2244148"/>
            <a:ext cx="720950" cy="678792"/>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8" name="Straight Arrow Connector 2087">
            <a:extLst>
              <a:ext uri="{FF2B5EF4-FFF2-40B4-BE49-F238E27FC236}">
                <a16:creationId xmlns:a16="http://schemas.microsoft.com/office/drawing/2014/main" id="{36F2ED88-E321-DB92-C3EC-5563D45F0D17}"/>
              </a:ext>
            </a:extLst>
          </p:cNvPr>
          <p:cNvCxnSpPr>
            <a:cxnSpLocks/>
          </p:cNvCxnSpPr>
          <p:nvPr/>
        </p:nvCxnSpPr>
        <p:spPr>
          <a:xfrm>
            <a:off x="4775651" y="2244148"/>
            <a:ext cx="720950" cy="12743"/>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9" name="Straight Arrow Connector 2088">
            <a:extLst>
              <a:ext uri="{FF2B5EF4-FFF2-40B4-BE49-F238E27FC236}">
                <a16:creationId xmlns:a16="http://schemas.microsoft.com/office/drawing/2014/main" id="{C804F36C-2270-611E-92A3-71B07B161DD0}"/>
              </a:ext>
            </a:extLst>
          </p:cNvPr>
          <p:cNvCxnSpPr>
            <a:cxnSpLocks/>
          </p:cNvCxnSpPr>
          <p:nvPr/>
        </p:nvCxnSpPr>
        <p:spPr>
          <a:xfrm>
            <a:off x="4775651" y="2244148"/>
            <a:ext cx="720950" cy="1344841"/>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0" name="Straight Arrow Connector 2089">
            <a:extLst>
              <a:ext uri="{FF2B5EF4-FFF2-40B4-BE49-F238E27FC236}">
                <a16:creationId xmlns:a16="http://schemas.microsoft.com/office/drawing/2014/main" id="{9A0F0C6B-620B-EFFC-9D7A-74F3A238B1AA}"/>
              </a:ext>
            </a:extLst>
          </p:cNvPr>
          <p:cNvCxnSpPr>
            <a:cxnSpLocks/>
          </p:cNvCxnSpPr>
          <p:nvPr/>
        </p:nvCxnSpPr>
        <p:spPr>
          <a:xfrm>
            <a:off x="4775651" y="2244148"/>
            <a:ext cx="720950" cy="2010891"/>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1" name="Straight Arrow Connector 2090">
            <a:extLst>
              <a:ext uri="{FF2B5EF4-FFF2-40B4-BE49-F238E27FC236}">
                <a16:creationId xmlns:a16="http://schemas.microsoft.com/office/drawing/2014/main" id="{BF0FA72E-05C2-F7AB-60A8-4B056523E352}"/>
              </a:ext>
            </a:extLst>
          </p:cNvPr>
          <p:cNvCxnSpPr>
            <a:cxnSpLocks/>
          </p:cNvCxnSpPr>
          <p:nvPr/>
        </p:nvCxnSpPr>
        <p:spPr>
          <a:xfrm flipV="1">
            <a:off x="4775651" y="2256892"/>
            <a:ext cx="720950" cy="653306"/>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2" name="Straight Arrow Connector 2091">
            <a:extLst>
              <a:ext uri="{FF2B5EF4-FFF2-40B4-BE49-F238E27FC236}">
                <a16:creationId xmlns:a16="http://schemas.microsoft.com/office/drawing/2014/main" id="{698A4BE4-556F-F454-E945-E9FE22528A69}"/>
              </a:ext>
            </a:extLst>
          </p:cNvPr>
          <p:cNvCxnSpPr>
            <a:cxnSpLocks/>
          </p:cNvCxnSpPr>
          <p:nvPr/>
        </p:nvCxnSpPr>
        <p:spPr>
          <a:xfrm flipV="1">
            <a:off x="4775651" y="2256892"/>
            <a:ext cx="720950" cy="653306"/>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3" name="Straight Arrow Connector 2092">
            <a:extLst>
              <a:ext uri="{FF2B5EF4-FFF2-40B4-BE49-F238E27FC236}">
                <a16:creationId xmlns:a16="http://schemas.microsoft.com/office/drawing/2014/main" id="{47F30BD6-88E8-5498-9869-ED2A8D117169}"/>
              </a:ext>
            </a:extLst>
          </p:cNvPr>
          <p:cNvCxnSpPr>
            <a:cxnSpLocks/>
          </p:cNvCxnSpPr>
          <p:nvPr/>
        </p:nvCxnSpPr>
        <p:spPr>
          <a:xfrm>
            <a:off x="4775651" y="2910197"/>
            <a:ext cx="720950" cy="12743"/>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4" name="Straight Arrow Connector 2093">
            <a:extLst>
              <a:ext uri="{FF2B5EF4-FFF2-40B4-BE49-F238E27FC236}">
                <a16:creationId xmlns:a16="http://schemas.microsoft.com/office/drawing/2014/main" id="{15138454-CC4F-9DF3-819D-1E02427B4F03}"/>
              </a:ext>
            </a:extLst>
          </p:cNvPr>
          <p:cNvCxnSpPr>
            <a:cxnSpLocks/>
          </p:cNvCxnSpPr>
          <p:nvPr/>
        </p:nvCxnSpPr>
        <p:spPr>
          <a:xfrm>
            <a:off x="4775651" y="2910197"/>
            <a:ext cx="718691" cy="666048"/>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5" name="Straight Arrow Connector 2094">
            <a:extLst>
              <a:ext uri="{FF2B5EF4-FFF2-40B4-BE49-F238E27FC236}">
                <a16:creationId xmlns:a16="http://schemas.microsoft.com/office/drawing/2014/main" id="{3E96910F-44AF-16AE-87A6-36C35E5EA0D1}"/>
              </a:ext>
            </a:extLst>
          </p:cNvPr>
          <p:cNvCxnSpPr>
            <a:cxnSpLocks/>
          </p:cNvCxnSpPr>
          <p:nvPr/>
        </p:nvCxnSpPr>
        <p:spPr>
          <a:xfrm flipV="1">
            <a:off x="4775651" y="2256892"/>
            <a:ext cx="720950" cy="131935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6" name="Straight Arrow Connector 2095">
            <a:extLst>
              <a:ext uri="{FF2B5EF4-FFF2-40B4-BE49-F238E27FC236}">
                <a16:creationId xmlns:a16="http://schemas.microsoft.com/office/drawing/2014/main" id="{BBBAED48-8A21-B969-93F5-FAA9369C41C5}"/>
              </a:ext>
            </a:extLst>
          </p:cNvPr>
          <p:cNvCxnSpPr>
            <a:cxnSpLocks/>
          </p:cNvCxnSpPr>
          <p:nvPr/>
        </p:nvCxnSpPr>
        <p:spPr>
          <a:xfrm flipV="1">
            <a:off x="4775651" y="2922941"/>
            <a:ext cx="720950" cy="653305"/>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7" name="Straight Arrow Connector 2096">
            <a:extLst>
              <a:ext uri="{FF2B5EF4-FFF2-40B4-BE49-F238E27FC236}">
                <a16:creationId xmlns:a16="http://schemas.microsoft.com/office/drawing/2014/main" id="{78815B70-8CD9-6846-308B-2F9C23B924F1}"/>
              </a:ext>
            </a:extLst>
          </p:cNvPr>
          <p:cNvCxnSpPr>
            <a:cxnSpLocks/>
          </p:cNvCxnSpPr>
          <p:nvPr/>
        </p:nvCxnSpPr>
        <p:spPr>
          <a:xfrm>
            <a:off x="4775651" y="3576245"/>
            <a:ext cx="720950" cy="1274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8" name="Straight Arrow Connector 2097">
            <a:extLst>
              <a:ext uri="{FF2B5EF4-FFF2-40B4-BE49-F238E27FC236}">
                <a16:creationId xmlns:a16="http://schemas.microsoft.com/office/drawing/2014/main" id="{AD66D49A-E07D-7C9B-4A8E-7CBD7A13BFE0}"/>
              </a:ext>
            </a:extLst>
          </p:cNvPr>
          <p:cNvCxnSpPr>
            <a:cxnSpLocks/>
          </p:cNvCxnSpPr>
          <p:nvPr/>
        </p:nvCxnSpPr>
        <p:spPr>
          <a:xfrm>
            <a:off x="4777909" y="3576245"/>
            <a:ext cx="718692" cy="678793"/>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9" name="Straight Arrow Connector 2098">
            <a:extLst>
              <a:ext uri="{FF2B5EF4-FFF2-40B4-BE49-F238E27FC236}">
                <a16:creationId xmlns:a16="http://schemas.microsoft.com/office/drawing/2014/main" id="{D96D2662-8E74-7E7B-B497-E46DA4708349}"/>
              </a:ext>
            </a:extLst>
          </p:cNvPr>
          <p:cNvCxnSpPr>
            <a:cxnSpLocks/>
          </p:cNvCxnSpPr>
          <p:nvPr/>
        </p:nvCxnSpPr>
        <p:spPr>
          <a:xfrm flipV="1">
            <a:off x="4777912" y="2256892"/>
            <a:ext cx="718689" cy="1998147"/>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0" name="Straight Arrow Connector 2099">
            <a:extLst>
              <a:ext uri="{FF2B5EF4-FFF2-40B4-BE49-F238E27FC236}">
                <a16:creationId xmlns:a16="http://schemas.microsoft.com/office/drawing/2014/main" id="{D94EB2D0-6C3C-16E0-725B-54842DA1EF7A}"/>
              </a:ext>
            </a:extLst>
          </p:cNvPr>
          <p:cNvCxnSpPr>
            <a:cxnSpLocks/>
          </p:cNvCxnSpPr>
          <p:nvPr/>
        </p:nvCxnSpPr>
        <p:spPr>
          <a:xfrm>
            <a:off x="4777912" y="2922941"/>
            <a:ext cx="718689" cy="1332098"/>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1" name="Straight Arrow Connector 2100">
            <a:extLst>
              <a:ext uri="{FF2B5EF4-FFF2-40B4-BE49-F238E27FC236}">
                <a16:creationId xmlns:a16="http://schemas.microsoft.com/office/drawing/2014/main" id="{5E218C95-7D8B-B4BB-288B-DE148D112ACB}"/>
              </a:ext>
            </a:extLst>
          </p:cNvPr>
          <p:cNvCxnSpPr>
            <a:cxnSpLocks/>
          </p:cNvCxnSpPr>
          <p:nvPr/>
        </p:nvCxnSpPr>
        <p:spPr>
          <a:xfrm flipV="1">
            <a:off x="4777912" y="2922941"/>
            <a:ext cx="718689" cy="1332098"/>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2" name="Straight Arrow Connector 2101">
            <a:extLst>
              <a:ext uri="{FF2B5EF4-FFF2-40B4-BE49-F238E27FC236}">
                <a16:creationId xmlns:a16="http://schemas.microsoft.com/office/drawing/2014/main" id="{29718668-FAF6-C49B-82BD-0876FCF54D10}"/>
              </a:ext>
            </a:extLst>
          </p:cNvPr>
          <p:cNvCxnSpPr>
            <a:cxnSpLocks/>
          </p:cNvCxnSpPr>
          <p:nvPr/>
        </p:nvCxnSpPr>
        <p:spPr>
          <a:xfrm flipV="1">
            <a:off x="4777912" y="3588990"/>
            <a:ext cx="718689" cy="666049"/>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3" name="Straight Arrow Connector 2102">
            <a:extLst>
              <a:ext uri="{FF2B5EF4-FFF2-40B4-BE49-F238E27FC236}">
                <a16:creationId xmlns:a16="http://schemas.microsoft.com/office/drawing/2014/main" id="{582B3680-D629-CBE1-5520-AED3BB6DABFB}"/>
              </a:ext>
            </a:extLst>
          </p:cNvPr>
          <p:cNvCxnSpPr>
            <a:cxnSpLocks/>
          </p:cNvCxnSpPr>
          <p:nvPr/>
        </p:nvCxnSpPr>
        <p:spPr>
          <a:xfrm>
            <a:off x="4777912" y="4255039"/>
            <a:ext cx="718689" cy="0"/>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4" name="Straight Arrow Connector 2103">
            <a:extLst>
              <a:ext uri="{FF2B5EF4-FFF2-40B4-BE49-F238E27FC236}">
                <a16:creationId xmlns:a16="http://schemas.microsoft.com/office/drawing/2014/main" id="{CDB803D2-C476-767B-A05D-738A4A2F04F5}"/>
              </a:ext>
            </a:extLst>
          </p:cNvPr>
          <p:cNvCxnSpPr/>
          <p:nvPr/>
        </p:nvCxnSpPr>
        <p:spPr>
          <a:xfrm rot="10800000">
            <a:off x="5915200" y="3614041"/>
            <a:ext cx="718691" cy="33302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5" name="Straight Arrow Connector 2104">
            <a:extLst>
              <a:ext uri="{FF2B5EF4-FFF2-40B4-BE49-F238E27FC236}">
                <a16:creationId xmlns:a16="http://schemas.microsoft.com/office/drawing/2014/main" id="{FD621A81-6D89-FA15-5F07-40B65288465F}"/>
              </a:ext>
            </a:extLst>
          </p:cNvPr>
          <p:cNvCxnSpPr>
            <a:cxnSpLocks/>
          </p:cNvCxnSpPr>
          <p:nvPr/>
        </p:nvCxnSpPr>
        <p:spPr>
          <a:xfrm rot="10800000" flipV="1">
            <a:off x="5915200" y="3947065"/>
            <a:ext cx="718691" cy="333025"/>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6" name="Straight Arrow Connector 2105">
            <a:extLst>
              <a:ext uri="{FF2B5EF4-FFF2-40B4-BE49-F238E27FC236}">
                <a16:creationId xmlns:a16="http://schemas.microsoft.com/office/drawing/2014/main" id="{062510CF-A680-5B40-0B27-426DBA96A82B}"/>
              </a:ext>
            </a:extLst>
          </p:cNvPr>
          <p:cNvCxnSpPr>
            <a:cxnSpLocks/>
            <a:endCxn id="2084" idx="6"/>
          </p:cNvCxnSpPr>
          <p:nvPr/>
        </p:nvCxnSpPr>
        <p:spPr>
          <a:xfrm flipH="1" flipV="1">
            <a:off x="5915202" y="2935684"/>
            <a:ext cx="718689" cy="1011381"/>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7" name="Straight Arrow Connector 2106">
            <a:extLst>
              <a:ext uri="{FF2B5EF4-FFF2-40B4-BE49-F238E27FC236}">
                <a16:creationId xmlns:a16="http://schemas.microsoft.com/office/drawing/2014/main" id="{29013DD0-146C-AA0E-3765-3A876634135C}"/>
              </a:ext>
            </a:extLst>
          </p:cNvPr>
          <p:cNvCxnSpPr>
            <a:cxnSpLocks/>
          </p:cNvCxnSpPr>
          <p:nvPr/>
        </p:nvCxnSpPr>
        <p:spPr>
          <a:xfrm rot="10800000">
            <a:off x="5915200" y="2281943"/>
            <a:ext cx="718691" cy="1665122"/>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8" name="Straight Arrow Connector 2107">
            <a:extLst>
              <a:ext uri="{FF2B5EF4-FFF2-40B4-BE49-F238E27FC236}">
                <a16:creationId xmlns:a16="http://schemas.microsoft.com/office/drawing/2014/main" id="{E74B0B68-F374-1C75-4A52-AA42EA5D96B1}"/>
              </a:ext>
            </a:extLst>
          </p:cNvPr>
          <p:cNvCxnSpPr>
            <a:cxnSpLocks/>
          </p:cNvCxnSpPr>
          <p:nvPr/>
        </p:nvCxnSpPr>
        <p:spPr>
          <a:xfrm rot="10800000" flipV="1">
            <a:off x="5915200" y="3281016"/>
            <a:ext cx="718691" cy="99907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9" name="Straight Arrow Connector 2108">
            <a:extLst>
              <a:ext uri="{FF2B5EF4-FFF2-40B4-BE49-F238E27FC236}">
                <a16:creationId xmlns:a16="http://schemas.microsoft.com/office/drawing/2014/main" id="{E95E7291-D280-0B58-E331-EEEB3772C93F}"/>
              </a:ext>
            </a:extLst>
          </p:cNvPr>
          <p:cNvCxnSpPr>
            <a:cxnSpLocks/>
          </p:cNvCxnSpPr>
          <p:nvPr/>
        </p:nvCxnSpPr>
        <p:spPr>
          <a:xfrm rot="10800000" flipV="1">
            <a:off x="5915200" y="3281016"/>
            <a:ext cx="718691" cy="333025"/>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0" name="Straight Arrow Connector 2109">
            <a:extLst>
              <a:ext uri="{FF2B5EF4-FFF2-40B4-BE49-F238E27FC236}">
                <a16:creationId xmlns:a16="http://schemas.microsoft.com/office/drawing/2014/main" id="{54FD9842-09ED-F3A4-00FE-00A4EE213A29}"/>
              </a:ext>
            </a:extLst>
          </p:cNvPr>
          <p:cNvCxnSpPr>
            <a:cxnSpLocks/>
          </p:cNvCxnSpPr>
          <p:nvPr/>
        </p:nvCxnSpPr>
        <p:spPr>
          <a:xfrm rot="10800000">
            <a:off x="5915200" y="2947992"/>
            <a:ext cx="718691" cy="33302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1" name="Straight Arrow Connector 2110">
            <a:extLst>
              <a:ext uri="{FF2B5EF4-FFF2-40B4-BE49-F238E27FC236}">
                <a16:creationId xmlns:a16="http://schemas.microsoft.com/office/drawing/2014/main" id="{5CBC3BC9-1A3F-AC78-BD23-115CCE9496D8}"/>
              </a:ext>
            </a:extLst>
          </p:cNvPr>
          <p:cNvCxnSpPr>
            <a:cxnSpLocks/>
          </p:cNvCxnSpPr>
          <p:nvPr/>
        </p:nvCxnSpPr>
        <p:spPr>
          <a:xfrm rot="10800000">
            <a:off x="5915200" y="2281943"/>
            <a:ext cx="718691" cy="999073"/>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2" name="Straight Arrow Connector 2111">
            <a:extLst>
              <a:ext uri="{FF2B5EF4-FFF2-40B4-BE49-F238E27FC236}">
                <a16:creationId xmlns:a16="http://schemas.microsoft.com/office/drawing/2014/main" id="{B8BB50FE-0EC3-2261-A214-FFBE97F91C1C}"/>
              </a:ext>
            </a:extLst>
          </p:cNvPr>
          <p:cNvCxnSpPr>
            <a:cxnSpLocks/>
          </p:cNvCxnSpPr>
          <p:nvPr/>
        </p:nvCxnSpPr>
        <p:spPr>
          <a:xfrm rot="10800000" flipV="1">
            <a:off x="5915200" y="2614968"/>
            <a:ext cx="718691" cy="1665122"/>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3" name="Straight Arrow Connector 2112">
            <a:extLst>
              <a:ext uri="{FF2B5EF4-FFF2-40B4-BE49-F238E27FC236}">
                <a16:creationId xmlns:a16="http://schemas.microsoft.com/office/drawing/2014/main" id="{CB40CE3F-3912-0F6A-D83A-ECEA495E32CB}"/>
              </a:ext>
            </a:extLst>
          </p:cNvPr>
          <p:cNvCxnSpPr>
            <a:cxnSpLocks/>
          </p:cNvCxnSpPr>
          <p:nvPr/>
        </p:nvCxnSpPr>
        <p:spPr>
          <a:xfrm rot="10800000" flipV="1">
            <a:off x="5915200" y="2614968"/>
            <a:ext cx="718691" cy="999073"/>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4" name="Straight Arrow Connector 2113">
            <a:extLst>
              <a:ext uri="{FF2B5EF4-FFF2-40B4-BE49-F238E27FC236}">
                <a16:creationId xmlns:a16="http://schemas.microsoft.com/office/drawing/2014/main" id="{FF1E073A-588E-9747-3C40-68340ACEDA31}"/>
              </a:ext>
            </a:extLst>
          </p:cNvPr>
          <p:cNvCxnSpPr>
            <a:cxnSpLocks/>
          </p:cNvCxnSpPr>
          <p:nvPr/>
        </p:nvCxnSpPr>
        <p:spPr>
          <a:xfrm rot="10800000" flipV="1">
            <a:off x="5915200" y="2614968"/>
            <a:ext cx="718691" cy="333024"/>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5" name="Straight Arrow Connector 2114">
            <a:extLst>
              <a:ext uri="{FF2B5EF4-FFF2-40B4-BE49-F238E27FC236}">
                <a16:creationId xmlns:a16="http://schemas.microsoft.com/office/drawing/2014/main" id="{163A809C-F1B9-453A-1099-4F4D6FEE0100}"/>
              </a:ext>
            </a:extLst>
          </p:cNvPr>
          <p:cNvCxnSpPr>
            <a:cxnSpLocks/>
          </p:cNvCxnSpPr>
          <p:nvPr/>
        </p:nvCxnSpPr>
        <p:spPr>
          <a:xfrm rot="10800000">
            <a:off x="5915200" y="2281943"/>
            <a:ext cx="718691" cy="333025"/>
          </a:xfrm>
          <a:prstGeom prst="straightConnector1">
            <a:avLst/>
          </a:prstGeom>
          <a:ln w="6350">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16" name="Group 2115">
            <a:extLst>
              <a:ext uri="{FF2B5EF4-FFF2-40B4-BE49-F238E27FC236}">
                <a16:creationId xmlns:a16="http://schemas.microsoft.com/office/drawing/2014/main" id="{F2BBDB90-93EF-B387-20FA-6302C40CE794}"/>
              </a:ext>
            </a:extLst>
          </p:cNvPr>
          <p:cNvGrpSpPr/>
          <p:nvPr>
            <p:custDataLst>
              <p:tags r:id="rId1"/>
            </p:custDataLst>
          </p:nvPr>
        </p:nvGrpSpPr>
        <p:grpSpPr>
          <a:xfrm>
            <a:off x="1865331" y="1991338"/>
            <a:ext cx="873213" cy="177610"/>
            <a:chOff x="609918" y="1327151"/>
            <a:chExt cx="2595140" cy="260191"/>
          </a:xfrm>
        </p:grpSpPr>
        <p:sp>
          <p:nvSpPr>
            <p:cNvPr id="2123" name="Arrow: Left-Right 280">
              <a:extLst>
                <a:ext uri="{FF2B5EF4-FFF2-40B4-BE49-F238E27FC236}">
                  <a16:creationId xmlns:a16="http://schemas.microsoft.com/office/drawing/2014/main" id="{F3DF2446-8D94-B698-3C5E-840E51B819F0}"/>
                </a:ext>
              </a:extLst>
            </p:cNvPr>
            <p:cNvSpPr/>
            <p:nvPr/>
          </p:nvSpPr>
          <p:spPr>
            <a:xfrm>
              <a:off x="609918" y="1327151"/>
              <a:ext cx="2595140" cy="260191"/>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53972" rtlCol="0" anchor="t" anchorCtr="0">
              <a:spAutoFit/>
            </a:bodyPr>
            <a:lstStyle/>
            <a:p>
              <a:pPr algn="ctr"/>
              <a:r>
                <a:rPr lang="en-US" sz="800" b="1" dirty="0">
                  <a:solidFill>
                    <a:schemeClr val="bg2"/>
                  </a:solidFill>
                  <a:latin typeface="DM Sans" pitchFamily="2" charset="77"/>
                  <a:sym typeface="EYInterstate Light" panose="02000506000000020004" pitchFamily="2" charset="0"/>
                </a:rPr>
                <a:t>Input Layer</a:t>
              </a:r>
              <a:endParaRPr lang="en-US" sz="800" dirty="0">
                <a:solidFill>
                  <a:schemeClr val="bg2"/>
                </a:solidFill>
                <a:latin typeface="DM Sans" pitchFamily="2" charset="77"/>
                <a:sym typeface="EYInterstate Light" panose="02000506000000020004" pitchFamily="2" charset="0"/>
              </a:endParaRPr>
            </a:p>
          </p:txBody>
        </p:sp>
        <p:cxnSp>
          <p:nvCxnSpPr>
            <p:cNvPr id="2124" name="Straight Connector 2123">
              <a:extLst>
                <a:ext uri="{FF2B5EF4-FFF2-40B4-BE49-F238E27FC236}">
                  <a16:creationId xmlns:a16="http://schemas.microsoft.com/office/drawing/2014/main" id="{4E85D159-281D-DA0B-CDA0-179B509D960D}"/>
                </a:ext>
              </a:extLst>
            </p:cNvPr>
            <p:cNvCxnSpPr>
              <a:stCxn id="2123" idx="4"/>
              <a:endCxn id="2123" idx="6"/>
            </p:cNvCxnSpPr>
            <p:nvPr/>
          </p:nvCxnSpPr>
          <p:spPr>
            <a:xfrm>
              <a:off x="609918" y="1587342"/>
              <a:ext cx="2595140" cy="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17" name="Group 2116">
            <a:extLst>
              <a:ext uri="{FF2B5EF4-FFF2-40B4-BE49-F238E27FC236}">
                <a16:creationId xmlns:a16="http://schemas.microsoft.com/office/drawing/2014/main" id="{778F02BE-2697-96DD-6C91-2F7F9ACB7CE6}"/>
              </a:ext>
            </a:extLst>
          </p:cNvPr>
          <p:cNvGrpSpPr/>
          <p:nvPr>
            <p:custDataLst>
              <p:tags r:id="rId2"/>
            </p:custDataLst>
          </p:nvPr>
        </p:nvGrpSpPr>
        <p:grpSpPr>
          <a:xfrm>
            <a:off x="3242940" y="1727116"/>
            <a:ext cx="2672257" cy="177610"/>
            <a:chOff x="609918" y="1327151"/>
            <a:chExt cx="2595140" cy="260191"/>
          </a:xfrm>
        </p:grpSpPr>
        <p:sp>
          <p:nvSpPr>
            <p:cNvPr id="2121" name="Arrow: Left-Right 286">
              <a:extLst>
                <a:ext uri="{FF2B5EF4-FFF2-40B4-BE49-F238E27FC236}">
                  <a16:creationId xmlns:a16="http://schemas.microsoft.com/office/drawing/2014/main" id="{12916CEE-717F-7E33-4687-F59B6DCCB31B}"/>
                </a:ext>
              </a:extLst>
            </p:cNvPr>
            <p:cNvSpPr/>
            <p:nvPr/>
          </p:nvSpPr>
          <p:spPr>
            <a:xfrm>
              <a:off x="609918" y="1327151"/>
              <a:ext cx="2595140" cy="260191"/>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53972" rtlCol="0" anchor="t" anchorCtr="0">
              <a:spAutoFit/>
            </a:bodyPr>
            <a:lstStyle/>
            <a:p>
              <a:pPr algn="ctr"/>
              <a:r>
                <a:rPr lang="en-US" sz="800" b="1" dirty="0">
                  <a:solidFill>
                    <a:schemeClr val="bg2"/>
                  </a:solidFill>
                  <a:latin typeface="DM Sans" pitchFamily="2" charset="77"/>
                  <a:sym typeface="EYInterstate Light" panose="02000506000000020004" pitchFamily="2" charset="0"/>
                </a:rPr>
                <a:t>Hidden Layers (Deep Learning)</a:t>
              </a:r>
              <a:endParaRPr lang="en-US" sz="800" dirty="0">
                <a:solidFill>
                  <a:schemeClr val="bg2"/>
                </a:solidFill>
                <a:latin typeface="DM Sans" pitchFamily="2" charset="77"/>
                <a:sym typeface="EYInterstate Light" panose="02000506000000020004" pitchFamily="2" charset="0"/>
              </a:endParaRPr>
            </a:p>
          </p:txBody>
        </p:sp>
        <p:cxnSp>
          <p:nvCxnSpPr>
            <p:cNvPr id="2122" name="Straight Connector 2121">
              <a:extLst>
                <a:ext uri="{FF2B5EF4-FFF2-40B4-BE49-F238E27FC236}">
                  <a16:creationId xmlns:a16="http://schemas.microsoft.com/office/drawing/2014/main" id="{3C3F215D-1D07-4586-166F-C9140AFA42D4}"/>
                </a:ext>
              </a:extLst>
            </p:cNvPr>
            <p:cNvCxnSpPr>
              <a:stCxn id="2121" idx="4"/>
              <a:endCxn id="2121" idx="6"/>
            </p:cNvCxnSpPr>
            <p:nvPr/>
          </p:nvCxnSpPr>
          <p:spPr>
            <a:xfrm>
              <a:off x="609918" y="1587342"/>
              <a:ext cx="2595140" cy="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18" name="Group 2117">
            <a:extLst>
              <a:ext uri="{FF2B5EF4-FFF2-40B4-BE49-F238E27FC236}">
                <a16:creationId xmlns:a16="http://schemas.microsoft.com/office/drawing/2014/main" id="{C474F92F-2CD6-944C-E732-E6C3343C2FFC}"/>
              </a:ext>
            </a:extLst>
          </p:cNvPr>
          <p:cNvGrpSpPr/>
          <p:nvPr>
            <p:custDataLst>
              <p:tags r:id="rId3"/>
            </p:custDataLst>
          </p:nvPr>
        </p:nvGrpSpPr>
        <p:grpSpPr>
          <a:xfrm>
            <a:off x="6405455" y="1991338"/>
            <a:ext cx="873213" cy="177610"/>
            <a:chOff x="609918" y="1327151"/>
            <a:chExt cx="2595140" cy="260191"/>
          </a:xfrm>
        </p:grpSpPr>
        <p:sp>
          <p:nvSpPr>
            <p:cNvPr id="2119" name="Arrow: Left-Right 289">
              <a:extLst>
                <a:ext uri="{FF2B5EF4-FFF2-40B4-BE49-F238E27FC236}">
                  <a16:creationId xmlns:a16="http://schemas.microsoft.com/office/drawing/2014/main" id="{25707828-E0A8-D212-559E-AC84E0B7DB2E}"/>
                </a:ext>
              </a:extLst>
            </p:cNvPr>
            <p:cNvSpPr/>
            <p:nvPr/>
          </p:nvSpPr>
          <p:spPr>
            <a:xfrm>
              <a:off x="609918" y="1327151"/>
              <a:ext cx="2595140" cy="260191"/>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53972" rtlCol="0" anchor="t" anchorCtr="0">
              <a:spAutoFit/>
            </a:bodyPr>
            <a:lstStyle/>
            <a:p>
              <a:pPr algn="ctr"/>
              <a:r>
                <a:rPr lang="en-US" sz="800" b="1" dirty="0">
                  <a:solidFill>
                    <a:schemeClr val="bg2"/>
                  </a:solidFill>
                  <a:latin typeface="DM Sans" pitchFamily="2" charset="77"/>
                  <a:sym typeface="EYInterstate Light" panose="02000506000000020004" pitchFamily="2" charset="0"/>
                </a:rPr>
                <a:t>Output Layer</a:t>
              </a:r>
              <a:endParaRPr lang="en-US" sz="800" dirty="0">
                <a:solidFill>
                  <a:schemeClr val="bg2"/>
                </a:solidFill>
                <a:latin typeface="DM Sans" pitchFamily="2" charset="77"/>
                <a:sym typeface="EYInterstate Light" panose="02000506000000020004" pitchFamily="2" charset="0"/>
              </a:endParaRPr>
            </a:p>
          </p:txBody>
        </p:sp>
        <p:cxnSp>
          <p:nvCxnSpPr>
            <p:cNvPr id="2120" name="Straight Connector 2119">
              <a:extLst>
                <a:ext uri="{FF2B5EF4-FFF2-40B4-BE49-F238E27FC236}">
                  <a16:creationId xmlns:a16="http://schemas.microsoft.com/office/drawing/2014/main" id="{1ED3E586-396F-C05F-D211-6EA693F1B3B4}"/>
                </a:ext>
              </a:extLst>
            </p:cNvPr>
            <p:cNvCxnSpPr>
              <a:stCxn id="2119" idx="4"/>
              <a:endCxn id="2119" idx="6"/>
            </p:cNvCxnSpPr>
            <p:nvPr/>
          </p:nvCxnSpPr>
          <p:spPr>
            <a:xfrm>
              <a:off x="609918" y="1587342"/>
              <a:ext cx="2595140" cy="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26" name="Rectangle: Rounded Corners 14">
            <a:extLst>
              <a:ext uri="{FF2B5EF4-FFF2-40B4-BE49-F238E27FC236}">
                <a16:creationId xmlns:a16="http://schemas.microsoft.com/office/drawing/2014/main" id="{4D6914A0-FFE3-AA96-F557-8C4446B3D95F}"/>
              </a:ext>
            </a:extLst>
          </p:cNvPr>
          <p:cNvSpPr/>
          <p:nvPr/>
        </p:nvSpPr>
        <p:spPr>
          <a:xfrm>
            <a:off x="624187" y="3101535"/>
            <a:ext cx="805127" cy="194331"/>
          </a:xfrm>
          <a:prstGeom prst="roundRect">
            <a:avLst/>
          </a:prstGeom>
          <a:solidFill>
            <a:schemeClr val="bg2">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latin typeface="DM Sans" pitchFamily="2" charset="77"/>
              </a:rPr>
              <a:t>Product </a:t>
            </a:r>
            <a:r>
              <a:rPr lang="en-US" sz="600" b="1" dirty="0" err="1">
                <a:solidFill>
                  <a:schemeClr val="bg1"/>
                </a:solidFill>
                <a:latin typeface="DM Sans" pitchFamily="2" charset="77"/>
              </a:rPr>
              <a:t>Mgmt</a:t>
            </a:r>
            <a:endParaRPr lang="en-US" sz="600" b="1" dirty="0">
              <a:solidFill>
                <a:schemeClr val="bg1"/>
              </a:solidFill>
              <a:latin typeface="DM Sans" pitchFamily="2" charset="77"/>
            </a:endParaRPr>
          </a:p>
        </p:txBody>
      </p:sp>
      <p:sp>
        <p:nvSpPr>
          <p:cNvPr id="2127" name="Rectangle: Rounded Corners 16">
            <a:extLst>
              <a:ext uri="{FF2B5EF4-FFF2-40B4-BE49-F238E27FC236}">
                <a16:creationId xmlns:a16="http://schemas.microsoft.com/office/drawing/2014/main" id="{80821A37-62F8-9435-7CF3-4665BC4B259A}"/>
              </a:ext>
            </a:extLst>
          </p:cNvPr>
          <p:cNvSpPr/>
          <p:nvPr/>
        </p:nvSpPr>
        <p:spPr>
          <a:xfrm>
            <a:off x="1485516" y="3101535"/>
            <a:ext cx="276875" cy="194331"/>
          </a:xfrm>
          <a:prstGeom prst="roundRect">
            <a:avLst/>
          </a:prstGeom>
          <a:solidFill>
            <a:schemeClr val="bg2">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700" b="1" dirty="0">
                <a:solidFill>
                  <a:schemeClr val="bg1"/>
                </a:solidFill>
                <a:latin typeface="DM Sans" pitchFamily="2" charset="77"/>
              </a:rPr>
              <a:t>is</a:t>
            </a:r>
          </a:p>
        </p:txBody>
      </p:sp>
      <p:sp>
        <p:nvSpPr>
          <p:cNvPr id="2128" name="Rectangle: Rounded Corners 20">
            <a:extLst>
              <a:ext uri="{FF2B5EF4-FFF2-40B4-BE49-F238E27FC236}">
                <a16:creationId xmlns:a16="http://schemas.microsoft.com/office/drawing/2014/main" id="{CC8F90CE-CCD4-36E8-2DF5-66E238FBE940}"/>
              </a:ext>
            </a:extLst>
          </p:cNvPr>
          <p:cNvSpPr/>
          <p:nvPr/>
        </p:nvSpPr>
        <p:spPr>
          <a:xfrm>
            <a:off x="7250029" y="3045633"/>
            <a:ext cx="1232883" cy="261422"/>
          </a:xfrm>
          <a:prstGeom prst="round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700" b="1" dirty="0">
                <a:solidFill>
                  <a:schemeClr val="tx2"/>
                </a:solidFill>
                <a:latin typeface="DM Sans" pitchFamily="2" charset="77"/>
              </a:rPr>
              <a:t>the ultimate profession.</a:t>
            </a:r>
          </a:p>
        </p:txBody>
      </p:sp>
    </p:spTree>
    <p:extLst>
      <p:ext uri="{BB962C8B-B14F-4D97-AF65-F5344CB8AC3E}">
        <p14:creationId xmlns:p14="http://schemas.microsoft.com/office/powerpoint/2010/main" val="41308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26"/>
                                        </p:tgtEl>
                                        <p:attrNameLst>
                                          <p:attrName>style.visibility</p:attrName>
                                        </p:attrNameLst>
                                      </p:cBhvr>
                                      <p:to>
                                        <p:strVal val="visible"/>
                                      </p:to>
                                    </p:set>
                                    <p:anim calcmode="lin" valueType="num">
                                      <p:cBhvr additive="base">
                                        <p:cTn id="7" dur="500" fill="hold"/>
                                        <p:tgtEl>
                                          <p:spTgt spid="2126"/>
                                        </p:tgtEl>
                                        <p:attrNameLst>
                                          <p:attrName>ppt_x</p:attrName>
                                        </p:attrNameLst>
                                      </p:cBhvr>
                                      <p:tavLst>
                                        <p:tav tm="0">
                                          <p:val>
                                            <p:strVal val="#ppt_x"/>
                                          </p:val>
                                        </p:tav>
                                        <p:tav tm="100000">
                                          <p:val>
                                            <p:strVal val="#ppt_x"/>
                                          </p:val>
                                        </p:tav>
                                      </p:tavLst>
                                    </p:anim>
                                    <p:anim calcmode="lin" valueType="num">
                                      <p:cBhvr additive="base">
                                        <p:cTn id="8" dur="500" fill="hold"/>
                                        <p:tgtEl>
                                          <p:spTgt spid="21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27"/>
                                        </p:tgtEl>
                                        <p:attrNameLst>
                                          <p:attrName>style.visibility</p:attrName>
                                        </p:attrNameLst>
                                      </p:cBhvr>
                                      <p:to>
                                        <p:strVal val="visible"/>
                                      </p:to>
                                    </p:set>
                                    <p:anim calcmode="lin" valueType="num">
                                      <p:cBhvr additive="base">
                                        <p:cTn id="11" dur="500" fill="hold"/>
                                        <p:tgtEl>
                                          <p:spTgt spid="2127"/>
                                        </p:tgtEl>
                                        <p:attrNameLst>
                                          <p:attrName>ppt_x</p:attrName>
                                        </p:attrNameLst>
                                      </p:cBhvr>
                                      <p:tavLst>
                                        <p:tav tm="0">
                                          <p:val>
                                            <p:strVal val="#ppt_x"/>
                                          </p:val>
                                        </p:tav>
                                        <p:tav tm="100000">
                                          <p:val>
                                            <p:strVal val="#ppt_x"/>
                                          </p:val>
                                        </p:tav>
                                      </p:tavLst>
                                    </p:anim>
                                    <p:anim calcmode="lin" valueType="num">
                                      <p:cBhvr additive="base">
                                        <p:cTn id="12" dur="500" fill="hold"/>
                                        <p:tgtEl>
                                          <p:spTgt spid="21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28"/>
                                        </p:tgtEl>
                                        <p:attrNameLst>
                                          <p:attrName>style.visibility</p:attrName>
                                        </p:attrNameLst>
                                      </p:cBhvr>
                                      <p:to>
                                        <p:strVal val="visible"/>
                                      </p:to>
                                    </p:set>
                                    <p:anim calcmode="lin" valueType="num">
                                      <p:cBhvr additive="base">
                                        <p:cTn id="15" dur="500" fill="hold"/>
                                        <p:tgtEl>
                                          <p:spTgt spid="2128"/>
                                        </p:tgtEl>
                                        <p:attrNameLst>
                                          <p:attrName>ppt_x</p:attrName>
                                        </p:attrNameLst>
                                      </p:cBhvr>
                                      <p:tavLst>
                                        <p:tav tm="0">
                                          <p:val>
                                            <p:strVal val="#ppt_x"/>
                                          </p:val>
                                        </p:tav>
                                        <p:tav tm="100000">
                                          <p:val>
                                            <p:strVal val="#ppt_x"/>
                                          </p:val>
                                        </p:tav>
                                      </p:tavLst>
                                    </p:anim>
                                    <p:anim calcmode="lin" valueType="num">
                                      <p:cBhvr additive="base">
                                        <p:cTn id="16" dur="500" fill="hold"/>
                                        <p:tgtEl>
                                          <p:spTgt spid="21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16"/>
                                        </p:tgtEl>
                                        <p:attrNameLst>
                                          <p:attrName>style.visibility</p:attrName>
                                        </p:attrNameLst>
                                      </p:cBhvr>
                                      <p:to>
                                        <p:strVal val="visible"/>
                                      </p:to>
                                    </p:set>
                                    <p:anim calcmode="lin" valueType="num">
                                      <p:cBhvr additive="base">
                                        <p:cTn id="21" dur="500" fill="hold"/>
                                        <p:tgtEl>
                                          <p:spTgt spid="2016"/>
                                        </p:tgtEl>
                                        <p:attrNameLst>
                                          <p:attrName>ppt_x</p:attrName>
                                        </p:attrNameLst>
                                      </p:cBhvr>
                                      <p:tavLst>
                                        <p:tav tm="0">
                                          <p:val>
                                            <p:strVal val="#ppt_x"/>
                                          </p:val>
                                        </p:tav>
                                        <p:tav tm="100000">
                                          <p:val>
                                            <p:strVal val="#ppt_x"/>
                                          </p:val>
                                        </p:tav>
                                      </p:tavLst>
                                    </p:anim>
                                    <p:anim calcmode="lin" valueType="num">
                                      <p:cBhvr additive="base">
                                        <p:cTn id="22" dur="500" fill="hold"/>
                                        <p:tgtEl>
                                          <p:spTgt spid="20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17"/>
                                        </p:tgtEl>
                                        <p:attrNameLst>
                                          <p:attrName>style.visibility</p:attrName>
                                        </p:attrNameLst>
                                      </p:cBhvr>
                                      <p:to>
                                        <p:strVal val="visible"/>
                                      </p:to>
                                    </p:set>
                                    <p:anim calcmode="lin" valueType="num">
                                      <p:cBhvr additive="base">
                                        <p:cTn id="25" dur="500" fill="hold"/>
                                        <p:tgtEl>
                                          <p:spTgt spid="2017"/>
                                        </p:tgtEl>
                                        <p:attrNameLst>
                                          <p:attrName>ppt_x</p:attrName>
                                        </p:attrNameLst>
                                      </p:cBhvr>
                                      <p:tavLst>
                                        <p:tav tm="0">
                                          <p:val>
                                            <p:strVal val="#ppt_x"/>
                                          </p:val>
                                        </p:tav>
                                        <p:tav tm="100000">
                                          <p:val>
                                            <p:strVal val="#ppt_x"/>
                                          </p:val>
                                        </p:tav>
                                      </p:tavLst>
                                    </p:anim>
                                    <p:anim calcmode="lin" valueType="num">
                                      <p:cBhvr additive="base">
                                        <p:cTn id="26" dur="500" fill="hold"/>
                                        <p:tgtEl>
                                          <p:spTgt spid="20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6" grpId="0"/>
      <p:bldP spid="2126" grpId="0" animBg="1"/>
      <p:bldP spid="2127" grpId="0" animBg="1"/>
      <p:bldP spid="21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23"/>
        <p:cNvGrpSpPr/>
        <p:nvPr/>
      </p:nvGrpSpPr>
      <p:grpSpPr>
        <a:xfrm>
          <a:off x="0" y="0"/>
          <a:ext cx="0" cy="0"/>
          <a:chOff x="0" y="0"/>
          <a:chExt cx="0" cy="0"/>
        </a:xfrm>
      </p:grpSpPr>
      <p:sp>
        <p:nvSpPr>
          <p:cNvPr id="1324" name="Google Shape;1324;p59"/>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Technical Foundations</a:t>
            </a:r>
          </a:p>
        </p:txBody>
      </p:sp>
      <p:sp>
        <p:nvSpPr>
          <p:cNvPr id="1325" name="Google Shape;1325;p59"/>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M Sans" pitchFamily="2" charset="77"/>
              </a:rPr>
              <a:t>Illustrating Neural Network Layers</a:t>
            </a:r>
            <a:endParaRPr>
              <a:latin typeface="DM Sans" pitchFamily="2" charset="77"/>
            </a:endParaRPr>
          </a:p>
        </p:txBody>
      </p:sp>
      <p:grpSp>
        <p:nvGrpSpPr>
          <p:cNvPr id="1326" name="Google Shape;1326;p59"/>
          <p:cNvGrpSpPr/>
          <p:nvPr/>
        </p:nvGrpSpPr>
        <p:grpSpPr>
          <a:xfrm>
            <a:off x="438941" y="2022539"/>
            <a:ext cx="4130336" cy="3022947"/>
            <a:chOff x="352061" y="1859295"/>
            <a:chExt cx="4304227" cy="3150216"/>
          </a:xfrm>
        </p:grpSpPr>
        <p:grpSp>
          <p:nvGrpSpPr>
            <p:cNvPr id="1327" name="Google Shape;1327;p59"/>
            <p:cNvGrpSpPr/>
            <p:nvPr/>
          </p:nvGrpSpPr>
          <p:grpSpPr>
            <a:xfrm>
              <a:off x="352061" y="2510779"/>
              <a:ext cx="4304227" cy="2498732"/>
              <a:chOff x="352061" y="2510779"/>
              <a:chExt cx="4304227" cy="2498732"/>
            </a:xfrm>
          </p:grpSpPr>
          <p:sp>
            <p:nvSpPr>
              <p:cNvPr id="1328" name="Google Shape;1328;p59"/>
              <p:cNvSpPr/>
              <p:nvPr/>
            </p:nvSpPr>
            <p:spPr>
              <a:xfrm>
                <a:off x="889960" y="3134803"/>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29" name="Google Shape;1329;p59"/>
              <p:cNvSpPr/>
              <p:nvPr/>
            </p:nvSpPr>
            <p:spPr>
              <a:xfrm>
                <a:off x="352061" y="3447899"/>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30" name="Google Shape;1330;p59"/>
              <p:cNvSpPr/>
              <p:nvPr/>
            </p:nvSpPr>
            <p:spPr>
              <a:xfrm>
                <a:off x="1427192" y="3447417"/>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31" name="Google Shape;1331;p59"/>
              <p:cNvSpPr/>
              <p:nvPr/>
            </p:nvSpPr>
            <p:spPr>
              <a:xfrm>
                <a:off x="889294" y="3760514"/>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32" name="Google Shape;1332;p59"/>
              <p:cNvSpPr/>
              <p:nvPr/>
            </p:nvSpPr>
            <p:spPr>
              <a:xfrm>
                <a:off x="1965647" y="2510779"/>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C7C1F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33" name="Google Shape;1333;p59"/>
              <p:cNvSpPr/>
              <p:nvPr/>
            </p:nvSpPr>
            <p:spPr>
              <a:xfrm>
                <a:off x="1427748" y="2823876"/>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34" name="Google Shape;1334;p59"/>
              <p:cNvSpPr/>
              <p:nvPr/>
            </p:nvSpPr>
            <p:spPr>
              <a:xfrm>
                <a:off x="2502879" y="2823393"/>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35" name="Google Shape;1335;p59"/>
              <p:cNvSpPr/>
              <p:nvPr/>
            </p:nvSpPr>
            <p:spPr>
              <a:xfrm>
                <a:off x="1964981" y="3136490"/>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C7C1F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36" name="Google Shape;1336;p59"/>
              <p:cNvSpPr/>
              <p:nvPr/>
            </p:nvSpPr>
            <p:spPr>
              <a:xfrm>
                <a:off x="1967568" y="3756200"/>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37" name="Google Shape;1337;p59"/>
              <p:cNvSpPr/>
              <p:nvPr/>
            </p:nvSpPr>
            <p:spPr>
              <a:xfrm>
                <a:off x="1429670" y="4069296"/>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38" name="Google Shape;1338;p59"/>
              <p:cNvSpPr/>
              <p:nvPr/>
            </p:nvSpPr>
            <p:spPr>
              <a:xfrm>
                <a:off x="2504801" y="4068814"/>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39" name="Google Shape;1339;p59"/>
              <p:cNvSpPr/>
              <p:nvPr/>
            </p:nvSpPr>
            <p:spPr>
              <a:xfrm>
                <a:off x="1966902" y="4381911"/>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40" name="Google Shape;1340;p59"/>
              <p:cNvSpPr/>
              <p:nvPr/>
            </p:nvSpPr>
            <p:spPr>
              <a:xfrm>
                <a:off x="3043256" y="3132176"/>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41" name="Google Shape;1341;p59"/>
              <p:cNvSpPr/>
              <p:nvPr/>
            </p:nvSpPr>
            <p:spPr>
              <a:xfrm>
                <a:off x="2505357" y="3445272"/>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42" name="Google Shape;1342;p59"/>
              <p:cNvSpPr/>
              <p:nvPr/>
            </p:nvSpPr>
            <p:spPr>
              <a:xfrm>
                <a:off x="3580488" y="3444790"/>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1343" name="Google Shape;1343;p59"/>
              <p:cNvSpPr/>
              <p:nvPr/>
            </p:nvSpPr>
            <p:spPr>
              <a:xfrm>
                <a:off x="3042590" y="3757887"/>
                <a:ext cx="1075800" cy="627600"/>
              </a:xfrm>
              <a:prstGeom prst="diamond">
                <a:avLst/>
              </a:prstGeom>
              <a:gradFill>
                <a:gsLst>
                  <a:gs pos="0">
                    <a:srgbClr val="FFFFFF">
                      <a:alpha val="10196"/>
                      <a:alpha val="10000"/>
                    </a:srgbClr>
                  </a:gs>
                  <a:gs pos="100000">
                    <a:srgbClr val="FFFFFF">
                      <a:alpha val="0"/>
                      <a:alpha val="10000"/>
                    </a:srgbClr>
                  </a:gs>
                </a:gsLst>
                <a:lin ang="5400012" scaled="0"/>
              </a:gradFill>
              <a:ln w="9525" cap="flat" cmpd="sng">
                <a:solidFill>
                  <a:srgbClr val="DFE2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grpSp>
        <p:grpSp>
          <p:nvGrpSpPr>
            <p:cNvPr id="1344" name="Google Shape;1344;p59"/>
            <p:cNvGrpSpPr/>
            <p:nvPr/>
          </p:nvGrpSpPr>
          <p:grpSpPr>
            <a:xfrm>
              <a:off x="1575016" y="1859295"/>
              <a:ext cx="1854300" cy="2009177"/>
              <a:chOff x="1575016" y="1859295"/>
              <a:chExt cx="1854300" cy="2009177"/>
            </a:xfrm>
          </p:grpSpPr>
          <p:sp>
            <p:nvSpPr>
              <p:cNvPr id="1345" name="Google Shape;1345;p59"/>
              <p:cNvSpPr/>
              <p:nvPr/>
            </p:nvSpPr>
            <p:spPr>
              <a:xfrm>
                <a:off x="1575016" y="2792672"/>
                <a:ext cx="1854300" cy="1075800"/>
              </a:xfrm>
              <a:prstGeom prst="diamond">
                <a:avLst/>
              </a:prstGeom>
              <a:solidFill>
                <a:srgbClr val="FFFFFF">
                  <a:alpha val="80000"/>
                </a:srgbClr>
              </a:solidFill>
              <a:ln>
                <a:noFill/>
              </a:ln>
              <a:effectLst>
                <a:outerShdw blurRad="228600" dist="19050" dir="540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1346" name="Google Shape;1346;p59"/>
              <p:cNvSpPr/>
              <p:nvPr/>
            </p:nvSpPr>
            <p:spPr>
              <a:xfrm>
                <a:off x="1575016" y="2325984"/>
                <a:ext cx="1854300" cy="1075800"/>
              </a:xfrm>
              <a:prstGeom prst="diamond">
                <a:avLst/>
              </a:prstGeom>
              <a:solidFill>
                <a:srgbClr val="FFFFFF">
                  <a:alpha val="80000"/>
                </a:srgbClr>
              </a:solidFill>
              <a:ln>
                <a:noFill/>
              </a:ln>
              <a:effectLst>
                <a:outerShdw blurRad="228600" dist="19050" dir="540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1347" name="Google Shape;1347;p59"/>
              <p:cNvSpPr/>
              <p:nvPr/>
            </p:nvSpPr>
            <p:spPr>
              <a:xfrm>
                <a:off x="1575016" y="1859295"/>
                <a:ext cx="1854300" cy="1075800"/>
              </a:xfrm>
              <a:prstGeom prst="diamond">
                <a:avLst/>
              </a:prstGeom>
              <a:solidFill>
                <a:srgbClr val="FFFFFF"/>
              </a:solidFill>
              <a:ln w="28575" cap="flat" cmpd="sng">
                <a:solidFill>
                  <a:schemeClr val="accent1"/>
                </a:solidFill>
                <a:prstDash val="solid"/>
                <a:round/>
                <a:headEnd type="none" w="sm" len="sm"/>
                <a:tailEnd type="none" w="sm" len="sm"/>
              </a:ln>
              <a:effectLst>
                <a:outerShdw blurRad="228600" dist="19050" dir="540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1348" name="Google Shape;1348;p59"/>
              <p:cNvSpPr/>
              <p:nvPr/>
            </p:nvSpPr>
            <p:spPr>
              <a:xfrm>
                <a:off x="2009025" y="2111650"/>
                <a:ext cx="990000" cy="571500"/>
              </a:xfrm>
              <a:prstGeom prst="diamond">
                <a:avLst/>
              </a:prstGeom>
              <a:solidFill>
                <a:schemeClr val="accent1"/>
              </a:solidFill>
              <a:ln w="28575" cap="flat" cmpd="sng">
                <a:solidFill>
                  <a:schemeClr val="accent1"/>
                </a:solidFill>
                <a:prstDash val="solid"/>
                <a:round/>
                <a:headEnd type="none" w="sm" len="sm"/>
                <a:tailEnd type="none" w="sm" len="sm"/>
              </a:ln>
              <a:effectLst>
                <a:outerShdw blurRad="228600" dist="19050" dir="540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cxnSp>
        <p:nvCxnSpPr>
          <p:cNvPr id="1349" name="Google Shape;1349;p59"/>
          <p:cNvCxnSpPr>
            <a:stCxn id="1345" idx="3"/>
            <a:endCxn id="1350" idx="1"/>
          </p:cNvCxnSpPr>
          <p:nvPr/>
        </p:nvCxnSpPr>
        <p:spPr>
          <a:xfrm>
            <a:off x="3391875" y="3434377"/>
            <a:ext cx="1790100" cy="780300"/>
          </a:xfrm>
          <a:prstGeom prst="bentConnector3">
            <a:avLst>
              <a:gd name="adj1" fmla="val 50000"/>
            </a:avLst>
          </a:prstGeom>
          <a:noFill/>
          <a:ln w="9525" cap="flat" cmpd="sng">
            <a:solidFill>
              <a:schemeClr val="accent2"/>
            </a:solidFill>
            <a:prstDash val="dash"/>
            <a:round/>
            <a:headEnd type="none" w="med" len="med"/>
            <a:tailEnd type="none" w="med" len="med"/>
          </a:ln>
        </p:spPr>
      </p:cxnSp>
      <p:sp>
        <p:nvSpPr>
          <p:cNvPr id="1351" name="Google Shape;1351;p59"/>
          <p:cNvSpPr/>
          <p:nvPr/>
        </p:nvSpPr>
        <p:spPr>
          <a:xfrm>
            <a:off x="5224125" y="1386994"/>
            <a:ext cx="3572400" cy="998100"/>
          </a:xfrm>
          <a:prstGeom prst="roundRect">
            <a:avLst>
              <a:gd name="adj" fmla="val 7233"/>
            </a:avLst>
          </a:prstGeom>
          <a:solidFill>
            <a:schemeClr val="accent1"/>
          </a:solidFill>
          <a:ln>
            <a:noFill/>
          </a:ln>
          <a:effectLst>
            <a:outerShdw blurRad="142875"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Roboto"/>
              <a:cs typeface="Roboto"/>
              <a:sym typeface="Roboto"/>
            </a:endParaRPr>
          </a:p>
        </p:txBody>
      </p:sp>
      <p:cxnSp>
        <p:nvCxnSpPr>
          <p:cNvPr id="1352" name="Google Shape;1352;p59"/>
          <p:cNvCxnSpPr>
            <a:stCxn id="1347" idx="3"/>
            <a:endCxn id="1351" idx="1"/>
          </p:cNvCxnSpPr>
          <p:nvPr/>
        </p:nvCxnSpPr>
        <p:spPr>
          <a:xfrm rot="10800000" flipH="1">
            <a:off x="3391875" y="1885908"/>
            <a:ext cx="1832400" cy="652800"/>
          </a:xfrm>
          <a:prstGeom prst="bentConnector3">
            <a:avLst>
              <a:gd name="adj1" fmla="val 49996"/>
            </a:avLst>
          </a:prstGeom>
          <a:noFill/>
          <a:ln w="9525" cap="flat" cmpd="sng">
            <a:solidFill>
              <a:schemeClr val="accent1"/>
            </a:solidFill>
            <a:prstDash val="dash"/>
            <a:round/>
            <a:headEnd type="none" w="med" len="med"/>
            <a:tailEnd type="none" w="med" len="med"/>
          </a:ln>
        </p:spPr>
      </p:cxnSp>
      <p:sp>
        <p:nvSpPr>
          <p:cNvPr id="1353" name="Google Shape;1353;p59"/>
          <p:cNvSpPr/>
          <p:nvPr/>
        </p:nvSpPr>
        <p:spPr>
          <a:xfrm>
            <a:off x="5224125" y="2486569"/>
            <a:ext cx="3572400" cy="998100"/>
          </a:xfrm>
          <a:prstGeom prst="roundRect">
            <a:avLst>
              <a:gd name="adj" fmla="val 723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Roboto"/>
              <a:cs typeface="Roboto"/>
              <a:sym typeface="Roboto"/>
            </a:endParaRPr>
          </a:p>
        </p:txBody>
      </p:sp>
      <p:sp>
        <p:nvSpPr>
          <p:cNvPr id="1354" name="Google Shape;1354;p59"/>
          <p:cNvSpPr/>
          <p:nvPr/>
        </p:nvSpPr>
        <p:spPr>
          <a:xfrm>
            <a:off x="5224125" y="3586144"/>
            <a:ext cx="3572400" cy="998100"/>
          </a:xfrm>
          <a:prstGeom prst="roundRect">
            <a:avLst>
              <a:gd name="adj" fmla="val 723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Roboto"/>
              <a:cs typeface="Roboto"/>
              <a:sym typeface="Roboto"/>
            </a:endParaRPr>
          </a:p>
        </p:txBody>
      </p:sp>
      <p:cxnSp>
        <p:nvCxnSpPr>
          <p:cNvPr id="1355" name="Google Shape;1355;p59"/>
          <p:cNvCxnSpPr>
            <a:stCxn id="1346" idx="3"/>
            <a:endCxn id="1353" idx="1"/>
          </p:cNvCxnSpPr>
          <p:nvPr/>
        </p:nvCxnSpPr>
        <p:spPr>
          <a:xfrm rot="10800000" flipH="1">
            <a:off x="3391875" y="2985642"/>
            <a:ext cx="1832400" cy="900"/>
          </a:xfrm>
          <a:prstGeom prst="bentConnector3">
            <a:avLst>
              <a:gd name="adj1" fmla="val 49996"/>
            </a:avLst>
          </a:prstGeom>
          <a:noFill/>
          <a:ln w="9525" cap="flat" cmpd="sng">
            <a:solidFill>
              <a:schemeClr val="accent2"/>
            </a:solidFill>
            <a:prstDash val="dash"/>
            <a:round/>
            <a:headEnd type="none" w="med" len="med"/>
            <a:tailEnd type="none" w="med" len="med"/>
          </a:ln>
        </p:spPr>
      </p:cxnSp>
      <p:sp>
        <p:nvSpPr>
          <p:cNvPr id="1356" name="Google Shape;1356;p59"/>
          <p:cNvSpPr txBox="1">
            <a:spLocks noGrp="1"/>
          </p:cNvSpPr>
          <p:nvPr>
            <p:ph type="body" idx="2"/>
          </p:nvPr>
        </p:nvSpPr>
        <p:spPr>
          <a:xfrm>
            <a:off x="5224050" y="1735055"/>
            <a:ext cx="3572400" cy="6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2"/>
                </a:solidFill>
                <a:latin typeface="DM Sans" pitchFamily="2" charset="77"/>
              </a:rPr>
              <a:t>Takes in raw data to initiate the process.</a:t>
            </a:r>
            <a:r>
              <a:rPr lang="en">
                <a:solidFill>
                  <a:schemeClr val="accent2"/>
                </a:solidFill>
                <a:latin typeface="DM Sans" pitchFamily="2" charset="77"/>
              </a:rPr>
              <a:t> This layer is crucial for feeding the network.</a:t>
            </a:r>
            <a:endParaRPr>
              <a:solidFill>
                <a:schemeClr val="accent2"/>
              </a:solidFill>
              <a:latin typeface="DM Sans" pitchFamily="2" charset="77"/>
            </a:endParaRPr>
          </a:p>
          <a:p>
            <a:pPr marL="0" lvl="0" indent="0" algn="l" rtl="0">
              <a:spcBef>
                <a:spcPts val="0"/>
              </a:spcBef>
              <a:spcAft>
                <a:spcPts val="0"/>
              </a:spcAft>
              <a:buNone/>
            </a:pPr>
            <a:endParaRPr>
              <a:solidFill>
                <a:schemeClr val="accent2"/>
              </a:solidFill>
              <a:latin typeface="DM Sans" pitchFamily="2" charset="77"/>
            </a:endParaRPr>
          </a:p>
        </p:txBody>
      </p:sp>
      <p:sp>
        <p:nvSpPr>
          <p:cNvPr id="1357" name="Google Shape;1357;p59"/>
          <p:cNvSpPr txBox="1">
            <a:spLocks noGrp="1"/>
          </p:cNvSpPr>
          <p:nvPr>
            <p:ph type="body" idx="2"/>
          </p:nvPr>
        </p:nvSpPr>
        <p:spPr>
          <a:xfrm>
            <a:off x="5224050" y="2834578"/>
            <a:ext cx="3572400" cy="6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M Sans" pitchFamily="2" charset="77"/>
              </a:rPr>
              <a:t>Processes input data using interconnected neurons.</a:t>
            </a:r>
            <a:r>
              <a:rPr lang="en">
                <a:latin typeface="DM Sans" pitchFamily="2" charset="77"/>
              </a:rPr>
              <a:t> Learns patterns and derives insights.</a:t>
            </a:r>
            <a:endParaRPr>
              <a:latin typeface="DM Sans" pitchFamily="2" charset="77"/>
            </a:endParaRPr>
          </a:p>
          <a:p>
            <a:pPr marL="0" lvl="0" indent="0" algn="l" rtl="0">
              <a:spcBef>
                <a:spcPts val="0"/>
              </a:spcBef>
              <a:spcAft>
                <a:spcPts val="0"/>
              </a:spcAft>
              <a:buNone/>
            </a:pPr>
            <a:endParaRPr>
              <a:latin typeface="DM Sans" pitchFamily="2" charset="77"/>
            </a:endParaRPr>
          </a:p>
        </p:txBody>
      </p:sp>
      <p:sp>
        <p:nvSpPr>
          <p:cNvPr id="1358" name="Google Shape;1358;p59"/>
          <p:cNvSpPr txBox="1">
            <a:spLocks noGrp="1"/>
          </p:cNvSpPr>
          <p:nvPr>
            <p:ph type="body" idx="2"/>
          </p:nvPr>
        </p:nvSpPr>
        <p:spPr>
          <a:xfrm>
            <a:off x="5224050" y="3934101"/>
            <a:ext cx="3572400" cy="6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M Sans" pitchFamily="2" charset="77"/>
              </a:rPr>
              <a:t>Delivers the final result or prediction.</a:t>
            </a:r>
            <a:r>
              <a:rPr lang="en">
                <a:latin typeface="DM Sans" pitchFamily="2" charset="77"/>
              </a:rPr>
              <a:t> Combines outcomes for an actionable output.</a:t>
            </a:r>
            <a:endParaRPr>
              <a:latin typeface="DM Sans" pitchFamily="2" charset="77"/>
            </a:endParaRPr>
          </a:p>
          <a:p>
            <a:pPr marL="0" lvl="0" indent="0" algn="l" rtl="0">
              <a:spcBef>
                <a:spcPts val="0"/>
              </a:spcBef>
              <a:spcAft>
                <a:spcPts val="0"/>
              </a:spcAft>
              <a:buNone/>
            </a:pPr>
            <a:endParaRPr>
              <a:latin typeface="DM Sans" pitchFamily="2" charset="77"/>
            </a:endParaRPr>
          </a:p>
        </p:txBody>
      </p:sp>
      <p:sp>
        <p:nvSpPr>
          <p:cNvPr id="1359" name="Google Shape;1359;p59"/>
          <p:cNvSpPr txBox="1">
            <a:spLocks noGrp="1"/>
          </p:cNvSpPr>
          <p:nvPr>
            <p:ph type="subTitle" idx="3"/>
          </p:nvPr>
        </p:nvSpPr>
        <p:spPr>
          <a:xfrm>
            <a:off x="5222550" y="1484853"/>
            <a:ext cx="35754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DM Sans" pitchFamily="2" charset="77"/>
              </a:rPr>
              <a:t>Input Layer</a:t>
            </a:r>
            <a:endParaRPr sz="1000">
              <a:solidFill>
                <a:schemeClr val="lt1"/>
              </a:solidFill>
              <a:latin typeface="DM Sans" pitchFamily="2" charset="77"/>
            </a:endParaRPr>
          </a:p>
        </p:txBody>
      </p:sp>
      <p:sp>
        <p:nvSpPr>
          <p:cNvPr id="1360" name="Google Shape;1360;p59"/>
          <p:cNvSpPr txBox="1">
            <a:spLocks noGrp="1"/>
          </p:cNvSpPr>
          <p:nvPr>
            <p:ph type="subTitle" idx="3"/>
          </p:nvPr>
        </p:nvSpPr>
        <p:spPr>
          <a:xfrm>
            <a:off x="5222550" y="2578608"/>
            <a:ext cx="35754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DM Sans" pitchFamily="2" charset="77"/>
              </a:rPr>
              <a:t>Hidden Layers</a:t>
            </a:r>
            <a:endParaRPr sz="1000">
              <a:latin typeface="DM Sans" pitchFamily="2" charset="77"/>
            </a:endParaRPr>
          </a:p>
        </p:txBody>
      </p:sp>
      <p:sp>
        <p:nvSpPr>
          <p:cNvPr id="1361" name="Google Shape;1361;p59"/>
          <p:cNvSpPr txBox="1">
            <a:spLocks noGrp="1"/>
          </p:cNvSpPr>
          <p:nvPr>
            <p:ph type="subTitle" idx="3"/>
          </p:nvPr>
        </p:nvSpPr>
        <p:spPr>
          <a:xfrm>
            <a:off x="5221224" y="3685032"/>
            <a:ext cx="35754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DM Sans" pitchFamily="2" charset="77"/>
              </a:rPr>
              <a:t>Output Layer</a:t>
            </a:r>
            <a:endParaRPr sz="1000">
              <a:latin typeface="DM Sans" pitchFamily="2" charset="77"/>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3">
          <a:extLst>
            <a:ext uri="{FF2B5EF4-FFF2-40B4-BE49-F238E27FC236}">
              <a16:creationId xmlns:a16="http://schemas.microsoft.com/office/drawing/2014/main" id="{2A21B153-09D2-4BE1-B2C6-9F616DEE339E}"/>
            </a:ext>
          </a:extLst>
        </p:cNvPr>
        <p:cNvGrpSpPr/>
        <p:nvPr/>
      </p:nvGrpSpPr>
      <p:grpSpPr>
        <a:xfrm>
          <a:off x="0" y="0"/>
          <a:ext cx="0" cy="0"/>
          <a:chOff x="0" y="0"/>
          <a:chExt cx="0" cy="0"/>
        </a:xfrm>
      </p:grpSpPr>
      <p:sp>
        <p:nvSpPr>
          <p:cNvPr id="1964" name="Google Shape;1964;p78">
            <a:extLst>
              <a:ext uri="{FF2B5EF4-FFF2-40B4-BE49-F238E27FC236}">
                <a16:creationId xmlns:a16="http://schemas.microsoft.com/office/drawing/2014/main" id="{B8F6C7E1-F7C2-2D0E-2170-8D7E01884909}"/>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Technical Foundations</a:t>
            </a:r>
          </a:p>
        </p:txBody>
      </p:sp>
      <p:sp>
        <p:nvSpPr>
          <p:cNvPr id="1965" name="Google Shape;1965;p78">
            <a:extLst>
              <a:ext uri="{FF2B5EF4-FFF2-40B4-BE49-F238E27FC236}">
                <a16:creationId xmlns:a16="http://schemas.microsoft.com/office/drawing/2014/main" id="{A38BBB94-51A5-227D-A770-8212A6F90E61}"/>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Large Language Models (LLMs)</a:t>
            </a:r>
            <a:endParaRPr dirty="0">
              <a:latin typeface="DM Sans" pitchFamily="2" charset="77"/>
            </a:endParaRPr>
          </a:p>
        </p:txBody>
      </p:sp>
      <p:sp>
        <p:nvSpPr>
          <p:cNvPr id="16" name="Rectangle 328">
            <a:extLst>
              <a:ext uri="{FF2B5EF4-FFF2-40B4-BE49-F238E27FC236}">
                <a16:creationId xmlns:a16="http://schemas.microsoft.com/office/drawing/2014/main" id="{7F5A35DB-98E9-2C5E-74AA-B922C2302459}"/>
              </a:ext>
            </a:extLst>
          </p:cNvPr>
          <p:cNvSpPr/>
          <p:nvPr/>
        </p:nvSpPr>
        <p:spPr>
          <a:xfrm>
            <a:off x="440017" y="1153170"/>
            <a:ext cx="7349595" cy="369332"/>
          </a:xfrm>
          <a:prstGeom prst="rect">
            <a:avLst/>
          </a:prstGeom>
        </p:spPr>
        <p:txBody>
          <a:bodyPr wrap="square" lIns="0" tIns="0" rIns="0" bIns="0">
            <a:spAutoFit/>
          </a:bodyPr>
          <a:lstStyle/>
          <a:p>
            <a:r>
              <a:rPr lang="en-US" sz="1200" dirty="0">
                <a:solidFill>
                  <a:schemeClr val="tx1"/>
                </a:solidFill>
                <a:latin typeface="DM Sans" pitchFamily="2" charset="77"/>
              </a:rPr>
              <a:t>Are massive neural networks trained on vast amounts of text to understand and generate human-like language by predicting the next token in a sequence. </a:t>
            </a:r>
          </a:p>
        </p:txBody>
      </p:sp>
      <p:sp>
        <p:nvSpPr>
          <p:cNvPr id="17" name="TextBox 16">
            <a:extLst>
              <a:ext uri="{FF2B5EF4-FFF2-40B4-BE49-F238E27FC236}">
                <a16:creationId xmlns:a16="http://schemas.microsoft.com/office/drawing/2014/main" id="{5196C848-9805-D93A-77D9-6139EAB6DAAB}"/>
              </a:ext>
            </a:extLst>
          </p:cNvPr>
          <p:cNvSpPr txBox="1"/>
          <p:nvPr/>
        </p:nvSpPr>
        <p:spPr>
          <a:xfrm>
            <a:off x="672765" y="4944367"/>
            <a:ext cx="4965164" cy="169277"/>
          </a:xfrm>
          <a:prstGeom prst="rect">
            <a:avLst/>
          </a:prstGeom>
          <a:noFill/>
        </p:spPr>
        <p:txBody>
          <a:bodyPr wrap="square">
            <a:spAutoFit/>
          </a:bodyPr>
          <a:lstStyle/>
          <a:p>
            <a:r>
              <a:rPr lang="en-US" sz="500" dirty="0">
                <a:solidFill>
                  <a:schemeClr val="tx1"/>
                </a:solidFill>
                <a:latin typeface="DM Sans" pitchFamily="2" charset="77"/>
              </a:rPr>
              <a:t>https://www.datacamp.com/blog/what-is-an-llm-a-guide-on-large-language-models</a:t>
            </a:r>
          </a:p>
        </p:txBody>
      </p:sp>
      <p:grpSp>
        <p:nvGrpSpPr>
          <p:cNvPr id="18" name="Group 17">
            <a:extLst>
              <a:ext uri="{FF2B5EF4-FFF2-40B4-BE49-F238E27FC236}">
                <a16:creationId xmlns:a16="http://schemas.microsoft.com/office/drawing/2014/main" id="{AA21CA05-0E2A-5290-2862-07941D34A229}"/>
              </a:ext>
            </a:extLst>
          </p:cNvPr>
          <p:cNvGrpSpPr/>
          <p:nvPr/>
        </p:nvGrpSpPr>
        <p:grpSpPr>
          <a:xfrm>
            <a:off x="2138622" y="1960675"/>
            <a:ext cx="4900432" cy="2137293"/>
            <a:chOff x="1458186" y="2477221"/>
            <a:chExt cx="6054532" cy="2640646"/>
          </a:xfrm>
        </p:grpSpPr>
        <p:sp>
          <p:nvSpPr>
            <p:cNvPr id="19" name="Arrow">
              <a:extLst>
                <a:ext uri="{FF2B5EF4-FFF2-40B4-BE49-F238E27FC236}">
                  <a16:creationId xmlns:a16="http://schemas.microsoft.com/office/drawing/2014/main" id="{B7A197AE-53D9-A7AF-D587-5C6D543DE684}"/>
                </a:ext>
              </a:extLst>
            </p:cNvPr>
            <p:cNvSpPr>
              <a:spLocks noChangeArrowheads="1"/>
            </p:cNvSpPr>
            <p:nvPr/>
          </p:nvSpPr>
          <p:spPr bwMode="auto">
            <a:xfrm>
              <a:off x="7046008" y="3563721"/>
              <a:ext cx="466710" cy="250157"/>
            </a:xfrm>
            <a:prstGeom prst="rightArrow">
              <a:avLst>
                <a:gd name="adj1" fmla="val 50676"/>
                <a:gd name="adj2" fmla="val 58161"/>
              </a:avLst>
            </a:prstGeom>
            <a:solidFill>
              <a:schemeClr val="accent1"/>
            </a:solidFill>
            <a:ln>
              <a:noFill/>
            </a:ln>
          </p:spPr>
          <p:txBody>
            <a:bodyPr lIns="15479" tIns="15479" rIns="15479" bIns="15479" anchor="ct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endParaRPr lang="ru-RU" altLang="ru-RU" sz="600">
                <a:solidFill>
                  <a:schemeClr val="tx1"/>
                </a:solidFill>
                <a:latin typeface="Helvetica Light" pitchFamily="2" charset="0"/>
                <a:ea typeface="Helvetica Light" pitchFamily="2" charset="0"/>
                <a:cs typeface="Helvetica Light" pitchFamily="2" charset="0"/>
                <a:sym typeface="Helvetica Light" pitchFamily="2" charset="0"/>
              </a:endParaRPr>
            </a:p>
          </p:txBody>
        </p:sp>
        <p:grpSp>
          <p:nvGrpSpPr>
            <p:cNvPr id="20" name="Group 19">
              <a:extLst>
                <a:ext uri="{FF2B5EF4-FFF2-40B4-BE49-F238E27FC236}">
                  <a16:creationId xmlns:a16="http://schemas.microsoft.com/office/drawing/2014/main" id="{A6AABD95-80A3-ED9A-F897-C0AE3D1F6634}"/>
                </a:ext>
              </a:extLst>
            </p:cNvPr>
            <p:cNvGrpSpPr/>
            <p:nvPr/>
          </p:nvGrpSpPr>
          <p:grpSpPr>
            <a:xfrm>
              <a:off x="2083134" y="2505690"/>
              <a:ext cx="4857053" cy="2373105"/>
              <a:chOff x="1737327" y="1385085"/>
              <a:chExt cx="8800745" cy="4299951"/>
            </a:xfrm>
          </p:grpSpPr>
          <p:sp>
            <p:nvSpPr>
              <p:cNvPr id="1935" name="Freeform 5">
                <a:extLst>
                  <a:ext uri="{FF2B5EF4-FFF2-40B4-BE49-F238E27FC236}">
                    <a16:creationId xmlns:a16="http://schemas.microsoft.com/office/drawing/2014/main" id="{C7B22676-6744-3BBF-D58D-C14B06A67EEF}"/>
                  </a:ext>
                </a:extLst>
              </p:cNvPr>
              <p:cNvSpPr/>
              <p:nvPr/>
            </p:nvSpPr>
            <p:spPr>
              <a:xfrm>
                <a:off x="8786398" y="3050420"/>
                <a:ext cx="1751674" cy="957763"/>
              </a:xfrm>
              <a:custGeom>
                <a:avLst/>
                <a:gdLst>
                  <a:gd name="connsiteX0" fmla="*/ 0 w 3287456"/>
                  <a:gd name="connsiteY0" fmla="*/ 0 h 1797483"/>
                  <a:gd name="connsiteX1" fmla="*/ 54300 w 3287456"/>
                  <a:gd name="connsiteY1" fmla="*/ 5209 h 1797483"/>
                  <a:gd name="connsiteX2" fmla="*/ 3189056 w 3287456"/>
                  <a:gd name="connsiteY2" fmla="*/ 280483 h 1797483"/>
                  <a:gd name="connsiteX3" fmla="*/ 3189056 w 3287456"/>
                  <a:gd name="connsiteY3" fmla="*/ 282565 h 1797483"/>
                  <a:gd name="connsiteX4" fmla="*/ 3189852 w 3287456"/>
                  <a:gd name="connsiteY4" fmla="*/ 282057 h 1797483"/>
                  <a:gd name="connsiteX5" fmla="*/ 3287456 w 3287456"/>
                  <a:gd name="connsiteY5" fmla="*/ 899434 h 1797483"/>
                  <a:gd name="connsiteX6" fmla="*/ 3189852 w 3287456"/>
                  <a:gd name="connsiteY6" fmla="*/ 1516811 h 1797483"/>
                  <a:gd name="connsiteX7" fmla="*/ 3186864 w 3287456"/>
                  <a:gd name="connsiteY7" fmla="*/ 1514906 h 1797483"/>
                  <a:gd name="connsiteX8" fmla="*/ 3186864 w 3287456"/>
                  <a:gd name="connsiteY8" fmla="*/ 1517175 h 1797483"/>
                  <a:gd name="connsiteX9" fmla="*/ 52474 w 3287456"/>
                  <a:gd name="connsiteY9" fmla="*/ 1792448 h 1797483"/>
                  <a:gd name="connsiteX10" fmla="*/ 0 w 3287456"/>
                  <a:gd name="connsiteY10" fmla="*/ 1797483 h 179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456" h="1797483">
                    <a:moveTo>
                      <a:pt x="0" y="0"/>
                    </a:moveTo>
                    <a:lnTo>
                      <a:pt x="54300" y="5209"/>
                    </a:lnTo>
                    <a:cubicBezTo>
                      <a:pt x="1113602" y="102594"/>
                      <a:pt x="2167052" y="185021"/>
                      <a:pt x="3189056" y="280483"/>
                    </a:cubicBezTo>
                    <a:lnTo>
                      <a:pt x="3189056" y="282565"/>
                    </a:lnTo>
                    <a:lnTo>
                      <a:pt x="3189852" y="282057"/>
                    </a:lnTo>
                    <a:cubicBezTo>
                      <a:pt x="3243756" y="282057"/>
                      <a:pt x="3287456" y="558466"/>
                      <a:pt x="3287456" y="899434"/>
                    </a:cubicBezTo>
                    <a:cubicBezTo>
                      <a:pt x="3287456" y="1240402"/>
                      <a:pt x="3243756" y="1516811"/>
                      <a:pt x="3189852" y="1516811"/>
                    </a:cubicBezTo>
                    <a:lnTo>
                      <a:pt x="3186864" y="1514906"/>
                    </a:lnTo>
                    <a:lnTo>
                      <a:pt x="3186864" y="1517175"/>
                    </a:lnTo>
                    <a:cubicBezTo>
                      <a:pt x="2164860" y="1612637"/>
                      <a:pt x="1111592" y="1695064"/>
                      <a:pt x="52474" y="1792448"/>
                    </a:cubicBezTo>
                    <a:lnTo>
                      <a:pt x="0" y="1797483"/>
                    </a:lnTo>
                    <a:close/>
                  </a:path>
                </a:pathLst>
              </a:custGeom>
              <a:solidFill>
                <a:schemeClr val="tx2"/>
              </a:solidFill>
              <a:ln w="25400" cap="flat">
                <a:noFill/>
                <a:prstDash val="solid"/>
                <a:miter lim="400000"/>
              </a:ln>
              <a:effectLst/>
            </p:spPr>
            <p:txBody>
              <a:bodyPr wrap="square" lIns="0" tIns="0" rIns="0" bIns="0" anchor="ctr">
                <a:noAutofit/>
              </a:bodyPr>
              <a:lstStyle/>
              <a:p>
                <a:pPr>
                  <a:defRPr sz="3200" b="0">
                    <a:solidFill>
                      <a:srgbClr val="FFFFFF"/>
                    </a:solidFill>
                    <a:latin typeface="+mn-lt"/>
                    <a:ea typeface="+mn-ea"/>
                    <a:cs typeface="+mn-cs"/>
                    <a:sym typeface="Helvetica Neue Medium"/>
                  </a:defRPr>
                </a:pPr>
                <a:endParaRPr sz="600">
                  <a:solidFill>
                    <a:schemeClr val="tx1"/>
                  </a:solidFill>
                  <a:latin typeface="DM Sans" pitchFamily="2" charset="77"/>
                  <a:sym typeface="Helvetica Neue Medium"/>
                </a:endParaRPr>
              </a:p>
            </p:txBody>
          </p:sp>
          <p:sp>
            <p:nvSpPr>
              <p:cNvPr id="1936" name="Freeform 6">
                <a:extLst>
                  <a:ext uri="{FF2B5EF4-FFF2-40B4-BE49-F238E27FC236}">
                    <a16:creationId xmlns:a16="http://schemas.microsoft.com/office/drawing/2014/main" id="{DF4BB61B-C1C6-9605-BD84-380182CF342F}"/>
                  </a:ext>
                </a:extLst>
              </p:cNvPr>
              <p:cNvSpPr/>
              <p:nvPr/>
            </p:nvSpPr>
            <p:spPr>
              <a:xfrm>
                <a:off x="7107930" y="2855874"/>
                <a:ext cx="1762510" cy="1346827"/>
              </a:xfrm>
              <a:custGeom>
                <a:avLst/>
                <a:gdLst>
                  <a:gd name="connsiteX0" fmla="*/ 0 w 3307790"/>
                  <a:gd name="connsiteY0" fmla="*/ 0 h 2527660"/>
                  <a:gd name="connsiteX1" fmla="*/ 34509 w 3307790"/>
                  <a:gd name="connsiteY1" fmla="*/ 5307 h 2527660"/>
                  <a:gd name="connsiteX2" fmla="*/ 2409194 w 3307790"/>
                  <a:gd name="connsiteY2" fmla="*/ 294043 h 2527660"/>
                  <a:gd name="connsiteX3" fmla="*/ 3150066 w 3307790"/>
                  <a:gd name="connsiteY3" fmla="*/ 365114 h 2527660"/>
                  <a:gd name="connsiteX4" fmla="*/ 3150066 w 3307790"/>
                  <a:gd name="connsiteY4" fmla="*/ 376011 h 2527660"/>
                  <a:gd name="connsiteX5" fmla="*/ 3152096 w 3307790"/>
                  <a:gd name="connsiteY5" fmla="*/ 374050 h 2527660"/>
                  <a:gd name="connsiteX6" fmla="*/ 3166538 w 3307790"/>
                  <a:gd name="connsiteY6" fmla="*/ 369432 h 2527660"/>
                  <a:gd name="connsiteX7" fmla="*/ 3307790 w 3307790"/>
                  <a:gd name="connsiteY7" fmla="*/ 1263755 h 2527660"/>
                  <a:gd name="connsiteX8" fmla="*/ 3166538 w 3307790"/>
                  <a:gd name="connsiteY8" fmla="*/ 2158078 h 2527660"/>
                  <a:gd name="connsiteX9" fmla="*/ 3152096 w 3307790"/>
                  <a:gd name="connsiteY9" fmla="*/ 2153461 h 2527660"/>
                  <a:gd name="connsiteX10" fmla="*/ 3150066 w 3307790"/>
                  <a:gd name="connsiteY10" fmla="*/ 2151500 h 2527660"/>
                  <a:gd name="connsiteX11" fmla="*/ 3150066 w 3307790"/>
                  <a:gd name="connsiteY11" fmla="*/ 2162597 h 2527660"/>
                  <a:gd name="connsiteX12" fmla="*/ 2407501 w 3307790"/>
                  <a:gd name="connsiteY12" fmla="*/ 2233843 h 2527660"/>
                  <a:gd name="connsiteX13" fmla="*/ 33046 w 3307790"/>
                  <a:gd name="connsiteY13" fmla="*/ 2522578 h 2527660"/>
                  <a:gd name="connsiteX14" fmla="*/ 0 w 3307790"/>
                  <a:gd name="connsiteY14" fmla="*/ 2527660 h 252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07790" h="2527660">
                    <a:moveTo>
                      <a:pt x="0" y="0"/>
                    </a:moveTo>
                    <a:lnTo>
                      <a:pt x="34509" y="5307"/>
                    </a:lnTo>
                    <a:cubicBezTo>
                      <a:pt x="818564" y="121775"/>
                      <a:pt x="1613725" y="214084"/>
                      <a:pt x="2409194" y="294043"/>
                    </a:cubicBezTo>
                    <a:lnTo>
                      <a:pt x="3150066" y="365114"/>
                    </a:lnTo>
                    <a:lnTo>
                      <a:pt x="3150066" y="376011"/>
                    </a:lnTo>
                    <a:lnTo>
                      <a:pt x="3152096" y="374050"/>
                    </a:lnTo>
                    <a:cubicBezTo>
                      <a:pt x="3156844" y="370996"/>
                      <a:pt x="3161662" y="369432"/>
                      <a:pt x="3166538" y="369432"/>
                    </a:cubicBezTo>
                    <a:cubicBezTo>
                      <a:pt x="3244550" y="369432"/>
                      <a:pt x="3307790" y="769834"/>
                      <a:pt x="3307790" y="1263755"/>
                    </a:cubicBezTo>
                    <a:cubicBezTo>
                      <a:pt x="3307790" y="1757676"/>
                      <a:pt x="3244550" y="2158078"/>
                      <a:pt x="3166538" y="2158078"/>
                    </a:cubicBezTo>
                    <a:cubicBezTo>
                      <a:pt x="3161662" y="2158078"/>
                      <a:pt x="3156844" y="2156514"/>
                      <a:pt x="3152096" y="2153461"/>
                    </a:cubicBezTo>
                    <a:lnTo>
                      <a:pt x="3150066" y="2151500"/>
                    </a:lnTo>
                    <a:lnTo>
                      <a:pt x="3150066" y="2162597"/>
                    </a:lnTo>
                    <a:lnTo>
                      <a:pt x="2407501" y="2233843"/>
                    </a:lnTo>
                    <a:cubicBezTo>
                      <a:pt x="1612160" y="2313802"/>
                      <a:pt x="817101" y="2406111"/>
                      <a:pt x="33046" y="2522578"/>
                    </a:cubicBezTo>
                    <a:lnTo>
                      <a:pt x="0" y="2527660"/>
                    </a:lnTo>
                    <a:close/>
                  </a:path>
                </a:pathLst>
              </a:custGeom>
              <a:solidFill>
                <a:schemeClr val="bg1">
                  <a:lumMod val="95000"/>
                </a:schemeClr>
              </a:solidFill>
              <a:ln w="25400" cap="flat">
                <a:noFill/>
                <a:prstDash val="solid"/>
                <a:miter lim="400000"/>
              </a:ln>
              <a:effectLst/>
            </p:spPr>
            <p:txBody>
              <a:bodyPr wrap="square" lIns="0" tIns="0" rIns="0" bIns="0" anchor="ctr">
                <a:noAutofit/>
              </a:bodyPr>
              <a:lstStyle/>
              <a:p>
                <a:pPr>
                  <a:defRPr sz="3200" b="0">
                    <a:solidFill>
                      <a:srgbClr val="FFFFFF"/>
                    </a:solidFill>
                    <a:latin typeface="+mn-lt"/>
                    <a:ea typeface="+mn-ea"/>
                    <a:cs typeface="+mn-cs"/>
                    <a:sym typeface="Helvetica Neue Medium"/>
                  </a:defRPr>
                </a:pPr>
                <a:endParaRPr sz="600">
                  <a:solidFill>
                    <a:schemeClr val="tx1"/>
                  </a:solidFill>
                  <a:latin typeface="DM Sans" pitchFamily="2" charset="77"/>
                  <a:sym typeface="Helvetica Neue Medium"/>
                </a:endParaRPr>
              </a:p>
            </p:txBody>
          </p:sp>
          <p:sp>
            <p:nvSpPr>
              <p:cNvPr id="1937" name="Freeform 7">
                <a:extLst>
                  <a:ext uri="{FF2B5EF4-FFF2-40B4-BE49-F238E27FC236}">
                    <a16:creationId xmlns:a16="http://schemas.microsoft.com/office/drawing/2014/main" id="{D2874E9E-84E8-3D3A-BBA9-934983C3E708}"/>
                  </a:ext>
                </a:extLst>
              </p:cNvPr>
              <p:cNvSpPr/>
              <p:nvPr/>
            </p:nvSpPr>
            <p:spPr>
              <a:xfrm>
                <a:off x="5429462" y="2580328"/>
                <a:ext cx="1763880" cy="1897841"/>
              </a:xfrm>
              <a:custGeom>
                <a:avLst/>
                <a:gdLst>
                  <a:gd name="connsiteX0" fmla="*/ 0 w 3310363"/>
                  <a:gd name="connsiteY0" fmla="*/ 0 h 3561776"/>
                  <a:gd name="connsiteX1" fmla="*/ 49456 w 3310363"/>
                  <a:gd name="connsiteY1" fmla="*/ 8559 h 3561776"/>
                  <a:gd name="connsiteX2" fmla="*/ 2399460 w 3310363"/>
                  <a:gd name="connsiteY2" fmla="*/ 401689 h 3561776"/>
                  <a:gd name="connsiteX3" fmla="*/ 3150067 w 3310363"/>
                  <a:gd name="connsiteY3" fmla="*/ 517133 h 3561776"/>
                  <a:gd name="connsiteX4" fmla="*/ 3150067 w 3310363"/>
                  <a:gd name="connsiteY4" fmla="*/ 541674 h 3561776"/>
                  <a:gd name="connsiteX5" fmla="*/ 3151240 w 3310363"/>
                  <a:gd name="connsiteY5" fmla="*/ 542810 h 3561776"/>
                  <a:gd name="connsiteX6" fmla="*/ 3310363 w 3310363"/>
                  <a:gd name="connsiteY6" fmla="*/ 1780963 h 3561776"/>
                  <a:gd name="connsiteX7" fmla="*/ 3151240 w 3310363"/>
                  <a:gd name="connsiteY7" fmla="*/ 3019117 h 3561776"/>
                  <a:gd name="connsiteX8" fmla="*/ 3150067 w 3310363"/>
                  <a:gd name="connsiteY8" fmla="*/ 3020252 h 3561776"/>
                  <a:gd name="connsiteX9" fmla="*/ 3150067 w 3310363"/>
                  <a:gd name="connsiteY9" fmla="*/ 3044793 h 3561776"/>
                  <a:gd name="connsiteX10" fmla="*/ 2397883 w 3310363"/>
                  <a:gd name="connsiteY10" fmla="*/ 3160463 h 3561776"/>
                  <a:gd name="connsiteX11" fmla="*/ 47262 w 3310363"/>
                  <a:gd name="connsiteY11" fmla="*/ 3553593 h 3561776"/>
                  <a:gd name="connsiteX12" fmla="*/ 0 w 3310363"/>
                  <a:gd name="connsiteY12" fmla="*/ 3561776 h 3561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0363" h="3561776">
                    <a:moveTo>
                      <a:pt x="0" y="0"/>
                    </a:moveTo>
                    <a:lnTo>
                      <a:pt x="49456" y="8559"/>
                    </a:lnTo>
                    <a:cubicBezTo>
                      <a:pt x="831043" y="142187"/>
                      <a:pt x="1614686" y="277081"/>
                      <a:pt x="2399460" y="401689"/>
                    </a:cubicBezTo>
                    <a:lnTo>
                      <a:pt x="3150067" y="517133"/>
                    </a:lnTo>
                    <a:lnTo>
                      <a:pt x="3150067" y="541674"/>
                    </a:lnTo>
                    <a:lnTo>
                      <a:pt x="3151240" y="542810"/>
                    </a:lnTo>
                    <a:cubicBezTo>
                      <a:pt x="3242052" y="660657"/>
                      <a:pt x="3310363" y="1170219"/>
                      <a:pt x="3310363" y="1780963"/>
                    </a:cubicBezTo>
                    <a:cubicBezTo>
                      <a:pt x="3310363" y="2391708"/>
                      <a:pt x="3242052" y="2901269"/>
                      <a:pt x="3151240" y="3019117"/>
                    </a:cubicBezTo>
                    <a:lnTo>
                      <a:pt x="3150067" y="3020252"/>
                    </a:lnTo>
                    <a:lnTo>
                      <a:pt x="3150067" y="3044793"/>
                    </a:lnTo>
                    <a:lnTo>
                      <a:pt x="2397883" y="3160463"/>
                    </a:lnTo>
                    <a:cubicBezTo>
                      <a:pt x="1612903" y="3285071"/>
                      <a:pt x="828849" y="3419965"/>
                      <a:pt x="47262" y="3553593"/>
                    </a:cubicBezTo>
                    <a:lnTo>
                      <a:pt x="0" y="3561776"/>
                    </a:lnTo>
                    <a:close/>
                  </a:path>
                </a:pathLst>
              </a:custGeom>
              <a:solidFill>
                <a:schemeClr val="tx1">
                  <a:lumMod val="20000"/>
                  <a:lumOff val="80000"/>
                </a:schemeClr>
              </a:solidFill>
              <a:ln w="25400" cap="flat">
                <a:noFill/>
                <a:prstDash val="solid"/>
                <a:miter lim="400000"/>
              </a:ln>
              <a:effectLst/>
            </p:spPr>
            <p:txBody>
              <a:bodyPr wrap="square" lIns="0" tIns="0" rIns="0" bIns="0" anchor="ctr">
                <a:noAutofit/>
              </a:bodyPr>
              <a:lstStyle/>
              <a:p>
                <a:endParaRPr sz="600">
                  <a:solidFill>
                    <a:schemeClr val="tx1"/>
                  </a:solidFill>
                  <a:latin typeface="DM Sans" pitchFamily="2" charset="77"/>
                  <a:sym typeface="Helvetica Neue Medium"/>
                </a:endParaRPr>
              </a:p>
            </p:txBody>
          </p:sp>
          <p:sp>
            <p:nvSpPr>
              <p:cNvPr id="1938" name="Freeform 8">
                <a:extLst>
                  <a:ext uri="{FF2B5EF4-FFF2-40B4-BE49-F238E27FC236}">
                    <a16:creationId xmlns:a16="http://schemas.microsoft.com/office/drawing/2014/main" id="{28CC1701-E178-5938-C5C2-52547E145849}"/>
                  </a:ext>
                </a:extLst>
              </p:cNvPr>
              <p:cNvSpPr/>
              <p:nvPr/>
            </p:nvSpPr>
            <p:spPr>
              <a:xfrm>
                <a:off x="3747450" y="2209440"/>
                <a:ext cx="1831692" cy="2639551"/>
              </a:xfrm>
              <a:custGeom>
                <a:avLst/>
                <a:gdLst>
                  <a:gd name="connsiteX0" fmla="*/ 0 w 3437630"/>
                  <a:gd name="connsiteY0" fmla="*/ 0 h 4953781"/>
                  <a:gd name="connsiteX1" fmla="*/ 42528 w 3437630"/>
                  <a:gd name="connsiteY1" fmla="*/ 14446 h 4953781"/>
                  <a:gd name="connsiteX2" fmla="*/ 2407135 w 3437630"/>
                  <a:gd name="connsiteY2" fmla="*/ 566347 h 4953781"/>
                  <a:gd name="connsiteX3" fmla="*/ 3142593 w 3437630"/>
                  <a:gd name="connsiteY3" fmla="*/ 693621 h 4953781"/>
                  <a:gd name="connsiteX4" fmla="*/ 3156715 w 3437630"/>
                  <a:gd name="connsiteY4" fmla="*/ 689098 h 4953781"/>
                  <a:gd name="connsiteX5" fmla="*/ 3437630 w 3437630"/>
                  <a:gd name="connsiteY5" fmla="*/ 2470603 h 4953781"/>
                  <a:gd name="connsiteX6" fmla="*/ 3156715 w 3437630"/>
                  <a:gd name="connsiteY6" fmla="*/ 4252108 h 4953781"/>
                  <a:gd name="connsiteX7" fmla="*/ 3156714 w 3437630"/>
                  <a:gd name="connsiteY7" fmla="*/ 4252108 h 4953781"/>
                  <a:gd name="connsiteX8" fmla="*/ 3156714 w 3437630"/>
                  <a:gd name="connsiteY8" fmla="*/ 4257840 h 4953781"/>
                  <a:gd name="connsiteX9" fmla="*/ 2405364 w 3437630"/>
                  <a:gd name="connsiteY9" fmla="*/ 4387932 h 4953781"/>
                  <a:gd name="connsiteX10" fmla="*/ 41066 w 3437630"/>
                  <a:gd name="connsiteY10" fmla="*/ 4939833 h 4953781"/>
                  <a:gd name="connsiteX11" fmla="*/ 0 w 3437630"/>
                  <a:gd name="connsiteY11" fmla="*/ 4953781 h 495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37630" h="4953781">
                    <a:moveTo>
                      <a:pt x="0" y="0"/>
                    </a:moveTo>
                    <a:lnTo>
                      <a:pt x="42528" y="14446"/>
                    </a:lnTo>
                    <a:cubicBezTo>
                      <a:pt x="816435" y="260603"/>
                      <a:pt x="1609266" y="423629"/>
                      <a:pt x="2407135" y="566347"/>
                    </a:cubicBezTo>
                    <a:lnTo>
                      <a:pt x="3142593" y="693621"/>
                    </a:lnTo>
                    <a:lnTo>
                      <a:pt x="3156715" y="689098"/>
                    </a:lnTo>
                    <a:cubicBezTo>
                      <a:pt x="3311860" y="689098"/>
                      <a:pt x="3437630" y="1486705"/>
                      <a:pt x="3437630" y="2470603"/>
                    </a:cubicBezTo>
                    <a:cubicBezTo>
                      <a:pt x="3437630" y="3454501"/>
                      <a:pt x="3311860" y="4252108"/>
                      <a:pt x="3156715" y="4252108"/>
                    </a:cubicBezTo>
                    <a:lnTo>
                      <a:pt x="3156714" y="4252108"/>
                    </a:lnTo>
                    <a:lnTo>
                      <a:pt x="3156714" y="4257840"/>
                    </a:lnTo>
                    <a:lnTo>
                      <a:pt x="2405364" y="4387932"/>
                    </a:lnTo>
                    <a:cubicBezTo>
                      <a:pt x="1607803" y="4530651"/>
                      <a:pt x="814973" y="4693677"/>
                      <a:pt x="41066" y="4939833"/>
                    </a:cubicBezTo>
                    <a:lnTo>
                      <a:pt x="0" y="4953781"/>
                    </a:lnTo>
                    <a:close/>
                  </a:path>
                </a:pathLst>
              </a:custGeom>
              <a:solidFill>
                <a:schemeClr val="bg2">
                  <a:lumMod val="50000"/>
                  <a:lumOff val="50000"/>
                </a:schemeClr>
              </a:solidFill>
              <a:ln w="25400" cap="flat">
                <a:noFill/>
                <a:prstDash val="solid"/>
                <a:miter lim="400000"/>
              </a:ln>
              <a:effectLst/>
            </p:spPr>
            <p:txBody>
              <a:bodyPr wrap="square" lIns="0" tIns="0" rIns="0" bIns="0" anchor="ctr">
                <a:noAutofit/>
              </a:bodyPr>
              <a:lstStyle/>
              <a:p>
                <a:endParaRPr sz="600">
                  <a:solidFill>
                    <a:schemeClr val="tx1"/>
                  </a:solidFill>
                  <a:latin typeface="DM Sans" pitchFamily="2" charset="77"/>
                  <a:sym typeface="Helvetica Neue Medium"/>
                </a:endParaRPr>
              </a:p>
            </p:txBody>
          </p:sp>
          <p:sp>
            <p:nvSpPr>
              <p:cNvPr id="1939" name="Freeform 9">
                <a:extLst>
                  <a:ext uri="{FF2B5EF4-FFF2-40B4-BE49-F238E27FC236}">
                    <a16:creationId xmlns:a16="http://schemas.microsoft.com/office/drawing/2014/main" id="{71C5BE36-99E0-0FBB-6213-92FB1F737F9E}"/>
                  </a:ext>
                </a:extLst>
              </p:cNvPr>
              <p:cNvSpPr/>
              <p:nvPr/>
            </p:nvSpPr>
            <p:spPr>
              <a:xfrm>
                <a:off x="2075589" y="1385085"/>
                <a:ext cx="1879049" cy="4299951"/>
              </a:xfrm>
              <a:custGeom>
                <a:avLst/>
                <a:gdLst>
                  <a:gd name="connsiteX0" fmla="*/ 0 w 3526506"/>
                  <a:gd name="connsiteY0" fmla="*/ 0 h 8069940"/>
                  <a:gd name="connsiteX1" fmla="*/ 33529 w 3526506"/>
                  <a:gd name="connsiteY1" fmla="*/ 0 h 8069940"/>
                  <a:gd name="connsiteX2" fmla="*/ 363829 w 3526506"/>
                  <a:gd name="connsiteY2" fmla="*/ 224802 h 8069940"/>
                  <a:gd name="connsiteX3" fmla="*/ 2756743 w 3526506"/>
                  <a:gd name="connsiteY3" fmla="*/ 1417709 h 8069940"/>
                  <a:gd name="connsiteX4" fmla="*/ 3137670 w 3526506"/>
                  <a:gd name="connsiteY4" fmla="*/ 1547106 h 8069940"/>
                  <a:gd name="connsiteX5" fmla="*/ 3137670 w 3526506"/>
                  <a:gd name="connsiteY5" fmla="*/ 1555345 h 8069940"/>
                  <a:gd name="connsiteX6" fmla="*/ 3526506 w 3526506"/>
                  <a:gd name="connsiteY6" fmla="*/ 4017710 h 8069940"/>
                  <a:gd name="connsiteX7" fmla="*/ 3137670 w 3526506"/>
                  <a:gd name="connsiteY7" fmla="*/ 6480075 h 8069940"/>
                  <a:gd name="connsiteX8" fmla="*/ 3137670 w 3526506"/>
                  <a:gd name="connsiteY8" fmla="*/ 6500887 h 8069940"/>
                  <a:gd name="connsiteX9" fmla="*/ 2755280 w 3526506"/>
                  <a:gd name="connsiteY9" fmla="*/ 6630766 h 8069940"/>
                  <a:gd name="connsiteX10" fmla="*/ 362366 w 3526506"/>
                  <a:gd name="connsiteY10" fmla="*/ 7823331 h 8069940"/>
                  <a:gd name="connsiteX11" fmla="*/ 0 w 3526506"/>
                  <a:gd name="connsiteY11" fmla="*/ 8069940 h 806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6506" h="8069940">
                    <a:moveTo>
                      <a:pt x="0" y="0"/>
                    </a:moveTo>
                    <a:lnTo>
                      <a:pt x="33529" y="0"/>
                    </a:lnTo>
                    <a:lnTo>
                      <a:pt x="363829" y="224802"/>
                    </a:lnTo>
                    <a:cubicBezTo>
                      <a:pt x="1112875" y="713665"/>
                      <a:pt x="1915963" y="1113885"/>
                      <a:pt x="2756743" y="1417709"/>
                    </a:cubicBezTo>
                    <a:lnTo>
                      <a:pt x="3137670" y="1547106"/>
                    </a:lnTo>
                    <a:lnTo>
                      <a:pt x="3137670" y="1555345"/>
                    </a:lnTo>
                    <a:cubicBezTo>
                      <a:pt x="3352418" y="1555345"/>
                      <a:pt x="3526506" y="2657783"/>
                      <a:pt x="3526506" y="4017710"/>
                    </a:cubicBezTo>
                    <a:cubicBezTo>
                      <a:pt x="3526506" y="5377637"/>
                      <a:pt x="3352418" y="6480075"/>
                      <a:pt x="3137670" y="6480075"/>
                    </a:cubicBezTo>
                    <a:lnTo>
                      <a:pt x="3137670" y="6500887"/>
                    </a:lnTo>
                    <a:lnTo>
                      <a:pt x="2755280" y="6630766"/>
                    </a:lnTo>
                    <a:cubicBezTo>
                      <a:pt x="1914501" y="6934528"/>
                      <a:pt x="1111412" y="7334529"/>
                      <a:pt x="362366" y="7823331"/>
                    </a:cubicBezTo>
                    <a:lnTo>
                      <a:pt x="0" y="8069940"/>
                    </a:lnTo>
                    <a:close/>
                  </a:path>
                </a:pathLst>
              </a:custGeom>
              <a:solidFill>
                <a:schemeClr val="bg2"/>
              </a:solidFill>
              <a:ln w="25400" cap="flat">
                <a:noFill/>
                <a:prstDash val="solid"/>
                <a:miter lim="400000"/>
              </a:ln>
              <a:effectLst/>
            </p:spPr>
            <p:txBody>
              <a:bodyPr wrap="square" lIns="0" tIns="0" rIns="0" bIns="0" anchor="ctr">
                <a:noAutofit/>
              </a:bodyPr>
              <a:lstStyle/>
              <a:p>
                <a:pPr>
                  <a:defRPr sz="3200" b="0">
                    <a:solidFill>
                      <a:srgbClr val="FFFFFF"/>
                    </a:solidFill>
                    <a:latin typeface="+mn-lt"/>
                    <a:ea typeface="+mn-ea"/>
                    <a:cs typeface="+mn-cs"/>
                    <a:sym typeface="Helvetica Neue Medium"/>
                  </a:defRPr>
                </a:pPr>
                <a:endParaRPr sz="600">
                  <a:solidFill>
                    <a:schemeClr val="tx1"/>
                  </a:solidFill>
                  <a:latin typeface="DM Sans" pitchFamily="2" charset="77"/>
                  <a:sym typeface="Helvetica Neue Medium"/>
                </a:endParaRPr>
              </a:p>
            </p:txBody>
          </p:sp>
          <p:sp>
            <p:nvSpPr>
              <p:cNvPr id="1940" name="Овал">
                <a:extLst>
                  <a:ext uri="{FF2B5EF4-FFF2-40B4-BE49-F238E27FC236}">
                    <a16:creationId xmlns:a16="http://schemas.microsoft.com/office/drawing/2014/main" id="{BDD09271-B5C1-863F-25BD-2194DC5D8FD7}"/>
                  </a:ext>
                </a:extLst>
              </p:cNvPr>
              <p:cNvSpPr/>
              <p:nvPr/>
            </p:nvSpPr>
            <p:spPr>
              <a:xfrm>
                <a:off x="1737327" y="1385085"/>
                <a:ext cx="676525" cy="4289169"/>
              </a:xfrm>
              <a:prstGeom prst="ellipse">
                <a:avLst/>
              </a:prstGeom>
              <a:gradFill flip="none" rotWithShape="1">
                <a:gsLst>
                  <a:gs pos="96000">
                    <a:schemeClr val="bg1"/>
                  </a:gs>
                  <a:gs pos="0">
                    <a:schemeClr val="tx1"/>
                  </a:gs>
                </a:gsLst>
                <a:lin ang="2700000" scaled="1"/>
                <a:tileRect/>
              </a:gradFill>
              <a:ln w="12700" cap="flat">
                <a:no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sz="600">
                  <a:solidFill>
                    <a:schemeClr val="tx1"/>
                  </a:solidFill>
                  <a:latin typeface="DM Sans" pitchFamily="2" charset="77"/>
                  <a:sym typeface="Helvetica Neue Medium"/>
                </a:endParaRPr>
              </a:p>
            </p:txBody>
          </p:sp>
        </p:grpSp>
        <p:sp>
          <p:nvSpPr>
            <p:cNvPr id="21" name="Circle">
              <a:extLst>
                <a:ext uri="{FF2B5EF4-FFF2-40B4-BE49-F238E27FC236}">
                  <a16:creationId xmlns:a16="http://schemas.microsoft.com/office/drawing/2014/main" id="{2A0B0765-4DC9-1A4F-1805-CADEFB16B9CE}"/>
                </a:ext>
              </a:extLst>
            </p:cNvPr>
            <p:cNvSpPr/>
            <p:nvPr/>
          </p:nvSpPr>
          <p:spPr>
            <a:xfrm>
              <a:off x="1731701" y="2477221"/>
              <a:ext cx="548851" cy="548851"/>
            </a:xfrm>
            <a:prstGeom prst="ellipse">
              <a:avLst/>
            </a:prstGeom>
            <a:solidFill>
              <a:schemeClr val="accent1">
                <a:alpha val="49000"/>
              </a:schemeClr>
            </a:solidFill>
            <a:ln w="12700"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22" name="Circle">
              <a:extLst>
                <a:ext uri="{FF2B5EF4-FFF2-40B4-BE49-F238E27FC236}">
                  <a16:creationId xmlns:a16="http://schemas.microsoft.com/office/drawing/2014/main" id="{C44C5E7A-F775-D038-B81E-98ABDB083615}"/>
                </a:ext>
              </a:extLst>
            </p:cNvPr>
            <p:cNvSpPr/>
            <p:nvPr/>
          </p:nvSpPr>
          <p:spPr>
            <a:xfrm>
              <a:off x="2114403" y="3175886"/>
              <a:ext cx="285160" cy="285626"/>
            </a:xfrm>
            <a:prstGeom prst="ellipse">
              <a:avLst/>
            </a:prstGeom>
            <a:solidFill>
              <a:schemeClr val="accent1">
                <a:alpha val="49000"/>
              </a:schemeClr>
            </a:solidFill>
            <a:ln w="12700"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23" name="Circle">
              <a:extLst>
                <a:ext uri="{FF2B5EF4-FFF2-40B4-BE49-F238E27FC236}">
                  <a16:creationId xmlns:a16="http://schemas.microsoft.com/office/drawing/2014/main" id="{61A2D1F9-683A-87B1-051F-97A87D751BB2}"/>
                </a:ext>
              </a:extLst>
            </p:cNvPr>
            <p:cNvSpPr/>
            <p:nvPr/>
          </p:nvSpPr>
          <p:spPr>
            <a:xfrm>
              <a:off x="2914811" y="4211049"/>
              <a:ext cx="155415" cy="155882"/>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24" name="Circle">
              <a:extLst>
                <a:ext uri="{FF2B5EF4-FFF2-40B4-BE49-F238E27FC236}">
                  <a16:creationId xmlns:a16="http://schemas.microsoft.com/office/drawing/2014/main" id="{20FA55DA-D15F-F07E-E336-6549922E02A5}"/>
                </a:ext>
              </a:extLst>
            </p:cNvPr>
            <p:cNvSpPr/>
            <p:nvPr/>
          </p:nvSpPr>
          <p:spPr>
            <a:xfrm>
              <a:off x="1555751" y="2504290"/>
              <a:ext cx="71407" cy="70939"/>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25" name="Circle">
              <a:extLst>
                <a:ext uri="{FF2B5EF4-FFF2-40B4-BE49-F238E27FC236}">
                  <a16:creationId xmlns:a16="http://schemas.microsoft.com/office/drawing/2014/main" id="{B7E99C1A-C4A3-8132-5F2C-40E91DBAA595}"/>
                </a:ext>
              </a:extLst>
            </p:cNvPr>
            <p:cNvSpPr/>
            <p:nvPr/>
          </p:nvSpPr>
          <p:spPr>
            <a:xfrm>
              <a:off x="2239014" y="3971626"/>
              <a:ext cx="285160" cy="285160"/>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26" name="Circle">
              <a:extLst>
                <a:ext uri="{FF2B5EF4-FFF2-40B4-BE49-F238E27FC236}">
                  <a16:creationId xmlns:a16="http://schemas.microsoft.com/office/drawing/2014/main" id="{E500158B-8CC6-CCB7-3B97-B01B2A2F872C}"/>
                </a:ext>
              </a:extLst>
            </p:cNvPr>
            <p:cNvSpPr/>
            <p:nvPr/>
          </p:nvSpPr>
          <p:spPr>
            <a:xfrm>
              <a:off x="2530243" y="3165618"/>
              <a:ext cx="285160" cy="285626"/>
            </a:xfrm>
            <a:prstGeom prst="ellipse">
              <a:avLst/>
            </a:prstGeom>
            <a:solidFill>
              <a:schemeClr val="tx1">
                <a:alpha val="30000"/>
              </a:schemeClr>
            </a:solidFill>
            <a:ln w="28575"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27" name="Circle">
              <a:extLst>
                <a:ext uri="{FF2B5EF4-FFF2-40B4-BE49-F238E27FC236}">
                  <a16:creationId xmlns:a16="http://schemas.microsoft.com/office/drawing/2014/main" id="{68C2F421-2943-5A9F-B74A-505890424799}"/>
                </a:ext>
              </a:extLst>
            </p:cNvPr>
            <p:cNvSpPr/>
            <p:nvPr/>
          </p:nvSpPr>
          <p:spPr>
            <a:xfrm>
              <a:off x="2474237" y="3623927"/>
              <a:ext cx="70939" cy="71407"/>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28" name="Circle">
              <a:extLst>
                <a:ext uri="{FF2B5EF4-FFF2-40B4-BE49-F238E27FC236}">
                  <a16:creationId xmlns:a16="http://schemas.microsoft.com/office/drawing/2014/main" id="{AC3CCA94-F698-9D65-0616-6331DFACA198}"/>
                </a:ext>
              </a:extLst>
            </p:cNvPr>
            <p:cNvSpPr/>
            <p:nvPr/>
          </p:nvSpPr>
          <p:spPr>
            <a:xfrm>
              <a:off x="2731395" y="4162511"/>
              <a:ext cx="71407" cy="70939"/>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29" name="Circle">
              <a:extLst>
                <a:ext uri="{FF2B5EF4-FFF2-40B4-BE49-F238E27FC236}">
                  <a16:creationId xmlns:a16="http://schemas.microsoft.com/office/drawing/2014/main" id="{76AC9C63-0572-946B-9F2A-90C13AC9C41A}"/>
                </a:ext>
              </a:extLst>
            </p:cNvPr>
            <p:cNvSpPr/>
            <p:nvPr/>
          </p:nvSpPr>
          <p:spPr>
            <a:xfrm>
              <a:off x="2924612" y="2949065"/>
              <a:ext cx="70939" cy="71407"/>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0" name="Circle">
              <a:extLst>
                <a:ext uri="{FF2B5EF4-FFF2-40B4-BE49-F238E27FC236}">
                  <a16:creationId xmlns:a16="http://schemas.microsoft.com/office/drawing/2014/main" id="{9B84D64C-DF57-8B8F-EB66-3ED14ADEF023}"/>
                </a:ext>
              </a:extLst>
            </p:cNvPr>
            <p:cNvSpPr/>
            <p:nvPr/>
          </p:nvSpPr>
          <p:spPr>
            <a:xfrm>
              <a:off x="1731701" y="5046928"/>
              <a:ext cx="70939" cy="70939"/>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1" name="Circle">
              <a:extLst>
                <a:ext uri="{FF2B5EF4-FFF2-40B4-BE49-F238E27FC236}">
                  <a16:creationId xmlns:a16="http://schemas.microsoft.com/office/drawing/2014/main" id="{59E17253-D6AF-7FED-F6CE-F342718E9E00}"/>
                </a:ext>
              </a:extLst>
            </p:cNvPr>
            <p:cNvSpPr/>
            <p:nvPr/>
          </p:nvSpPr>
          <p:spPr>
            <a:xfrm>
              <a:off x="2678656" y="3006003"/>
              <a:ext cx="71407" cy="71407"/>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2" name="Circle">
              <a:extLst>
                <a:ext uri="{FF2B5EF4-FFF2-40B4-BE49-F238E27FC236}">
                  <a16:creationId xmlns:a16="http://schemas.microsoft.com/office/drawing/2014/main" id="{86AF8263-FD46-DC1D-C532-DDC9A7D12BBF}"/>
                </a:ext>
              </a:extLst>
            </p:cNvPr>
            <p:cNvSpPr/>
            <p:nvPr/>
          </p:nvSpPr>
          <p:spPr>
            <a:xfrm>
              <a:off x="1951521" y="3134815"/>
              <a:ext cx="70939" cy="70939"/>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3" name="Circle">
              <a:extLst>
                <a:ext uri="{FF2B5EF4-FFF2-40B4-BE49-F238E27FC236}">
                  <a16:creationId xmlns:a16="http://schemas.microsoft.com/office/drawing/2014/main" id="{050E8682-13CE-4B7F-B55F-71B17BCD00FC}"/>
                </a:ext>
              </a:extLst>
            </p:cNvPr>
            <p:cNvSpPr/>
            <p:nvPr/>
          </p:nvSpPr>
          <p:spPr>
            <a:xfrm>
              <a:off x="1961322" y="4295523"/>
              <a:ext cx="71407" cy="70939"/>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4" name="Circle">
              <a:extLst>
                <a:ext uri="{FF2B5EF4-FFF2-40B4-BE49-F238E27FC236}">
                  <a16:creationId xmlns:a16="http://schemas.microsoft.com/office/drawing/2014/main" id="{443CB04C-E444-B937-B673-B6DFA200E1DA}"/>
                </a:ext>
              </a:extLst>
            </p:cNvPr>
            <p:cNvSpPr/>
            <p:nvPr/>
          </p:nvSpPr>
          <p:spPr>
            <a:xfrm>
              <a:off x="2649721" y="3519385"/>
              <a:ext cx="549318" cy="548851"/>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5" name="Circle">
              <a:extLst>
                <a:ext uri="{FF2B5EF4-FFF2-40B4-BE49-F238E27FC236}">
                  <a16:creationId xmlns:a16="http://schemas.microsoft.com/office/drawing/2014/main" id="{5767D859-5D95-023C-7D23-A86B623E5723}"/>
                </a:ext>
              </a:extLst>
            </p:cNvPr>
            <p:cNvSpPr/>
            <p:nvPr/>
          </p:nvSpPr>
          <p:spPr>
            <a:xfrm>
              <a:off x="2354291" y="2910793"/>
              <a:ext cx="192285" cy="192285"/>
            </a:xfrm>
            <a:prstGeom prst="ellipse">
              <a:avLst/>
            </a:prstGeom>
            <a:solidFill>
              <a:schemeClr val="tx1">
                <a:alpha val="30000"/>
              </a:schemeClr>
            </a:solidFill>
            <a:ln w="28575"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36" name="Circle">
              <a:extLst>
                <a:ext uri="{FF2B5EF4-FFF2-40B4-BE49-F238E27FC236}">
                  <a16:creationId xmlns:a16="http://schemas.microsoft.com/office/drawing/2014/main" id="{42855509-92FF-7853-F946-BD58B61BF7AD}"/>
                </a:ext>
              </a:extLst>
            </p:cNvPr>
            <p:cNvSpPr/>
            <p:nvPr/>
          </p:nvSpPr>
          <p:spPr>
            <a:xfrm>
              <a:off x="3011420" y="3052207"/>
              <a:ext cx="155415" cy="155415"/>
            </a:xfrm>
            <a:prstGeom prst="ellipse">
              <a:avLst/>
            </a:prstGeom>
            <a:solidFill>
              <a:schemeClr val="tx1">
                <a:alpha val="30000"/>
              </a:schemeClr>
            </a:solidFill>
            <a:ln w="28575"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37" name="Circle">
              <a:extLst>
                <a:ext uri="{FF2B5EF4-FFF2-40B4-BE49-F238E27FC236}">
                  <a16:creationId xmlns:a16="http://schemas.microsoft.com/office/drawing/2014/main" id="{401430FB-462F-B400-6E4C-9662F0874F21}"/>
                </a:ext>
              </a:extLst>
            </p:cNvPr>
            <p:cNvSpPr/>
            <p:nvPr/>
          </p:nvSpPr>
          <p:spPr>
            <a:xfrm>
              <a:off x="2523241" y="4284322"/>
              <a:ext cx="285626" cy="285160"/>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8" name="Circle">
              <a:extLst>
                <a:ext uri="{FF2B5EF4-FFF2-40B4-BE49-F238E27FC236}">
                  <a16:creationId xmlns:a16="http://schemas.microsoft.com/office/drawing/2014/main" id="{06AD84AC-1B25-CDBA-6F4D-F016B228FA7E}"/>
                </a:ext>
              </a:extLst>
            </p:cNvPr>
            <p:cNvSpPr/>
            <p:nvPr/>
          </p:nvSpPr>
          <p:spPr>
            <a:xfrm>
              <a:off x="2070065" y="3710736"/>
              <a:ext cx="155415" cy="155415"/>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9" name="Circle">
              <a:extLst>
                <a:ext uri="{FF2B5EF4-FFF2-40B4-BE49-F238E27FC236}">
                  <a16:creationId xmlns:a16="http://schemas.microsoft.com/office/drawing/2014/main" id="{FFFA91DA-9F22-13BB-7363-4D6EF43815DB}"/>
                </a:ext>
              </a:extLst>
            </p:cNvPr>
            <p:cNvSpPr/>
            <p:nvPr/>
          </p:nvSpPr>
          <p:spPr>
            <a:xfrm>
              <a:off x="2147539" y="4501343"/>
              <a:ext cx="155882" cy="155415"/>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0" name="Circle">
              <a:extLst>
                <a:ext uri="{FF2B5EF4-FFF2-40B4-BE49-F238E27FC236}">
                  <a16:creationId xmlns:a16="http://schemas.microsoft.com/office/drawing/2014/main" id="{79173681-726C-04C7-74B6-6FA79A5D18F3}"/>
                </a:ext>
              </a:extLst>
            </p:cNvPr>
            <p:cNvSpPr/>
            <p:nvPr/>
          </p:nvSpPr>
          <p:spPr>
            <a:xfrm>
              <a:off x="1731701" y="4546147"/>
              <a:ext cx="379901" cy="380369"/>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1" name="Circle">
              <a:extLst>
                <a:ext uri="{FF2B5EF4-FFF2-40B4-BE49-F238E27FC236}">
                  <a16:creationId xmlns:a16="http://schemas.microsoft.com/office/drawing/2014/main" id="{99BD8827-4764-5ACC-68C6-508F01F44CE1}"/>
                </a:ext>
              </a:extLst>
            </p:cNvPr>
            <p:cNvSpPr/>
            <p:nvPr/>
          </p:nvSpPr>
          <p:spPr>
            <a:xfrm>
              <a:off x="3850565" y="3488583"/>
              <a:ext cx="295428" cy="29542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2" name="Circle">
              <a:extLst>
                <a:ext uri="{FF2B5EF4-FFF2-40B4-BE49-F238E27FC236}">
                  <a16:creationId xmlns:a16="http://schemas.microsoft.com/office/drawing/2014/main" id="{525AD1DE-3655-DF50-6552-F57B68D3D519}"/>
                </a:ext>
              </a:extLst>
            </p:cNvPr>
            <p:cNvSpPr/>
            <p:nvPr/>
          </p:nvSpPr>
          <p:spPr>
            <a:xfrm>
              <a:off x="3318515" y="3961359"/>
              <a:ext cx="295428" cy="295428"/>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3" name="Circle">
              <a:extLst>
                <a:ext uri="{FF2B5EF4-FFF2-40B4-BE49-F238E27FC236}">
                  <a16:creationId xmlns:a16="http://schemas.microsoft.com/office/drawing/2014/main" id="{C4DBDC15-6475-8F79-750C-6EF823617237}"/>
                </a:ext>
              </a:extLst>
            </p:cNvPr>
            <p:cNvSpPr/>
            <p:nvPr/>
          </p:nvSpPr>
          <p:spPr>
            <a:xfrm>
              <a:off x="3786160" y="3254760"/>
              <a:ext cx="178750" cy="17875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4" name="Circle">
              <a:extLst>
                <a:ext uri="{FF2B5EF4-FFF2-40B4-BE49-F238E27FC236}">
                  <a16:creationId xmlns:a16="http://schemas.microsoft.com/office/drawing/2014/main" id="{A508AE79-E08A-D5D5-8480-C8DEE933E72E}"/>
                </a:ext>
              </a:extLst>
            </p:cNvPr>
            <p:cNvSpPr/>
            <p:nvPr/>
          </p:nvSpPr>
          <p:spPr>
            <a:xfrm>
              <a:off x="4044250" y="3292096"/>
              <a:ext cx="81207" cy="812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5" name="Circle">
              <a:extLst>
                <a:ext uri="{FF2B5EF4-FFF2-40B4-BE49-F238E27FC236}">
                  <a16:creationId xmlns:a16="http://schemas.microsoft.com/office/drawing/2014/main" id="{7822B9AF-01E9-14BC-709A-710B312A652F}"/>
                </a:ext>
              </a:extLst>
            </p:cNvPr>
            <p:cNvSpPr/>
            <p:nvPr/>
          </p:nvSpPr>
          <p:spPr>
            <a:xfrm>
              <a:off x="4049385" y="3866150"/>
              <a:ext cx="81675" cy="8167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6" name="Circle">
              <a:extLst>
                <a:ext uri="{FF2B5EF4-FFF2-40B4-BE49-F238E27FC236}">
                  <a16:creationId xmlns:a16="http://schemas.microsoft.com/office/drawing/2014/main" id="{6D195DC6-369A-91E9-C143-0FC5B0EC741E}"/>
                </a:ext>
              </a:extLst>
            </p:cNvPr>
            <p:cNvSpPr/>
            <p:nvPr/>
          </p:nvSpPr>
          <p:spPr>
            <a:xfrm>
              <a:off x="3706352" y="3199220"/>
              <a:ext cx="81207" cy="8167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7" name="Circle">
              <a:extLst>
                <a:ext uri="{FF2B5EF4-FFF2-40B4-BE49-F238E27FC236}">
                  <a16:creationId xmlns:a16="http://schemas.microsoft.com/office/drawing/2014/main" id="{661A76F9-7632-2E10-0511-6FF6A5BED740}"/>
                </a:ext>
              </a:extLst>
            </p:cNvPr>
            <p:cNvSpPr/>
            <p:nvPr/>
          </p:nvSpPr>
          <p:spPr>
            <a:xfrm>
              <a:off x="3634480" y="3713536"/>
              <a:ext cx="178283" cy="17875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8" name="Circle">
              <a:extLst>
                <a:ext uri="{FF2B5EF4-FFF2-40B4-BE49-F238E27FC236}">
                  <a16:creationId xmlns:a16="http://schemas.microsoft.com/office/drawing/2014/main" id="{9B898A8E-468F-A5A4-F415-C767FBF922B0}"/>
                </a:ext>
              </a:extLst>
            </p:cNvPr>
            <p:cNvSpPr/>
            <p:nvPr/>
          </p:nvSpPr>
          <p:spPr>
            <a:xfrm>
              <a:off x="3355853" y="3377038"/>
              <a:ext cx="81207" cy="812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9" name="Circle">
              <a:extLst>
                <a:ext uri="{FF2B5EF4-FFF2-40B4-BE49-F238E27FC236}">
                  <a16:creationId xmlns:a16="http://schemas.microsoft.com/office/drawing/2014/main" id="{781923D3-C145-097D-8A16-665BBDCB3900}"/>
                </a:ext>
              </a:extLst>
            </p:cNvPr>
            <p:cNvSpPr/>
            <p:nvPr/>
          </p:nvSpPr>
          <p:spPr>
            <a:xfrm>
              <a:off x="3342317" y="3086745"/>
              <a:ext cx="178750" cy="17875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0" name="Circle">
              <a:extLst>
                <a:ext uri="{FF2B5EF4-FFF2-40B4-BE49-F238E27FC236}">
                  <a16:creationId xmlns:a16="http://schemas.microsoft.com/office/drawing/2014/main" id="{2DD34F8F-11FF-295A-C366-49DDC774030A}"/>
                </a:ext>
              </a:extLst>
            </p:cNvPr>
            <p:cNvSpPr/>
            <p:nvPr/>
          </p:nvSpPr>
          <p:spPr>
            <a:xfrm>
              <a:off x="3677883" y="3462913"/>
              <a:ext cx="81207" cy="8167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1" name="Circle">
              <a:extLst>
                <a:ext uri="{FF2B5EF4-FFF2-40B4-BE49-F238E27FC236}">
                  <a16:creationId xmlns:a16="http://schemas.microsoft.com/office/drawing/2014/main" id="{42A0EEB7-874F-EA85-802A-5A080281E66E}"/>
                </a:ext>
              </a:extLst>
            </p:cNvPr>
            <p:cNvSpPr/>
            <p:nvPr/>
          </p:nvSpPr>
          <p:spPr>
            <a:xfrm>
              <a:off x="3867834" y="3973960"/>
              <a:ext cx="178750" cy="17875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2" name="Circle">
              <a:extLst>
                <a:ext uri="{FF2B5EF4-FFF2-40B4-BE49-F238E27FC236}">
                  <a16:creationId xmlns:a16="http://schemas.microsoft.com/office/drawing/2014/main" id="{23116FEC-3198-9065-0620-0A4B619C7D18}"/>
                </a:ext>
              </a:extLst>
            </p:cNvPr>
            <p:cNvSpPr/>
            <p:nvPr/>
          </p:nvSpPr>
          <p:spPr>
            <a:xfrm>
              <a:off x="3672748" y="4080838"/>
              <a:ext cx="81675" cy="8167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3" name="Circle">
              <a:extLst>
                <a:ext uri="{FF2B5EF4-FFF2-40B4-BE49-F238E27FC236}">
                  <a16:creationId xmlns:a16="http://schemas.microsoft.com/office/drawing/2014/main" id="{DCBC4F09-FECB-ED57-1471-E3D154595D58}"/>
                </a:ext>
              </a:extLst>
            </p:cNvPr>
            <p:cNvSpPr/>
            <p:nvPr/>
          </p:nvSpPr>
          <p:spPr>
            <a:xfrm>
              <a:off x="3440794" y="3562789"/>
              <a:ext cx="178750" cy="17875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4" name="Circle">
              <a:extLst>
                <a:ext uri="{FF2B5EF4-FFF2-40B4-BE49-F238E27FC236}">
                  <a16:creationId xmlns:a16="http://schemas.microsoft.com/office/drawing/2014/main" id="{1485BF11-6679-83E9-3C3B-2A94EE97B883}"/>
                </a:ext>
              </a:extLst>
            </p:cNvPr>
            <p:cNvSpPr/>
            <p:nvPr/>
          </p:nvSpPr>
          <p:spPr>
            <a:xfrm>
              <a:off x="3599942" y="3267828"/>
              <a:ext cx="81207" cy="812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5" name="Circle">
              <a:extLst>
                <a:ext uri="{FF2B5EF4-FFF2-40B4-BE49-F238E27FC236}">
                  <a16:creationId xmlns:a16="http://schemas.microsoft.com/office/drawing/2014/main" id="{A641944E-D252-17A5-0134-BF2B7FCEB7F9}"/>
                </a:ext>
              </a:extLst>
            </p:cNvPr>
            <p:cNvSpPr/>
            <p:nvPr/>
          </p:nvSpPr>
          <p:spPr>
            <a:xfrm>
              <a:off x="6493079" y="3525452"/>
              <a:ext cx="70939" cy="714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6" name="Circle">
              <a:extLst>
                <a:ext uri="{FF2B5EF4-FFF2-40B4-BE49-F238E27FC236}">
                  <a16:creationId xmlns:a16="http://schemas.microsoft.com/office/drawing/2014/main" id="{52B5F3D6-E163-6BBB-9636-CA68A109E0E6}"/>
                </a:ext>
              </a:extLst>
            </p:cNvPr>
            <p:cNvSpPr/>
            <p:nvPr/>
          </p:nvSpPr>
          <p:spPr>
            <a:xfrm>
              <a:off x="4798921" y="3587525"/>
              <a:ext cx="71407" cy="70939"/>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7" name="Circle">
              <a:extLst>
                <a:ext uri="{FF2B5EF4-FFF2-40B4-BE49-F238E27FC236}">
                  <a16:creationId xmlns:a16="http://schemas.microsoft.com/office/drawing/2014/main" id="{690140E3-DDC0-D819-E481-73B5D6AFDD26}"/>
                </a:ext>
              </a:extLst>
            </p:cNvPr>
            <p:cNvSpPr/>
            <p:nvPr/>
          </p:nvSpPr>
          <p:spPr>
            <a:xfrm>
              <a:off x="4347612" y="3960893"/>
              <a:ext cx="71407" cy="714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8" name="Circle">
              <a:extLst>
                <a:ext uri="{FF2B5EF4-FFF2-40B4-BE49-F238E27FC236}">
                  <a16:creationId xmlns:a16="http://schemas.microsoft.com/office/drawing/2014/main" id="{701BDBCA-56EE-A515-E2BC-560B9DE13608}"/>
                </a:ext>
              </a:extLst>
            </p:cNvPr>
            <p:cNvSpPr/>
            <p:nvPr/>
          </p:nvSpPr>
          <p:spPr>
            <a:xfrm>
              <a:off x="2569446" y="3903953"/>
              <a:ext cx="71407" cy="71407"/>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9" name="Circle">
              <a:extLst>
                <a:ext uri="{FF2B5EF4-FFF2-40B4-BE49-F238E27FC236}">
                  <a16:creationId xmlns:a16="http://schemas.microsoft.com/office/drawing/2014/main" id="{E31C0BD6-3278-59E3-D4C7-6878C3D008E7}"/>
                </a:ext>
              </a:extLst>
            </p:cNvPr>
            <p:cNvSpPr/>
            <p:nvPr/>
          </p:nvSpPr>
          <p:spPr>
            <a:xfrm>
              <a:off x="4632772" y="3723803"/>
              <a:ext cx="285626" cy="28516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60" name="Circle">
              <a:extLst>
                <a:ext uri="{FF2B5EF4-FFF2-40B4-BE49-F238E27FC236}">
                  <a16:creationId xmlns:a16="http://schemas.microsoft.com/office/drawing/2014/main" id="{88AD31F6-E604-6E2A-C76B-9DD3CCDBBF01}"/>
                </a:ext>
              </a:extLst>
            </p:cNvPr>
            <p:cNvSpPr/>
            <p:nvPr/>
          </p:nvSpPr>
          <p:spPr>
            <a:xfrm>
              <a:off x="6149114" y="3482047"/>
              <a:ext cx="285160" cy="285626"/>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61" name="Circle">
              <a:extLst>
                <a:ext uri="{FF2B5EF4-FFF2-40B4-BE49-F238E27FC236}">
                  <a16:creationId xmlns:a16="http://schemas.microsoft.com/office/drawing/2014/main" id="{C78D7A37-5E1F-FEF0-B3D8-85C2847CE404}"/>
                </a:ext>
              </a:extLst>
            </p:cNvPr>
            <p:cNvSpPr/>
            <p:nvPr/>
          </p:nvSpPr>
          <p:spPr>
            <a:xfrm>
              <a:off x="5258631" y="3618327"/>
              <a:ext cx="285626" cy="285626"/>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62" name="Circle">
              <a:extLst>
                <a:ext uri="{FF2B5EF4-FFF2-40B4-BE49-F238E27FC236}">
                  <a16:creationId xmlns:a16="http://schemas.microsoft.com/office/drawing/2014/main" id="{38E93FC4-7D28-AD34-AAC8-ACD5F2F7929F}"/>
                </a:ext>
              </a:extLst>
            </p:cNvPr>
            <p:cNvSpPr/>
            <p:nvPr/>
          </p:nvSpPr>
          <p:spPr>
            <a:xfrm>
              <a:off x="4305141" y="3286496"/>
              <a:ext cx="285160" cy="28516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63" name="Circle">
              <a:extLst>
                <a:ext uri="{FF2B5EF4-FFF2-40B4-BE49-F238E27FC236}">
                  <a16:creationId xmlns:a16="http://schemas.microsoft.com/office/drawing/2014/main" id="{89135C82-FE26-4E4D-5C59-FF91ADCE06BB}"/>
                </a:ext>
              </a:extLst>
            </p:cNvPr>
            <p:cNvSpPr/>
            <p:nvPr/>
          </p:nvSpPr>
          <p:spPr>
            <a:xfrm>
              <a:off x="6606956" y="3667331"/>
              <a:ext cx="155882" cy="155882"/>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0" name="Circle">
              <a:extLst>
                <a:ext uri="{FF2B5EF4-FFF2-40B4-BE49-F238E27FC236}">
                  <a16:creationId xmlns:a16="http://schemas.microsoft.com/office/drawing/2014/main" id="{858D3F77-F76D-49AC-05BF-238DF55334A1}"/>
                </a:ext>
              </a:extLst>
            </p:cNvPr>
            <p:cNvSpPr/>
            <p:nvPr/>
          </p:nvSpPr>
          <p:spPr>
            <a:xfrm>
              <a:off x="5612397" y="3461045"/>
              <a:ext cx="155415" cy="15541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1" name="Circle">
              <a:extLst>
                <a:ext uri="{FF2B5EF4-FFF2-40B4-BE49-F238E27FC236}">
                  <a16:creationId xmlns:a16="http://schemas.microsoft.com/office/drawing/2014/main" id="{39A052F6-4198-7B90-4ED0-AF579595D0B7}"/>
                </a:ext>
              </a:extLst>
            </p:cNvPr>
            <p:cNvSpPr/>
            <p:nvPr/>
          </p:nvSpPr>
          <p:spPr>
            <a:xfrm>
              <a:off x="2935813" y="3295831"/>
              <a:ext cx="122278" cy="122278"/>
            </a:xfrm>
            <a:prstGeom prst="ellipse">
              <a:avLst/>
            </a:prstGeom>
            <a:solidFill>
              <a:schemeClr val="tx1">
                <a:alpha val="30000"/>
              </a:schemeClr>
            </a:solidFill>
            <a:ln w="28575"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1922" name="Circle">
              <a:extLst>
                <a:ext uri="{FF2B5EF4-FFF2-40B4-BE49-F238E27FC236}">
                  <a16:creationId xmlns:a16="http://schemas.microsoft.com/office/drawing/2014/main" id="{346F5647-BA7B-7FD7-F5F6-78B0731E46C0}"/>
                </a:ext>
              </a:extLst>
            </p:cNvPr>
            <p:cNvSpPr/>
            <p:nvPr/>
          </p:nvSpPr>
          <p:spPr>
            <a:xfrm>
              <a:off x="4777918" y="3332700"/>
              <a:ext cx="155882" cy="15541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3" name="Circle">
              <a:extLst>
                <a:ext uri="{FF2B5EF4-FFF2-40B4-BE49-F238E27FC236}">
                  <a16:creationId xmlns:a16="http://schemas.microsoft.com/office/drawing/2014/main" id="{45E4FA40-2484-4AA8-6275-85305C81F5D2}"/>
                </a:ext>
              </a:extLst>
            </p:cNvPr>
            <p:cNvSpPr/>
            <p:nvPr/>
          </p:nvSpPr>
          <p:spPr>
            <a:xfrm>
              <a:off x="4395216" y="3696267"/>
              <a:ext cx="155415" cy="155882"/>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4" name="Circle">
              <a:extLst>
                <a:ext uri="{FF2B5EF4-FFF2-40B4-BE49-F238E27FC236}">
                  <a16:creationId xmlns:a16="http://schemas.microsoft.com/office/drawing/2014/main" id="{4CD0DA2A-B03F-926F-4E49-16F74F007043}"/>
                </a:ext>
              </a:extLst>
            </p:cNvPr>
            <p:cNvSpPr/>
            <p:nvPr/>
          </p:nvSpPr>
          <p:spPr>
            <a:xfrm>
              <a:off x="5728142" y="3743406"/>
              <a:ext cx="122278" cy="122278"/>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5" name="Circle">
              <a:extLst>
                <a:ext uri="{FF2B5EF4-FFF2-40B4-BE49-F238E27FC236}">
                  <a16:creationId xmlns:a16="http://schemas.microsoft.com/office/drawing/2014/main" id="{71EAEB05-B9FC-2DD9-7D9C-F83954B4EFDB}"/>
                </a:ext>
              </a:extLst>
            </p:cNvPr>
            <p:cNvSpPr/>
            <p:nvPr/>
          </p:nvSpPr>
          <p:spPr>
            <a:xfrm>
              <a:off x="5236228" y="3453112"/>
              <a:ext cx="71407" cy="70939"/>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6" name="Circle">
              <a:extLst>
                <a:ext uri="{FF2B5EF4-FFF2-40B4-BE49-F238E27FC236}">
                  <a16:creationId xmlns:a16="http://schemas.microsoft.com/office/drawing/2014/main" id="{E907B563-DFA3-192F-85A9-6A162BCA6B52}"/>
                </a:ext>
              </a:extLst>
            </p:cNvPr>
            <p:cNvSpPr/>
            <p:nvPr/>
          </p:nvSpPr>
          <p:spPr>
            <a:xfrm>
              <a:off x="6103843" y="3767209"/>
              <a:ext cx="71407" cy="714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7" name="Circle">
              <a:extLst>
                <a:ext uri="{FF2B5EF4-FFF2-40B4-BE49-F238E27FC236}">
                  <a16:creationId xmlns:a16="http://schemas.microsoft.com/office/drawing/2014/main" id="{148780F5-65E7-5016-CDE5-4595041D5E1B}"/>
                </a:ext>
              </a:extLst>
            </p:cNvPr>
            <p:cNvSpPr/>
            <p:nvPr/>
          </p:nvSpPr>
          <p:spPr>
            <a:xfrm>
              <a:off x="5426180" y="3526386"/>
              <a:ext cx="71407" cy="70939"/>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8" name="Circle">
              <a:extLst>
                <a:ext uri="{FF2B5EF4-FFF2-40B4-BE49-F238E27FC236}">
                  <a16:creationId xmlns:a16="http://schemas.microsoft.com/office/drawing/2014/main" id="{D1C88F63-47AB-8529-D3C3-3488882AFD9F}"/>
                </a:ext>
              </a:extLst>
            </p:cNvPr>
            <p:cNvSpPr/>
            <p:nvPr/>
          </p:nvSpPr>
          <p:spPr>
            <a:xfrm>
              <a:off x="6711500" y="3553454"/>
              <a:ext cx="71407" cy="714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9" name="Circle">
              <a:extLst>
                <a:ext uri="{FF2B5EF4-FFF2-40B4-BE49-F238E27FC236}">
                  <a16:creationId xmlns:a16="http://schemas.microsoft.com/office/drawing/2014/main" id="{DE26B275-0C35-EFFA-2417-AD2431965AEB}"/>
                </a:ext>
              </a:extLst>
            </p:cNvPr>
            <p:cNvSpPr/>
            <p:nvPr/>
          </p:nvSpPr>
          <p:spPr>
            <a:xfrm>
              <a:off x="5177423" y="3889953"/>
              <a:ext cx="71407" cy="70939"/>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30" name="Circle">
              <a:extLst>
                <a:ext uri="{FF2B5EF4-FFF2-40B4-BE49-F238E27FC236}">
                  <a16:creationId xmlns:a16="http://schemas.microsoft.com/office/drawing/2014/main" id="{E821FDBD-5BDA-F9C3-7F08-7EE2BD7A7D25}"/>
                </a:ext>
              </a:extLst>
            </p:cNvPr>
            <p:cNvSpPr/>
            <p:nvPr/>
          </p:nvSpPr>
          <p:spPr>
            <a:xfrm>
              <a:off x="2341224" y="2658305"/>
              <a:ext cx="71407" cy="71407"/>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31" name="Circle">
              <a:extLst>
                <a:ext uri="{FF2B5EF4-FFF2-40B4-BE49-F238E27FC236}">
                  <a16:creationId xmlns:a16="http://schemas.microsoft.com/office/drawing/2014/main" id="{61B779F5-5ECD-3252-3F1E-9BECFE22E898}"/>
                </a:ext>
              </a:extLst>
            </p:cNvPr>
            <p:cNvSpPr/>
            <p:nvPr/>
          </p:nvSpPr>
          <p:spPr>
            <a:xfrm>
              <a:off x="2614249" y="2839387"/>
              <a:ext cx="71407" cy="71407"/>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32" name="Arrow">
              <a:extLst>
                <a:ext uri="{FF2B5EF4-FFF2-40B4-BE49-F238E27FC236}">
                  <a16:creationId xmlns:a16="http://schemas.microsoft.com/office/drawing/2014/main" id="{7787A9D0-F79B-27F3-2EF2-54FF69AAB93C}"/>
                </a:ext>
              </a:extLst>
            </p:cNvPr>
            <p:cNvSpPr>
              <a:spLocks noChangeArrowheads="1"/>
            </p:cNvSpPr>
            <p:nvPr/>
          </p:nvSpPr>
          <p:spPr bwMode="auto">
            <a:xfrm>
              <a:off x="1458186" y="3571189"/>
              <a:ext cx="363567" cy="250157"/>
            </a:xfrm>
            <a:prstGeom prst="rightArrow">
              <a:avLst>
                <a:gd name="adj1" fmla="val 50676"/>
                <a:gd name="adj2" fmla="val 58161"/>
              </a:avLst>
            </a:prstGeom>
            <a:solidFill>
              <a:schemeClr val="accent1"/>
            </a:solidFill>
            <a:ln>
              <a:noFill/>
            </a:ln>
          </p:spPr>
          <p:txBody>
            <a:bodyPr lIns="15479" tIns="15479" rIns="15479" bIns="15479" anchor="ct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endParaRPr lang="ru-RU" altLang="ru-RU" sz="600">
                <a:solidFill>
                  <a:schemeClr val="tx1"/>
                </a:solidFill>
                <a:latin typeface="Helvetica Light" pitchFamily="2" charset="0"/>
                <a:ea typeface="Helvetica Light" pitchFamily="2" charset="0"/>
                <a:cs typeface="Helvetica Light" pitchFamily="2" charset="0"/>
                <a:sym typeface="Helvetica Light" pitchFamily="2" charset="0"/>
              </a:endParaRPr>
            </a:p>
          </p:txBody>
        </p:sp>
        <p:sp>
          <p:nvSpPr>
            <p:cNvPr id="1933" name="Arrow">
              <a:extLst>
                <a:ext uri="{FF2B5EF4-FFF2-40B4-BE49-F238E27FC236}">
                  <a16:creationId xmlns:a16="http://schemas.microsoft.com/office/drawing/2014/main" id="{9703E36D-4814-80E3-C300-A407E3EAAB53}"/>
                </a:ext>
              </a:extLst>
            </p:cNvPr>
            <p:cNvSpPr>
              <a:spLocks noChangeArrowheads="1"/>
            </p:cNvSpPr>
            <p:nvPr/>
          </p:nvSpPr>
          <p:spPr bwMode="auto">
            <a:xfrm>
              <a:off x="1458186" y="3159084"/>
              <a:ext cx="363567" cy="250157"/>
            </a:xfrm>
            <a:prstGeom prst="rightArrow">
              <a:avLst>
                <a:gd name="adj1" fmla="val 50676"/>
                <a:gd name="adj2" fmla="val 58161"/>
              </a:avLst>
            </a:prstGeom>
            <a:solidFill>
              <a:schemeClr val="accent1"/>
            </a:solidFill>
            <a:ln>
              <a:noFill/>
            </a:ln>
          </p:spPr>
          <p:txBody>
            <a:bodyPr lIns="15479" tIns="15479" rIns="15479" bIns="15479" anchor="ct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endParaRPr lang="ru-RU" altLang="ru-RU" sz="600">
                <a:solidFill>
                  <a:schemeClr val="tx1"/>
                </a:solidFill>
                <a:latin typeface="Helvetica Light" pitchFamily="2" charset="0"/>
                <a:ea typeface="Helvetica Light" pitchFamily="2" charset="0"/>
                <a:cs typeface="Helvetica Light" pitchFamily="2" charset="0"/>
                <a:sym typeface="Helvetica Light" pitchFamily="2" charset="0"/>
              </a:endParaRPr>
            </a:p>
          </p:txBody>
        </p:sp>
        <p:sp>
          <p:nvSpPr>
            <p:cNvPr id="1934" name="Arrow">
              <a:extLst>
                <a:ext uri="{FF2B5EF4-FFF2-40B4-BE49-F238E27FC236}">
                  <a16:creationId xmlns:a16="http://schemas.microsoft.com/office/drawing/2014/main" id="{24442627-94BB-AC56-842D-EB19B0EE1615}"/>
                </a:ext>
              </a:extLst>
            </p:cNvPr>
            <p:cNvSpPr>
              <a:spLocks noChangeArrowheads="1"/>
            </p:cNvSpPr>
            <p:nvPr/>
          </p:nvSpPr>
          <p:spPr bwMode="auto">
            <a:xfrm>
              <a:off x="1458186" y="3983294"/>
              <a:ext cx="363567" cy="250157"/>
            </a:xfrm>
            <a:prstGeom prst="rightArrow">
              <a:avLst>
                <a:gd name="adj1" fmla="val 50676"/>
                <a:gd name="adj2" fmla="val 58161"/>
              </a:avLst>
            </a:prstGeom>
            <a:solidFill>
              <a:schemeClr val="accent1"/>
            </a:solidFill>
            <a:ln>
              <a:noFill/>
            </a:ln>
          </p:spPr>
          <p:txBody>
            <a:bodyPr lIns="15479" tIns="15479" rIns="15479" bIns="15479" anchor="ct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endParaRPr lang="ru-RU" altLang="ru-RU" sz="600">
                <a:solidFill>
                  <a:schemeClr val="tx1"/>
                </a:solidFill>
                <a:latin typeface="Helvetica Light" pitchFamily="2" charset="0"/>
                <a:ea typeface="Helvetica Light" pitchFamily="2" charset="0"/>
                <a:cs typeface="Helvetica Light" pitchFamily="2" charset="0"/>
                <a:sym typeface="Helvetica Light" pitchFamily="2" charset="0"/>
              </a:endParaRPr>
            </a:p>
          </p:txBody>
        </p:sp>
      </p:grpSp>
      <p:sp>
        <p:nvSpPr>
          <p:cNvPr id="1941" name="Rectangle 445">
            <a:extLst>
              <a:ext uri="{FF2B5EF4-FFF2-40B4-BE49-F238E27FC236}">
                <a16:creationId xmlns:a16="http://schemas.microsoft.com/office/drawing/2014/main" id="{D11F2B3B-F50C-6E60-0743-F16CDCD19FE2}"/>
              </a:ext>
            </a:extLst>
          </p:cNvPr>
          <p:cNvSpPr/>
          <p:nvPr/>
        </p:nvSpPr>
        <p:spPr>
          <a:xfrm>
            <a:off x="1101704" y="2599802"/>
            <a:ext cx="328616" cy="153888"/>
          </a:xfrm>
          <a:prstGeom prst="rect">
            <a:avLst/>
          </a:prstGeom>
        </p:spPr>
        <p:txBody>
          <a:bodyPr wrap="none" lIns="0" tIns="0" rIns="0" bIns="0">
            <a:spAutoFit/>
          </a:bodyPr>
          <a:lstStyle/>
          <a:p>
            <a:r>
              <a:rPr lang="en-US" sz="1000" b="1" dirty="0">
                <a:solidFill>
                  <a:schemeClr val="accent3"/>
                </a:solidFill>
                <a:latin typeface="DM Sans" pitchFamily="2" charset="77"/>
              </a:rPr>
              <a:t>Input</a:t>
            </a:r>
          </a:p>
        </p:txBody>
      </p:sp>
      <p:sp>
        <p:nvSpPr>
          <p:cNvPr id="1942" name="Rectangle 445">
            <a:extLst>
              <a:ext uri="{FF2B5EF4-FFF2-40B4-BE49-F238E27FC236}">
                <a16:creationId xmlns:a16="http://schemas.microsoft.com/office/drawing/2014/main" id="{37DFDE3D-AE70-26C3-B588-EB46B2282E3D}"/>
              </a:ext>
            </a:extLst>
          </p:cNvPr>
          <p:cNvSpPr/>
          <p:nvPr/>
        </p:nvSpPr>
        <p:spPr>
          <a:xfrm>
            <a:off x="7536392" y="2508464"/>
            <a:ext cx="450444" cy="153888"/>
          </a:xfrm>
          <a:prstGeom prst="rect">
            <a:avLst/>
          </a:prstGeom>
        </p:spPr>
        <p:txBody>
          <a:bodyPr wrap="none" lIns="0" tIns="0" rIns="0" bIns="0">
            <a:spAutoFit/>
          </a:bodyPr>
          <a:lstStyle/>
          <a:p>
            <a:r>
              <a:rPr lang="en-US" sz="1000" b="1" dirty="0">
                <a:solidFill>
                  <a:schemeClr val="accent3"/>
                </a:solidFill>
                <a:latin typeface="DM Sans" pitchFamily="2" charset="77"/>
              </a:rPr>
              <a:t>Output</a:t>
            </a:r>
          </a:p>
        </p:txBody>
      </p:sp>
      <p:sp>
        <p:nvSpPr>
          <p:cNvPr id="1943" name="TextBox 1942">
            <a:extLst>
              <a:ext uri="{FF2B5EF4-FFF2-40B4-BE49-F238E27FC236}">
                <a16:creationId xmlns:a16="http://schemas.microsoft.com/office/drawing/2014/main" id="{D2146A2F-823C-6CEA-834B-5ECBBFB2B32F}"/>
              </a:ext>
            </a:extLst>
          </p:cNvPr>
          <p:cNvSpPr txBox="1"/>
          <p:nvPr/>
        </p:nvSpPr>
        <p:spPr>
          <a:xfrm>
            <a:off x="7344718" y="2697513"/>
            <a:ext cx="889789" cy="954107"/>
          </a:xfrm>
          <a:prstGeom prst="rect">
            <a:avLst/>
          </a:prstGeom>
          <a:noFill/>
        </p:spPr>
        <p:txBody>
          <a:bodyPr wrap="square">
            <a:spAutoFit/>
          </a:bodyPr>
          <a:lstStyle/>
          <a:p>
            <a:pPr algn="ctr"/>
            <a:r>
              <a:rPr lang="en-US" sz="800" dirty="0">
                <a:solidFill>
                  <a:schemeClr val="tx1"/>
                </a:solidFill>
                <a:latin typeface="DM Sans" pitchFamily="2" charset="77"/>
              </a:rPr>
              <a:t>“An LLM, or Master of Laws, is an advanced postgraduate academic degree…”</a:t>
            </a:r>
          </a:p>
        </p:txBody>
      </p:sp>
      <p:sp>
        <p:nvSpPr>
          <p:cNvPr id="2015" name="TextBox 2014">
            <a:extLst>
              <a:ext uri="{FF2B5EF4-FFF2-40B4-BE49-F238E27FC236}">
                <a16:creationId xmlns:a16="http://schemas.microsoft.com/office/drawing/2014/main" id="{A609C65A-F886-4EA1-6F29-B18887E5EAFA}"/>
              </a:ext>
            </a:extLst>
          </p:cNvPr>
          <p:cNvSpPr txBox="1"/>
          <p:nvPr/>
        </p:nvSpPr>
        <p:spPr>
          <a:xfrm>
            <a:off x="811870" y="2753697"/>
            <a:ext cx="1097560" cy="215444"/>
          </a:xfrm>
          <a:prstGeom prst="rect">
            <a:avLst/>
          </a:prstGeom>
          <a:noFill/>
        </p:spPr>
        <p:txBody>
          <a:bodyPr wrap="square">
            <a:spAutoFit/>
          </a:bodyPr>
          <a:lstStyle/>
          <a:p>
            <a:r>
              <a:rPr lang="en-US" sz="800" dirty="0">
                <a:solidFill>
                  <a:schemeClr val="tx1"/>
                </a:solidFill>
                <a:latin typeface="DM Sans" pitchFamily="2" charset="77"/>
              </a:rPr>
              <a:t>“What is an LLM?”</a:t>
            </a:r>
          </a:p>
        </p:txBody>
      </p:sp>
      <p:sp>
        <p:nvSpPr>
          <p:cNvPr id="2016" name="TextBox 2015">
            <a:extLst>
              <a:ext uri="{FF2B5EF4-FFF2-40B4-BE49-F238E27FC236}">
                <a16:creationId xmlns:a16="http://schemas.microsoft.com/office/drawing/2014/main" id="{F88774F0-80BB-782B-BEF2-CBF12C2B395F}"/>
              </a:ext>
            </a:extLst>
          </p:cNvPr>
          <p:cNvSpPr txBox="1"/>
          <p:nvPr/>
        </p:nvSpPr>
        <p:spPr>
          <a:xfrm>
            <a:off x="656971" y="4765393"/>
            <a:ext cx="8251898" cy="230832"/>
          </a:xfrm>
          <a:prstGeom prst="rect">
            <a:avLst/>
          </a:prstGeom>
          <a:noFill/>
        </p:spPr>
        <p:txBody>
          <a:bodyPr wrap="square">
            <a:spAutoFit/>
          </a:bodyPr>
          <a:lstStyle/>
          <a:p>
            <a:r>
              <a:rPr lang="en-US" sz="900" dirty="0">
                <a:solidFill>
                  <a:schemeClr val="tx1"/>
                </a:solidFill>
                <a:latin typeface="DM Sans" pitchFamily="2" charset="77"/>
              </a:rPr>
              <a:t>Although LLMs seem intelligent, they don’t truly understand their outputs. They simply predict likely next tokens based on patterns in their training data. </a:t>
            </a:r>
          </a:p>
        </p:txBody>
      </p:sp>
      <p:grpSp>
        <p:nvGrpSpPr>
          <p:cNvPr id="2017" name="Group 2016">
            <a:extLst>
              <a:ext uri="{FF2B5EF4-FFF2-40B4-BE49-F238E27FC236}">
                <a16:creationId xmlns:a16="http://schemas.microsoft.com/office/drawing/2014/main" id="{98660E9B-4D3B-38B9-1451-EC396D1CDE56}"/>
              </a:ext>
            </a:extLst>
          </p:cNvPr>
          <p:cNvGrpSpPr>
            <a:grpSpLocks noChangeAspect="1"/>
          </p:cNvGrpSpPr>
          <p:nvPr/>
        </p:nvGrpSpPr>
        <p:grpSpPr>
          <a:xfrm>
            <a:off x="435068" y="4709955"/>
            <a:ext cx="246592" cy="260719"/>
            <a:chOff x="4508840" y="3085244"/>
            <a:chExt cx="3195100" cy="3378144"/>
          </a:xfrm>
        </p:grpSpPr>
        <p:sp>
          <p:nvSpPr>
            <p:cNvPr id="2018" name="Rectangle: Rounded Corners 171">
              <a:extLst>
                <a:ext uri="{FF2B5EF4-FFF2-40B4-BE49-F238E27FC236}">
                  <a16:creationId xmlns:a16="http://schemas.microsoft.com/office/drawing/2014/main" id="{E89BF099-59C3-ECBA-F028-C633B017A7A2}"/>
                </a:ext>
              </a:extLst>
            </p:cNvPr>
            <p:cNvSpPr/>
            <p:nvPr/>
          </p:nvSpPr>
          <p:spPr>
            <a:xfrm rot="1800000">
              <a:off x="6701695" y="3085244"/>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sp>
          <p:nvSpPr>
            <p:cNvPr id="2019" name="Rectangle: Rounded Corners 172">
              <a:extLst>
                <a:ext uri="{FF2B5EF4-FFF2-40B4-BE49-F238E27FC236}">
                  <a16:creationId xmlns:a16="http://schemas.microsoft.com/office/drawing/2014/main" id="{A2E7BB56-4CC5-0C56-B48F-70C2405C013A}"/>
                </a:ext>
              </a:extLst>
            </p:cNvPr>
            <p:cNvSpPr/>
            <p:nvPr/>
          </p:nvSpPr>
          <p:spPr>
            <a:xfrm rot="19800000" flipH="1">
              <a:off x="5425163" y="3085244"/>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sp>
          <p:nvSpPr>
            <p:cNvPr id="2020" name="Rectangle: Rounded Corners 173">
              <a:extLst>
                <a:ext uri="{FF2B5EF4-FFF2-40B4-BE49-F238E27FC236}">
                  <a16:creationId xmlns:a16="http://schemas.microsoft.com/office/drawing/2014/main" id="{93F5AF8F-C109-1619-1802-F4C8B3BEC3B6}"/>
                </a:ext>
              </a:extLst>
            </p:cNvPr>
            <p:cNvSpPr/>
            <p:nvPr/>
          </p:nvSpPr>
          <p:spPr>
            <a:xfrm rot="17748911" flipH="1">
              <a:off x="4765246" y="3725867"/>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sp>
          <p:nvSpPr>
            <p:cNvPr id="2021" name="Rectangle: Rounded Corners 174">
              <a:extLst>
                <a:ext uri="{FF2B5EF4-FFF2-40B4-BE49-F238E27FC236}">
                  <a16:creationId xmlns:a16="http://schemas.microsoft.com/office/drawing/2014/main" id="{F4E89AF9-104A-8F01-E25D-DF5CD036C83D}"/>
                </a:ext>
              </a:extLst>
            </p:cNvPr>
            <p:cNvSpPr/>
            <p:nvPr/>
          </p:nvSpPr>
          <p:spPr>
            <a:xfrm rot="3851089" flipH="1" flipV="1">
              <a:off x="4775833" y="4848921"/>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sp>
          <p:nvSpPr>
            <p:cNvPr id="2022" name="Rectangle: Rounded Corners 175">
              <a:extLst>
                <a:ext uri="{FF2B5EF4-FFF2-40B4-BE49-F238E27FC236}">
                  <a16:creationId xmlns:a16="http://schemas.microsoft.com/office/drawing/2014/main" id="{1A2E7C81-B167-F619-D4E0-DB9CF982C9FA}"/>
                </a:ext>
              </a:extLst>
            </p:cNvPr>
            <p:cNvSpPr/>
            <p:nvPr/>
          </p:nvSpPr>
          <p:spPr>
            <a:xfrm rot="3851089">
              <a:off x="7381816" y="3725867"/>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sp>
          <p:nvSpPr>
            <p:cNvPr id="2023" name="Rectangle: Rounded Corners 176">
              <a:extLst>
                <a:ext uri="{FF2B5EF4-FFF2-40B4-BE49-F238E27FC236}">
                  <a16:creationId xmlns:a16="http://schemas.microsoft.com/office/drawing/2014/main" id="{3DCC6CEC-04C4-E4B3-5E9D-090C03294876}"/>
                </a:ext>
              </a:extLst>
            </p:cNvPr>
            <p:cNvSpPr/>
            <p:nvPr/>
          </p:nvSpPr>
          <p:spPr>
            <a:xfrm rot="17748911" flipV="1">
              <a:off x="7392403" y="4848921"/>
              <a:ext cx="55131" cy="567943"/>
            </a:xfrm>
            <a:prstGeom prst="roundRect">
              <a:avLst>
                <a:gd name="adj" fmla="val 50000"/>
              </a:avLst>
            </a:pr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de-DE" sz="900" dirty="0" err="1">
                <a:solidFill>
                  <a:schemeClr val="tx1"/>
                </a:solidFill>
                <a:latin typeface="DM Sans" pitchFamily="2" charset="77"/>
              </a:endParaRPr>
            </a:p>
          </p:txBody>
        </p:sp>
        <p:grpSp>
          <p:nvGrpSpPr>
            <p:cNvPr id="2024" name="Group 2023">
              <a:extLst>
                <a:ext uri="{FF2B5EF4-FFF2-40B4-BE49-F238E27FC236}">
                  <a16:creationId xmlns:a16="http://schemas.microsoft.com/office/drawing/2014/main" id="{300D0613-40C7-A71A-FA87-1F32A5ACD37F}"/>
                </a:ext>
              </a:extLst>
            </p:cNvPr>
            <p:cNvGrpSpPr/>
            <p:nvPr/>
          </p:nvGrpSpPr>
          <p:grpSpPr>
            <a:xfrm>
              <a:off x="5202440" y="3628926"/>
              <a:ext cx="1793911" cy="2834462"/>
              <a:chOff x="15047110" y="-3633018"/>
              <a:chExt cx="6453753" cy="10197230"/>
            </a:xfrm>
          </p:grpSpPr>
          <p:sp>
            <p:nvSpPr>
              <p:cNvPr id="2025" name="Freeform: Shape 178">
                <a:extLst>
                  <a:ext uri="{FF2B5EF4-FFF2-40B4-BE49-F238E27FC236}">
                    <a16:creationId xmlns:a16="http://schemas.microsoft.com/office/drawing/2014/main" id="{82372A52-48BE-BEE4-CCC9-6AB22E319662}"/>
                  </a:ext>
                </a:extLst>
              </p:cNvPr>
              <p:cNvSpPr/>
              <p:nvPr/>
            </p:nvSpPr>
            <p:spPr>
              <a:xfrm flipV="1">
                <a:off x="15047110" y="-3633018"/>
                <a:ext cx="6453753" cy="8319979"/>
              </a:xfrm>
              <a:custGeom>
                <a:avLst/>
                <a:gdLst>
                  <a:gd name="connsiteX0" fmla="*/ 706438 w 1412876"/>
                  <a:gd name="connsiteY0" fmla="*/ 1821437 h 1821437"/>
                  <a:gd name="connsiteX1" fmla="*/ 1412876 w 1412876"/>
                  <a:gd name="connsiteY1" fmla="*/ 1114999 h 1821437"/>
                  <a:gd name="connsiteX2" fmla="*/ 1292228 w 1412876"/>
                  <a:gd name="connsiteY2" fmla="*/ 720023 h 1821437"/>
                  <a:gd name="connsiteX3" fmla="*/ 1240886 w 1412876"/>
                  <a:gd name="connsiteY3" fmla="*/ 657796 h 1821437"/>
                  <a:gd name="connsiteX4" fmla="*/ 1241643 w 1412876"/>
                  <a:gd name="connsiteY4" fmla="*/ 657632 h 1821437"/>
                  <a:gd name="connsiteX5" fmla="*/ 1013040 w 1412876"/>
                  <a:gd name="connsiteY5" fmla="*/ 218771 h 1821437"/>
                  <a:gd name="connsiteX6" fmla="*/ 1010917 w 1412876"/>
                  <a:gd name="connsiteY6" fmla="*/ 220799 h 1821437"/>
                  <a:gd name="connsiteX7" fmla="*/ 1011819 w 1412876"/>
                  <a:gd name="connsiteY7" fmla="*/ 214516 h 1821437"/>
                  <a:gd name="connsiteX8" fmla="*/ 706438 w 1412876"/>
                  <a:gd name="connsiteY8" fmla="*/ 0 h 1821437"/>
                  <a:gd name="connsiteX9" fmla="*/ 401057 w 1412876"/>
                  <a:gd name="connsiteY9" fmla="*/ 214516 h 1821437"/>
                  <a:gd name="connsiteX10" fmla="*/ 402483 w 1412876"/>
                  <a:gd name="connsiteY10" fmla="*/ 221142 h 1821437"/>
                  <a:gd name="connsiteX11" fmla="*/ 399836 w 1412876"/>
                  <a:gd name="connsiteY11" fmla="*/ 218771 h 1821437"/>
                  <a:gd name="connsiteX12" fmla="*/ 259303 w 1412876"/>
                  <a:gd name="connsiteY12" fmla="*/ 550149 h 1821437"/>
                  <a:gd name="connsiteX13" fmla="*/ 182186 w 1412876"/>
                  <a:gd name="connsiteY13" fmla="*/ 644265 h 1821437"/>
                  <a:gd name="connsiteX14" fmla="*/ 161316 w 1412876"/>
                  <a:gd name="connsiteY14" fmla="*/ 665639 h 1821437"/>
                  <a:gd name="connsiteX15" fmla="*/ 0 w 1412876"/>
                  <a:gd name="connsiteY15" fmla="*/ 1114999 h 1821437"/>
                  <a:gd name="connsiteX16" fmla="*/ 706438 w 1412876"/>
                  <a:gd name="connsiteY16" fmla="*/ 1821437 h 182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76" h="1821437">
                    <a:moveTo>
                      <a:pt x="706438" y="1821437"/>
                    </a:moveTo>
                    <a:cubicBezTo>
                      <a:pt x="1096593" y="1821437"/>
                      <a:pt x="1412876" y="1505154"/>
                      <a:pt x="1412876" y="1114999"/>
                    </a:cubicBezTo>
                    <a:cubicBezTo>
                      <a:pt x="1412876" y="968691"/>
                      <a:pt x="1368399" y="832771"/>
                      <a:pt x="1292228" y="720023"/>
                    </a:cubicBezTo>
                    <a:lnTo>
                      <a:pt x="1240886" y="657796"/>
                    </a:lnTo>
                    <a:lnTo>
                      <a:pt x="1241643" y="657632"/>
                    </a:lnTo>
                    <a:cubicBezTo>
                      <a:pt x="1113848" y="507376"/>
                      <a:pt x="1024153" y="392840"/>
                      <a:pt x="1013040" y="218771"/>
                    </a:cubicBezTo>
                    <a:lnTo>
                      <a:pt x="1010917" y="220799"/>
                    </a:lnTo>
                    <a:lnTo>
                      <a:pt x="1011819" y="214516"/>
                    </a:lnTo>
                    <a:cubicBezTo>
                      <a:pt x="1011819" y="96042"/>
                      <a:pt x="875095" y="0"/>
                      <a:pt x="706438" y="0"/>
                    </a:cubicBezTo>
                    <a:cubicBezTo>
                      <a:pt x="537781" y="0"/>
                      <a:pt x="401057" y="96042"/>
                      <a:pt x="401057" y="214516"/>
                    </a:cubicBezTo>
                    <a:lnTo>
                      <a:pt x="402483" y="221142"/>
                    </a:lnTo>
                    <a:lnTo>
                      <a:pt x="399836" y="218771"/>
                    </a:lnTo>
                    <a:cubicBezTo>
                      <a:pt x="391501" y="349323"/>
                      <a:pt x="338964" y="446387"/>
                      <a:pt x="259303" y="550149"/>
                    </a:cubicBezTo>
                    <a:lnTo>
                      <a:pt x="182186" y="644265"/>
                    </a:lnTo>
                    <a:lnTo>
                      <a:pt x="161316" y="665639"/>
                    </a:lnTo>
                    <a:cubicBezTo>
                      <a:pt x="60539" y="787753"/>
                      <a:pt x="0" y="944306"/>
                      <a:pt x="0" y="1114999"/>
                    </a:cubicBezTo>
                    <a:cubicBezTo>
                      <a:pt x="0" y="1505154"/>
                      <a:pt x="316283" y="1821437"/>
                      <a:pt x="706438" y="1821437"/>
                    </a:cubicBezTo>
                    <a:close/>
                  </a:path>
                </a:pathLst>
              </a:custGeom>
              <a:solidFill>
                <a:srgbClr val="FCCC2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de-DE" sz="900" dirty="0" err="1">
                  <a:solidFill>
                    <a:schemeClr val="tx1"/>
                  </a:solidFill>
                  <a:latin typeface="DM Sans" pitchFamily="2" charset="77"/>
                </a:endParaRPr>
              </a:p>
            </p:txBody>
          </p:sp>
          <p:sp>
            <p:nvSpPr>
              <p:cNvPr id="2026" name="Oval 2025">
                <a:extLst>
                  <a:ext uri="{FF2B5EF4-FFF2-40B4-BE49-F238E27FC236}">
                    <a16:creationId xmlns:a16="http://schemas.microsoft.com/office/drawing/2014/main" id="{5757C69F-1A03-B533-41A4-B8FBA949FA25}"/>
                  </a:ext>
                </a:extLst>
              </p:cNvPr>
              <p:cNvSpPr/>
              <p:nvPr/>
            </p:nvSpPr>
            <p:spPr>
              <a:xfrm>
                <a:off x="17133696" y="2727219"/>
                <a:ext cx="2280576" cy="1742195"/>
              </a:xfrm>
              <a:prstGeom prst="ellipse">
                <a:avLst/>
              </a:prstGeom>
              <a:solidFill>
                <a:srgbClr val="D5AF1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en-US" sz="900" dirty="0" err="1">
                  <a:solidFill>
                    <a:schemeClr val="tx1"/>
                  </a:solidFill>
                  <a:latin typeface="DM Sans" pitchFamily="2" charset="77"/>
                </a:endParaRPr>
              </a:p>
            </p:txBody>
          </p:sp>
          <p:sp>
            <p:nvSpPr>
              <p:cNvPr id="2027" name="Freeform: Shape 180">
                <a:extLst>
                  <a:ext uri="{FF2B5EF4-FFF2-40B4-BE49-F238E27FC236}">
                    <a16:creationId xmlns:a16="http://schemas.microsoft.com/office/drawing/2014/main" id="{068B6F0D-D40A-5FE2-D178-8D442A4EE3E5}"/>
                  </a:ext>
                </a:extLst>
              </p:cNvPr>
              <p:cNvSpPr/>
              <p:nvPr/>
            </p:nvSpPr>
            <p:spPr>
              <a:xfrm>
                <a:off x="16719263" y="116510"/>
                <a:ext cx="2964707" cy="3624142"/>
              </a:xfrm>
              <a:custGeom>
                <a:avLst/>
                <a:gdLst>
                  <a:gd name="connsiteX0" fmla="*/ 207594 w 649043"/>
                  <a:gd name="connsiteY0" fmla="*/ 793409 h 793409"/>
                  <a:gd name="connsiteX1" fmla="*/ 171876 w 649043"/>
                  <a:gd name="connsiteY1" fmla="*/ 305253 h 793409"/>
                  <a:gd name="connsiteX2" fmla="*/ 64719 w 649043"/>
                  <a:gd name="connsiteY2" fmla="*/ 159996 h 793409"/>
                  <a:gd name="connsiteX3" fmla="*/ 9951 w 649043"/>
                  <a:gd name="connsiteY3" fmla="*/ 174284 h 793409"/>
                  <a:gd name="connsiteX4" fmla="*/ 7569 w 649043"/>
                  <a:gd name="connsiteY4" fmla="*/ 264771 h 793409"/>
                  <a:gd name="connsiteX5" fmla="*/ 88532 w 649043"/>
                  <a:gd name="connsiteY5" fmla="*/ 279059 h 793409"/>
                  <a:gd name="connsiteX6" fmla="*/ 212357 w 649043"/>
                  <a:gd name="connsiteY6" fmla="*/ 205240 h 793409"/>
                  <a:gd name="connsiteX7" fmla="*/ 276651 w 649043"/>
                  <a:gd name="connsiteY7" fmla="*/ 71890 h 793409"/>
                  <a:gd name="connsiteX8" fmla="*/ 259982 w 649043"/>
                  <a:gd name="connsiteY8" fmla="*/ 7596 h 793409"/>
                  <a:gd name="connsiteX9" fmla="*/ 207594 w 649043"/>
                  <a:gd name="connsiteY9" fmla="*/ 7596 h 793409"/>
                  <a:gd name="connsiteX10" fmla="*/ 190926 w 649043"/>
                  <a:gd name="connsiteY10" fmla="*/ 64746 h 793409"/>
                  <a:gd name="connsiteX11" fmla="*/ 217119 w 649043"/>
                  <a:gd name="connsiteY11" fmla="*/ 148090 h 793409"/>
                  <a:gd name="connsiteX12" fmla="*/ 312369 w 649043"/>
                  <a:gd name="connsiteY12" fmla="*/ 221909 h 793409"/>
                  <a:gd name="connsiteX13" fmla="*/ 419526 w 649043"/>
                  <a:gd name="connsiteY13" fmla="*/ 210003 h 793409"/>
                  <a:gd name="connsiteX14" fmla="*/ 488582 w 649043"/>
                  <a:gd name="connsiteY14" fmla="*/ 145709 h 793409"/>
                  <a:gd name="connsiteX15" fmla="*/ 498107 w 649043"/>
                  <a:gd name="connsiteY15" fmla="*/ 55221 h 793409"/>
                  <a:gd name="connsiteX16" fmla="*/ 457626 w 649043"/>
                  <a:gd name="connsiteY16" fmla="*/ 36171 h 793409"/>
                  <a:gd name="connsiteX17" fmla="*/ 400476 w 649043"/>
                  <a:gd name="connsiteY17" fmla="*/ 119515 h 793409"/>
                  <a:gd name="connsiteX18" fmla="*/ 386188 w 649043"/>
                  <a:gd name="connsiteY18" fmla="*/ 181428 h 793409"/>
                  <a:gd name="connsiteX19" fmla="*/ 419526 w 649043"/>
                  <a:gd name="connsiteY19" fmla="*/ 260009 h 793409"/>
                  <a:gd name="connsiteX20" fmla="*/ 536207 w 649043"/>
                  <a:gd name="connsiteY20" fmla="*/ 310015 h 793409"/>
                  <a:gd name="connsiteX21" fmla="*/ 617169 w 649043"/>
                  <a:gd name="connsiteY21" fmla="*/ 298109 h 793409"/>
                  <a:gd name="connsiteX22" fmla="*/ 648126 w 649043"/>
                  <a:gd name="connsiteY22" fmla="*/ 226671 h 793409"/>
                  <a:gd name="connsiteX23" fmla="*/ 586213 w 649043"/>
                  <a:gd name="connsiteY23" fmla="*/ 205240 h 793409"/>
                  <a:gd name="connsiteX24" fmla="*/ 512394 w 649043"/>
                  <a:gd name="connsiteY24" fmla="*/ 257628 h 793409"/>
                  <a:gd name="connsiteX25" fmla="*/ 467151 w 649043"/>
                  <a:gd name="connsiteY25" fmla="*/ 381453 h 793409"/>
                  <a:gd name="connsiteX26" fmla="*/ 476676 w 649043"/>
                  <a:gd name="connsiteY26" fmla="*/ 631484 h 793409"/>
                  <a:gd name="connsiteX27" fmla="*/ 471913 w 649043"/>
                  <a:gd name="connsiteY27" fmla="*/ 783884 h 79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043" h="793409">
                    <a:moveTo>
                      <a:pt x="207594" y="793409"/>
                    </a:moveTo>
                    <a:cubicBezTo>
                      <a:pt x="201641" y="602115"/>
                      <a:pt x="195688" y="410822"/>
                      <a:pt x="171876" y="305253"/>
                    </a:cubicBezTo>
                    <a:cubicBezTo>
                      <a:pt x="148064" y="199684"/>
                      <a:pt x="91706" y="181824"/>
                      <a:pt x="64719" y="159996"/>
                    </a:cubicBezTo>
                    <a:cubicBezTo>
                      <a:pt x="37732" y="138168"/>
                      <a:pt x="19476" y="156821"/>
                      <a:pt x="9951" y="174284"/>
                    </a:cubicBezTo>
                    <a:cubicBezTo>
                      <a:pt x="426" y="191746"/>
                      <a:pt x="-5528" y="247308"/>
                      <a:pt x="7569" y="264771"/>
                    </a:cubicBezTo>
                    <a:cubicBezTo>
                      <a:pt x="20666" y="282233"/>
                      <a:pt x="54401" y="288981"/>
                      <a:pt x="88532" y="279059"/>
                    </a:cubicBezTo>
                    <a:cubicBezTo>
                      <a:pt x="122663" y="269137"/>
                      <a:pt x="181004" y="239768"/>
                      <a:pt x="212357" y="205240"/>
                    </a:cubicBezTo>
                    <a:cubicBezTo>
                      <a:pt x="243710" y="170712"/>
                      <a:pt x="268714" y="104831"/>
                      <a:pt x="276651" y="71890"/>
                    </a:cubicBezTo>
                    <a:cubicBezTo>
                      <a:pt x="284589" y="38949"/>
                      <a:pt x="271491" y="18312"/>
                      <a:pt x="259982" y="7596"/>
                    </a:cubicBezTo>
                    <a:cubicBezTo>
                      <a:pt x="248473" y="-3120"/>
                      <a:pt x="219103" y="-1929"/>
                      <a:pt x="207594" y="7596"/>
                    </a:cubicBezTo>
                    <a:cubicBezTo>
                      <a:pt x="196085" y="17121"/>
                      <a:pt x="189338" y="41330"/>
                      <a:pt x="190926" y="64746"/>
                    </a:cubicBezTo>
                    <a:cubicBezTo>
                      <a:pt x="192513" y="88162"/>
                      <a:pt x="196879" y="121896"/>
                      <a:pt x="217119" y="148090"/>
                    </a:cubicBezTo>
                    <a:cubicBezTo>
                      <a:pt x="237359" y="174284"/>
                      <a:pt x="278635" y="211590"/>
                      <a:pt x="312369" y="221909"/>
                    </a:cubicBezTo>
                    <a:cubicBezTo>
                      <a:pt x="346103" y="232228"/>
                      <a:pt x="390157" y="222703"/>
                      <a:pt x="419526" y="210003"/>
                    </a:cubicBezTo>
                    <a:cubicBezTo>
                      <a:pt x="448895" y="197303"/>
                      <a:pt x="475485" y="171506"/>
                      <a:pt x="488582" y="145709"/>
                    </a:cubicBezTo>
                    <a:cubicBezTo>
                      <a:pt x="501679" y="119912"/>
                      <a:pt x="503266" y="73477"/>
                      <a:pt x="498107" y="55221"/>
                    </a:cubicBezTo>
                    <a:cubicBezTo>
                      <a:pt x="492948" y="36965"/>
                      <a:pt x="473898" y="25455"/>
                      <a:pt x="457626" y="36171"/>
                    </a:cubicBezTo>
                    <a:cubicBezTo>
                      <a:pt x="441354" y="46887"/>
                      <a:pt x="412382" y="95306"/>
                      <a:pt x="400476" y="119515"/>
                    </a:cubicBezTo>
                    <a:cubicBezTo>
                      <a:pt x="388570" y="143724"/>
                      <a:pt x="383013" y="158012"/>
                      <a:pt x="386188" y="181428"/>
                    </a:cubicBezTo>
                    <a:cubicBezTo>
                      <a:pt x="389363" y="204844"/>
                      <a:pt x="394523" y="238578"/>
                      <a:pt x="419526" y="260009"/>
                    </a:cubicBezTo>
                    <a:cubicBezTo>
                      <a:pt x="444529" y="281440"/>
                      <a:pt x="503267" y="303665"/>
                      <a:pt x="536207" y="310015"/>
                    </a:cubicBezTo>
                    <a:cubicBezTo>
                      <a:pt x="569147" y="316365"/>
                      <a:pt x="598516" y="312000"/>
                      <a:pt x="617169" y="298109"/>
                    </a:cubicBezTo>
                    <a:cubicBezTo>
                      <a:pt x="635822" y="284218"/>
                      <a:pt x="653285" y="242149"/>
                      <a:pt x="648126" y="226671"/>
                    </a:cubicBezTo>
                    <a:cubicBezTo>
                      <a:pt x="642967" y="211193"/>
                      <a:pt x="608835" y="200080"/>
                      <a:pt x="586213" y="205240"/>
                    </a:cubicBezTo>
                    <a:cubicBezTo>
                      <a:pt x="563591" y="210399"/>
                      <a:pt x="532238" y="228259"/>
                      <a:pt x="512394" y="257628"/>
                    </a:cubicBezTo>
                    <a:cubicBezTo>
                      <a:pt x="492550" y="286997"/>
                      <a:pt x="473104" y="319144"/>
                      <a:pt x="467151" y="381453"/>
                    </a:cubicBezTo>
                    <a:cubicBezTo>
                      <a:pt x="461198" y="443762"/>
                      <a:pt x="475882" y="564412"/>
                      <a:pt x="476676" y="631484"/>
                    </a:cubicBezTo>
                    <a:cubicBezTo>
                      <a:pt x="477470" y="698556"/>
                      <a:pt x="474691" y="741220"/>
                      <a:pt x="471913" y="783884"/>
                    </a:cubicBezTo>
                  </a:path>
                </a:pathLst>
              </a:custGeom>
              <a:noFill/>
              <a:ln w="9525" cap="flat" cmpd="sng" algn="ctr">
                <a:solidFill>
                  <a:srgbClr val="A2871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DM Sans" pitchFamily="2" charset="77"/>
                </a:endParaRPr>
              </a:p>
            </p:txBody>
          </p:sp>
          <p:sp>
            <p:nvSpPr>
              <p:cNvPr id="2028" name="Freeform: Shape 181">
                <a:extLst>
                  <a:ext uri="{FF2B5EF4-FFF2-40B4-BE49-F238E27FC236}">
                    <a16:creationId xmlns:a16="http://schemas.microsoft.com/office/drawing/2014/main" id="{BC4D9EC0-BDA7-1CE8-8F30-26E54C9AF316}"/>
                  </a:ext>
                </a:extLst>
              </p:cNvPr>
              <p:cNvSpPr/>
              <p:nvPr/>
            </p:nvSpPr>
            <p:spPr>
              <a:xfrm>
                <a:off x="16791210" y="3711701"/>
                <a:ext cx="2965552" cy="1264411"/>
              </a:xfrm>
              <a:custGeom>
                <a:avLst/>
                <a:gdLst>
                  <a:gd name="connsiteX0" fmla="*/ 19378 w 649228"/>
                  <a:gd name="connsiteY0" fmla="*/ 0 h 276809"/>
                  <a:gd name="connsiteX1" fmla="*/ 25437 w 649228"/>
                  <a:gd name="connsiteY1" fmla="*/ 42225 h 276809"/>
                  <a:gd name="connsiteX2" fmla="*/ 324614 w 649228"/>
                  <a:gd name="connsiteY2" fmla="*/ 213508 h 276809"/>
                  <a:gd name="connsiteX3" fmla="*/ 623791 w 649228"/>
                  <a:gd name="connsiteY3" fmla="*/ 42225 h 276809"/>
                  <a:gd name="connsiteX4" fmla="*/ 629850 w 649228"/>
                  <a:gd name="connsiteY4" fmla="*/ 0 h 276809"/>
                  <a:gd name="connsiteX5" fmla="*/ 642633 w 649228"/>
                  <a:gd name="connsiteY5" fmla="*/ 26434 h 276809"/>
                  <a:gd name="connsiteX6" fmla="*/ 649228 w 649228"/>
                  <a:gd name="connsiteY6" fmla="*/ 68430 h 276809"/>
                  <a:gd name="connsiteX7" fmla="*/ 324614 w 649228"/>
                  <a:gd name="connsiteY7" fmla="*/ 276809 h 276809"/>
                  <a:gd name="connsiteX8" fmla="*/ 0 w 649228"/>
                  <a:gd name="connsiteY8" fmla="*/ 68430 h 276809"/>
                  <a:gd name="connsiteX9" fmla="*/ 6595 w 649228"/>
                  <a:gd name="connsiteY9" fmla="*/ 26434 h 27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228" h="276809">
                    <a:moveTo>
                      <a:pt x="19378" y="0"/>
                    </a:moveTo>
                    <a:lnTo>
                      <a:pt x="25437" y="42225"/>
                    </a:lnTo>
                    <a:cubicBezTo>
                      <a:pt x="53913" y="139976"/>
                      <a:pt x="177039" y="213508"/>
                      <a:pt x="324614" y="213508"/>
                    </a:cubicBezTo>
                    <a:cubicBezTo>
                      <a:pt x="472189" y="213508"/>
                      <a:pt x="595315" y="139976"/>
                      <a:pt x="623791" y="42225"/>
                    </a:cubicBezTo>
                    <a:lnTo>
                      <a:pt x="629850" y="0"/>
                    </a:lnTo>
                    <a:lnTo>
                      <a:pt x="642633" y="26434"/>
                    </a:lnTo>
                    <a:cubicBezTo>
                      <a:pt x="646957" y="39999"/>
                      <a:pt x="649228" y="54044"/>
                      <a:pt x="649228" y="68430"/>
                    </a:cubicBezTo>
                    <a:cubicBezTo>
                      <a:pt x="649228" y="183515"/>
                      <a:pt x="503893" y="276809"/>
                      <a:pt x="324614" y="276809"/>
                    </a:cubicBezTo>
                    <a:cubicBezTo>
                      <a:pt x="145335" y="276809"/>
                      <a:pt x="0" y="183515"/>
                      <a:pt x="0" y="68430"/>
                    </a:cubicBezTo>
                    <a:cubicBezTo>
                      <a:pt x="0" y="54044"/>
                      <a:pt x="2271" y="39999"/>
                      <a:pt x="6595" y="26434"/>
                    </a:cubicBezTo>
                    <a:close/>
                  </a:path>
                </a:pathLst>
              </a:custGeom>
              <a:solidFill>
                <a:srgbClr val="BBC6D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29" name="Freeform: Shape 182">
                <a:extLst>
                  <a:ext uri="{FF2B5EF4-FFF2-40B4-BE49-F238E27FC236}">
                    <a16:creationId xmlns:a16="http://schemas.microsoft.com/office/drawing/2014/main" id="{91BF46D8-212E-81BB-3FE3-7C2C3B21B2A1}"/>
                  </a:ext>
                </a:extLst>
              </p:cNvPr>
              <p:cNvSpPr/>
              <p:nvPr/>
            </p:nvSpPr>
            <p:spPr>
              <a:xfrm>
                <a:off x="16791210" y="4188888"/>
                <a:ext cx="2965552" cy="1116448"/>
              </a:xfrm>
              <a:custGeom>
                <a:avLst/>
                <a:gdLst>
                  <a:gd name="connsiteX0" fmla="*/ 23654 w 2965552"/>
                  <a:gd name="connsiteY0" fmla="*/ 0 h 1116448"/>
                  <a:gd name="connsiteX1" fmla="*/ 30124 w 2965552"/>
                  <a:gd name="connsiteY1" fmla="*/ 27216 h 1116448"/>
                  <a:gd name="connsiteX2" fmla="*/ 1482776 w 2965552"/>
                  <a:gd name="connsiteY2" fmla="*/ 787223 h 1116448"/>
                  <a:gd name="connsiteX3" fmla="*/ 2935428 w 2965552"/>
                  <a:gd name="connsiteY3" fmla="*/ 27216 h 1116448"/>
                  <a:gd name="connsiteX4" fmla="*/ 2941898 w 2965552"/>
                  <a:gd name="connsiteY4" fmla="*/ 0 h 1116448"/>
                  <a:gd name="connsiteX5" fmla="*/ 2957896 w 2965552"/>
                  <a:gd name="connsiteY5" fmla="*/ 67292 h 1116448"/>
                  <a:gd name="connsiteX6" fmla="*/ 2965552 w 2965552"/>
                  <a:gd name="connsiteY6" fmla="*/ 164612 h 1116448"/>
                  <a:gd name="connsiteX7" fmla="*/ 1482776 w 2965552"/>
                  <a:gd name="connsiteY7" fmla="*/ 1116448 h 1116448"/>
                  <a:gd name="connsiteX8" fmla="*/ 0 w 2965552"/>
                  <a:gd name="connsiteY8" fmla="*/ 164612 h 1116448"/>
                  <a:gd name="connsiteX9" fmla="*/ 7656 w 2965552"/>
                  <a:gd name="connsiteY9" fmla="*/ 67292 h 11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5552" h="1116448">
                    <a:moveTo>
                      <a:pt x="23654" y="0"/>
                    </a:moveTo>
                    <a:lnTo>
                      <a:pt x="30124" y="27216"/>
                    </a:lnTo>
                    <a:cubicBezTo>
                      <a:pt x="168388" y="460953"/>
                      <a:pt x="766228" y="787223"/>
                      <a:pt x="1482776" y="787223"/>
                    </a:cubicBezTo>
                    <a:cubicBezTo>
                      <a:pt x="2199326" y="787223"/>
                      <a:pt x="2797164" y="460953"/>
                      <a:pt x="2935428" y="27216"/>
                    </a:cubicBezTo>
                    <a:lnTo>
                      <a:pt x="2941898" y="0"/>
                    </a:lnTo>
                    <a:lnTo>
                      <a:pt x="2957896" y="67292"/>
                    </a:lnTo>
                    <a:cubicBezTo>
                      <a:pt x="2962958" y="99290"/>
                      <a:pt x="2965552" y="131757"/>
                      <a:pt x="2965552" y="164612"/>
                    </a:cubicBezTo>
                    <a:cubicBezTo>
                      <a:pt x="2965552" y="690297"/>
                      <a:pt x="2301690" y="1116448"/>
                      <a:pt x="1482776" y="1116448"/>
                    </a:cubicBezTo>
                    <a:cubicBezTo>
                      <a:pt x="663862" y="1116448"/>
                      <a:pt x="0" y="690297"/>
                      <a:pt x="0" y="164612"/>
                    </a:cubicBezTo>
                    <a:cubicBezTo>
                      <a:pt x="0" y="131757"/>
                      <a:pt x="2594" y="99290"/>
                      <a:pt x="7656" y="67292"/>
                    </a:cubicBezTo>
                    <a:close/>
                  </a:path>
                </a:pathLst>
              </a:custGeom>
              <a:solidFill>
                <a:srgbClr val="A9B4BA"/>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0" name="Freeform: Shape 183">
                <a:extLst>
                  <a:ext uri="{FF2B5EF4-FFF2-40B4-BE49-F238E27FC236}">
                    <a16:creationId xmlns:a16="http://schemas.microsoft.com/office/drawing/2014/main" id="{128028B1-A203-4FE5-D967-0C4030B5C725}"/>
                  </a:ext>
                </a:extLst>
              </p:cNvPr>
              <p:cNvSpPr/>
              <p:nvPr/>
            </p:nvSpPr>
            <p:spPr>
              <a:xfrm>
                <a:off x="16997912" y="4839744"/>
                <a:ext cx="2552152" cy="662242"/>
              </a:xfrm>
              <a:custGeom>
                <a:avLst/>
                <a:gdLst>
                  <a:gd name="connsiteX0" fmla="*/ 2549090 w 2552152"/>
                  <a:gd name="connsiteY0" fmla="*/ 0 h 662242"/>
                  <a:gd name="connsiteX1" fmla="*/ 2552152 w 2552152"/>
                  <a:gd name="connsiteY1" fmla="*/ 30036 h 662242"/>
                  <a:gd name="connsiteX2" fmla="*/ 1276076 w 2552152"/>
                  <a:gd name="connsiteY2" fmla="*/ 662242 h 662242"/>
                  <a:gd name="connsiteX3" fmla="*/ 0 w 2552152"/>
                  <a:gd name="connsiteY3" fmla="*/ 30036 h 662242"/>
                  <a:gd name="connsiteX4" fmla="*/ 3062 w 2552152"/>
                  <a:gd name="connsiteY4" fmla="*/ 4 h 662242"/>
                  <a:gd name="connsiteX5" fmla="*/ 46534 w 2552152"/>
                  <a:gd name="connsiteY5" fmla="*/ 45938 h 662242"/>
                  <a:gd name="connsiteX6" fmla="*/ 1276074 w 2552152"/>
                  <a:gd name="connsiteY6" fmla="*/ 465593 h 662242"/>
                  <a:gd name="connsiteX7" fmla="*/ 2505616 w 2552152"/>
                  <a:gd name="connsiteY7" fmla="*/ 45938 h 6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152" h="662242">
                    <a:moveTo>
                      <a:pt x="2549090" y="0"/>
                    </a:moveTo>
                    <a:lnTo>
                      <a:pt x="2552152" y="30036"/>
                    </a:lnTo>
                    <a:cubicBezTo>
                      <a:pt x="2552152" y="379194"/>
                      <a:pt x="1980832" y="662242"/>
                      <a:pt x="1276076" y="662242"/>
                    </a:cubicBezTo>
                    <a:cubicBezTo>
                      <a:pt x="571318" y="662242"/>
                      <a:pt x="0" y="379194"/>
                      <a:pt x="0" y="30036"/>
                    </a:cubicBezTo>
                    <a:lnTo>
                      <a:pt x="3062" y="4"/>
                    </a:lnTo>
                    <a:lnTo>
                      <a:pt x="46534" y="45938"/>
                    </a:lnTo>
                    <a:cubicBezTo>
                      <a:pt x="312998" y="299128"/>
                      <a:pt x="764252" y="465593"/>
                      <a:pt x="1276074" y="465593"/>
                    </a:cubicBezTo>
                    <a:cubicBezTo>
                      <a:pt x="1787896" y="465593"/>
                      <a:pt x="2239150" y="299128"/>
                      <a:pt x="2505616" y="45938"/>
                    </a:cubicBezTo>
                    <a:close/>
                  </a:path>
                </a:pathLst>
              </a:custGeom>
              <a:solidFill>
                <a:srgbClr val="7C858A"/>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1" name="Freeform: Shape 184">
                <a:extLst>
                  <a:ext uri="{FF2B5EF4-FFF2-40B4-BE49-F238E27FC236}">
                    <a16:creationId xmlns:a16="http://schemas.microsoft.com/office/drawing/2014/main" id="{F47AB895-39FF-7342-7577-36D09BD4F99A}"/>
                  </a:ext>
                </a:extLst>
              </p:cNvPr>
              <p:cNvSpPr/>
              <p:nvPr/>
            </p:nvSpPr>
            <p:spPr>
              <a:xfrm>
                <a:off x="17043706" y="5606471"/>
                <a:ext cx="2460560" cy="704598"/>
              </a:xfrm>
              <a:custGeom>
                <a:avLst/>
                <a:gdLst>
                  <a:gd name="connsiteX0" fmla="*/ 0 w 2460560"/>
                  <a:gd name="connsiteY0" fmla="*/ 0 h 704598"/>
                  <a:gd name="connsiteX1" fmla="*/ 25164 w 2460560"/>
                  <a:gd name="connsiteY1" fmla="*/ 34864 h 704598"/>
                  <a:gd name="connsiteX2" fmla="*/ 1230280 w 2460560"/>
                  <a:gd name="connsiteY2" fmla="*/ 439948 h 704598"/>
                  <a:gd name="connsiteX3" fmla="*/ 2435396 w 2460560"/>
                  <a:gd name="connsiteY3" fmla="*/ 34864 h 704598"/>
                  <a:gd name="connsiteX4" fmla="*/ 2460560 w 2460560"/>
                  <a:gd name="connsiteY4" fmla="*/ 0 h 704598"/>
                  <a:gd name="connsiteX5" fmla="*/ 2435396 w 2460560"/>
                  <a:gd name="connsiteY5" fmla="*/ 55837 h 704598"/>
                  <a:gd name="connsiteX6" fmla="*/ 1230280 w 2460560"/>
                  <a:gd name="connsiteY6" fmla="*/ 704598 h 704598"/>
                  <a:gd name="connsiteX7" fmla="*/ 25164 w 2460560"/>
                  <a:gd name="connsiteY7" fmla="*/ 55837 h 70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0560" h="704598">
                    <a:moveTo>
                      <a:pt x="0" y="0"/>
                    </a:moveTo>
                    <a:lnTo>
                      <a:pt x="25164" y="34864"/>
                    </a:lnTo>
                    <a:cubicBezTo>
                      <a:pt x="223712" y="272915"/>
                      <a:pt x="688532" y="439948"/>
                      <a:pt x="1230280" y="439948"/>
                    </a:cubicBezTo>
                    <a:cubicBezTo>
                      <a:pt x="1772030" y="439948"/>
                      <a:pt x="2236848" y="272915"/>
                      <a:pt x="2435396" y="34864"/>
                    </a:cubicBezTo>
                    <a:lnTo>
                      <a:pt x="2460560" y="0"/>
                    </a:lnTo>
                    <a:lnTo>
                      <a:pt x="2435396" y="55837"/>
                    </a:lnTo>
                    <a:cubicBezTo>
                      <a:pt x="2236848" y="437087"/>
                      <a:pt x="1772030" y="704598"/>
                      <a:pt x="1230280" y="704598"/>
                    </a:cubicBezTo>
                    <a:cubicBezTo>
                      <a:pt x="688532" y="704598"/>
                      <a:pt x="223712" y="437087"/>
                      <a:pt x="25164" y="55837"/>
                    </a:cubicBezTo>
                    <a:close/>
                  </a:path>
                </a:pathLst>
              </a:custGeom>
              <a:solidFill>
                <a:srgbClr val="929BA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2" name="Freeform: Shape 185">
                <a:extLst>
                  <a:ext uri="{FF2B5EF4-FFF2-40B4-BE49-F238E27FC236}">
                    <a16:creationId xmlns:a16="http://schemas.microsoft.com/office/drawing/2014/main" id="{F696F88E-E4D7-11E6-128D-587852456BE5}"/>
                  </a:ext>
                </a:extLst>
              </p:cNvPr>
              <p:cNvSpPr/>
              <p:nvPr/>
            </p:nvSpPr>
            <p:spPr>
              <a:xfrm>
                <a:off x="17847131" y="6233668"/>
                <a:ext cx="918972" cy="330544"/>
              </a:xfrm>
              <a:custGeom>
                <a:avLst/>
                <a:gdLst>
                  <a:gd name="connsiteX0" fmla="*/ 915516 w 918972"/>
                  <a:gd name="connsiteY0" fmla="*/ 0 h 330544"/>
                  <a:gd name="connsiteX1" fmla="*/ 918972 w 918972"/>
                  <a:gd name="connsiteY1" fmla="*/ 22952 h 330544"/>
                  <a:gd name="connsiteX2" fmla="*/ 459488 w 918972"/>
                  <a:gd name="connsiteY2" fmla="*/ 330544 h 330544"/>
                  <a:gd name="connsiteX3" fmla="*/ 0 w 918972"/>
                  <a:gd name="connsiteY3" fmla="*/ 22952 h 330544"/>
                  <a:gd name="connsiteX4" fmla="*/ 660 w 918972"/>
                  <a:gd name="connsiteY4" fmla="*/ 18569 h 330544"/>
                  <a:gd name="connsiteX5" fmla="*/ 37926 w 918972"/>
                  <a:gd name="connsiteY5" fmla="*/ 29647 h 330544"/>
                  <a:gd name="connsiteX6" fmla="*/ 426854 w 918972"/>
                  <a:gd name="connsiteY6" fmla="*/ 77402 h 330544"/>
                  <a:gd name="connsiteX7" fmla="*/ 815782 w 918972"/>
                  <a:gd name="connsiteY7" fmla="*/ 29647 h 33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972" h="330544">
                    <a:moveTo>
                      <a:pt x="915516" y="0"/>
                    </a:moveTo>
                    <a:lnTo>
                      <a:pt x="918972" y="22952"/>
                    </a:lnTo>
                    <a:cubicBezTo>
                      <a:pt x="918972" y="192830"/>
                      <a:pt x="713254" y="330544"/>
                      <a:pt x="459488" y="330544"/>
                    </a:cubicBezTo>
                    <a:cubicBezTo>
                      <a:pt x="205720" y="330544"/>
                      <a:pt x="0" y="192830"/>
                      <a:pt x="0" y="22952"/>
                    </a:cubicBezTo>
                    <a:lnTo>
                      <a:pt x="660" y="18569"/>
                    </a:lnTo>
                    <a:lnTo>
                      <a:pt x="37926" y="29647"/>
                    </a:lnTo>
                    <a:cubicBezTo>
                      <a:pt x="160788" y="60683"/>
                      <a:pt x="291416" y="77402"/>
                      <a:pt x="426854" y="77402"/>
                    </a:cubicBezTo>
                    <a:cubicBezTo>
                      <a:pt x="562292" y="77402"/>
                      <a:pt x="692920" y="60683"/>
                      <a:pt x="815782" y="29647"/>
                    </a:cubicBezTo>
                    <a:close/>
                  </a:path>
                </a:pathLst>
              </a:custGeom>
              <a:solidFill>
                <a:srgbClr val="43474A"/>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3" name="Freeform: Shape 186">
                <a:extLst>
                  <a:ext uri="{FF2B5EF4-FFF2-40B4-BE49-F238E27FC236}">
                    <a16:creationId xmlns:a16="http://schemas.microsoft.com/office/drawing/2014/main" id="{69C91D7D-F32E-D317-0297-B9DAAF813D36}"/>
                  </a:ext>
                </a:extLst>
              </p:cNvPr>
              <p:cNvSpPr/>
              <p:nvPr/>
            </p:nvSpPr>
            <p:spPr>
              <a:xfrm>
                <a:off x="15523013" y="-2833894"/>
                <a:ext cx="2754686" cy="3125570"/>
              </a:xfrm>
              <a:custGeom>
                <a:avLst/>
                <a:gdLst>
                  <a:gd name="connsiteX0" fmla="*/ 1520387 w 2754686"/>
                  <a:gd name="connsiteY0" fmla="*/ 1665494 h 3125570"/>
                  <a:gd name="connsiteX1" fmla="*/ 1431487 w 2754686"/>
                  <a:gd name="connsiteY1" fmla="*/ 1665494 h 3125570"/>
                  <a:gd name="connsiteX2" fmla="*/ 2472887 w 2754686"/>
                  <a:gd name="connsiteY2" fmla="*/ 1144794 h 3125570"/>
                  <a:gd name="connsiteX3" fmla="*/ 2752287 w 2754686"/>
                  <a:gd name="connsiteY3" fmla="*/ 636794 h 3125570"/>
                  <a:gd name="connsiteX4" fmla="*/ 2574487 w 2754686"/>
                  <a:gd name="connsiteY4" fmla="*/ 179594 h 3125570"/>
                  <a:gd name="connsiteX5" fmla="*/ 2028387 w 2754686"/>
                  <a:gd name="connsiteY5" fmla="*/ 1794 h 3125570"/>
                  <a:gd name="connsiteX6" fmla="*/ 1418787 w 2754686"/>
                  <a:gd name="connsiteY6" fmla="*/ 116094 h 3125570"/>
                  <a:gd name="connsiteX7" fmla="*/ 720287 w 2754686"/>
                  <a:gd name="connsiteY7" fmla="*/ 535194 h 3125570"/>
                  <a:gd name="connsiteX8" fmla="*/ 186887 w 2754686"/>
                  <a:gd name="connsiteY8" fmla="*/ 1182894 h 3125570"/>
                  <a:gd name="connsiteX9" fmla="*/ 9087 w 2754686"/>
                  <a:gd name="connsiteY9" fmla="*/ 2148094 h 3125570"/>
                  <a:gd name="connsiteX10" fmla="*/ 72587 w 2754686"/>
                  <a:gd name="connsiteY10" fmla="*/ 2744994 h 3125570"/>
                  <a:gd name="connsiteX11" fmla="*/ 466287 w 2754686"/>
                  <a:gd name="connsiteY11" fmla="*/ 3100594 h 3125570"/>
                  <a:gd name="connsiteX12" fmla="*/ 1012387 w 2754686"/>
                  <a:gd name="connsiteY12" fmla="*/ 3024394 h 3125570"/>
                  <a:gd name="connsiteX13" fmla="*/ 1291787 w 2754686"/>
                  <a:gd name="connsiteY13" fmla="*/ 2452894 h 3125570"/>
                  <a:gd name="connsiteX14" fmla="*/ 1393387 w 2754686"/>
                  <a:gd name="connsiteY14" fmla="*/ 2008394 h 3125570"/>
                  <a:gd name="connsiteX15" fmla="*/ 1507687 w 2754686"/>
                  <a:gd name="connsiteY15" fmla="*/ 1741694 h 3125570"/>
                  <a:gd name="connsiteX16" fmla="*/ 1736287 w 2754686"/>
                  <a:gd name="connsiteY16" fmla="*/ 1551194 h 3125570"/>
                  <a:gd name="connsiteX17" fmla="*/ 1901387 w 2754686"/>
                  <a:gd name="connsiteY17" fmla="*/ 1436894 h 3125570"/>
                  <a:gd name="connsiteX0" fmla="*/ 1520387 w 2754686"/>
                  <a:gd name="connsiteY0" fmla="*/ 1665494 h 3125570"/>
                  <a:gd name="connsiteX1" fmla="*/ 2472887 w 2754686"/>
                  <a:gd name="connsiteY1" fmla="*/ 1144794 h 3125570"/>
                  <a:gd name="connsiteX2" fmla="*/ 2752287 w 2754686"/>
                  <a:gd name="connsiteY2" fmla="*/ 636794 h 3125570"/>
                  <a:gd name="connsiteX3" fmla="*/ 2574487 w 2754686"/>
                  <a:gd name="connsiteY3" fmla="*/ 179594 h 3125570"/>
                  <a:gd name="connsiteX4" fmla="*/ 2028387 w 2754686"/>
                  <a:gd name="connsiteY4" fmla="*/ 1794 h 3125570"/>
                  <a:gd name="connsiteX5" fmla="*/ 1418787 w 2754686"/>
                  <a:gd name="connsiteY5" fmla="*/ 116094 h 3125570"/>
                  <a:gd name="connsiteX6" fmla="*/ 720287 w 2754686"/>
                  <a:gd name="connsiteY6" fmla="*/ 535194 h 3125570"/>
                  <a:gd name="connsiteX7" fmla="*/ 186887 w 2754686"/>
                  <a:gd name="connsiteY7" fmla="*/ 1182894 h 3125570"/>
                  <a:gd name="connsiteX8" fmla="*/ 9087 w 2754686"/>
                  <a:gd name="connsiteY8" fmla="*/ 2148094 h 3125570"/>
                  <a:gd name="connsiteX9" fmla="*/ 72587 w 2754686"/>
                  <a:gd name="connsiteY9" fmla="*/ 2744994 h 3125570"/>
                  <a:gd name="connsiteX10" fmla="*/ 466287 w 2754686"/>
                  <a:gd name="connsiteY10" fmla="*/ 3100594 h 3125570"/>
                  <a:gd name="connsiteX11" fmla="*/ 1012387 w 2754686"/>
                  <a:gd name="connsiteY11" fmla="*/ 3024394 h 3125570"/>
                  <a:gd name="connsiteX12" fmla="*/ 1291787 w 2754686"/>
                  <a:gd name="connsiteY12" fmla="*/ 2452894 h 3125570"/>
                  <a:gd name="connsiteX13" fmla="*/ 1393387 w 2754686"/>
                  <a:gd name="connsiteY13" fmla="*/ 2008394 h 3125570"/>
                  <a:gd name="connsiteX14" fmla="*/ 1507687 w 2754686"/>
                  <a:gd name="connsiteY14" fmla="*/ 1741694 h 3125570"/>
                  <a:gd name="connsiteX15" fmla="*/ 1736287 w 2754686"/>
                  <a:gd name="connsiteY15" fmla="*/ 1551194 h 3125570"/>
                  <a:gd name="connsiteX16" fmla="*/ 1901387 w 2754686"/>
                  <a:gd name="connsiteY16" fmla="*/ 1436894 h 3125570"/>
                  <a:gd name="connsiteX0" fmla="*/ 2472887 w 2754686"/>
                  <a:gd name="connsiteY0" fmla="*/ 1144794 h 3125570"/>
                  <a:gd name="connsiteX1" fmla="*/ 2752287 w 2754686"/>
                  <a:gd name="connsiteY1" fmla="*/ 636794 h 3125570"/>
                  <a:gd name="connsiteX2" fmla="*/ 2574487 w 2754686"/>
                  <a:gd name="connsiteY2" fmla="*/ 179594 h 3125570"/>
                  <a:gd name="connsiteX3" fmla="*/ 2028387 w 2754686"/>
                  <a:gd name="connsiteY3" fmla="*/ 1794 h 3125570"/>
                  <a:gd name="connsiteX4" fmla="*/ 1418787 w 2754686"/>
                  <a:gd name="connsiteY4" fmla="*/ 116094 h 3125570"/>
                  <a:gd name="connsiteX5" fmla="*/ 720287 w 2754686"/>
                  <a:gd name="connsiteY5" fmla="*/ 535194 h 3125570"/>
                  <a:gd name="connsiteX6" fmla="*/ 186887 w 2754686"/>
                  <a:gd name="connsiteY6" fmla="*/ 1182894 h 3125570"/>
                  <a:gd name="connsiteX7" fmla="*/ 9087 w 2754686"/>
                  <a:gd name="connsiteY7" fmla="*/ 2148094 h 3125570"/>
                  <a:gd name="connsiteX8" fmla="*/ 72587 w 2754686"/>
                  <a:gd name="connsiteY8" fmla="*/ 2744994 h 3125570"/>
                  <a:gd name="connsiteX9" fmla="*/ 466287 w 2754686"/>
                  <a:gd name="connsiteY9" fmla="*/ 3100594 h 3125570"/>
                  <a:gd name="connsiteX10" fmla="*/ 1012387 w 2754686"/>
                  <a:gd name="connsiteY10" fmla="*/ 3024394 h 3125570"/>
                  <a:gd name="connsiteX11" fmla="*/ 1291787 w 2754686"/>
                  <a:gd name="connsiteY11" fmla="*/ 2452894 h 3125570"/>
                  <a:gd name="connsiteX12" fmla="*/ 1393387 w 2754686"/>
                  <a:gd name="connsiteY12" fmla="*/ 2008394 h 3125570"/>
                  <a:gd name="connsiteX13" fmla="*/ 1507687 w 2754686"/>
                  <a:gd name="connsiteY13" fmla="*/ 1741694 h 3125570"/>
                  <a:gd name="connsiteX14" fmla="*/ 1736287 w 2754686"/>
                  <a:gd name="connsiteY14" fmla="*/ 1551194 h 3125570"/>
                  <a:gd name="connsiteX15" fmla="*/ 1901387 w 2754686"/>
                  <a:gd name="connsiteY15" fmla="*/ 1436894 h 3125570"/>
                  <a:gd name="connsiteX0" fmla="*/ 2472887 w 2754686"/>
                  <a:gd name="connsiteY0" fmla="*/ 1144794 h 3125570"/>
                  <a:gd name="connsiteX1" fmla="*/ 2752287 w 2754686"/>
                  <a:gd name="connsiteY1" fmla="*/ 636794 h 3125570"/>
                  <a:gd name="connsiteX2" fmla="*/ 2574487 w 2754686"/>
                  <a:gd name="connsiteY2" fmla="*/ 179594 h 3125570"/>
                  <a:gd name="connsiteX3" fmla="*/ 2028387 w 2754686"/>
                  <a:gd name="connsiteY3" fmla="*/ 1794 h 3125570"/>
                  <a:gd name="connsiteX4" fmla="*/ 1418787 w 2754686"/>
                  <a:gd name="connsiteY4" fmla="*/ 116094 h 3125570"/>
                  <a:gd name="connsiteX5" fmla="*/ 720287 w 2754686"/>
                  <a:gd name="connsiteY5" fmla="*/ 535194 h 3125570"/>
                  <a:gd name="connsiteX6" fmla="*/ 186887 w 2754686"/>
                  <a:gd name="connsiteY6" fmla="*/ 1182894 h 3125570"/>
                  <a:gd name="connsiteX7" fmla="*/ 9087 w 2754686"/>
                  <a:gd name="connsiteY7" fmla="*/ 2148094 h 3125570"/>
                  <a:gd name="connsiteX8" fmla="*/ 72587 w 2754686"/>
                  <a:gd name="connsiteY8" fmla="*/ 2744994 h 3125570"/>
                  <a:gd name="connsiteX9" fmla="*/ 466287 w 2754686"/>
                  <a:gd name="connsiteY9" fmla="*/ 3100594 h 3125570"/>
                  <a:gd name="connsiteX10" fmla="*/ 1012387 w 2754686"/>
                  <a:gd name="connsiteY10" fmla="*/ 3024394 h 3125570"/>
                  <a:gd name="connsiteX11" fmla="*/ 1291787 w 2754686"/>
                  <a:gd name="connsiteY11" fmla="*/ 2452894 h 3125570"/>
                  <a:gd name="connsiteX12" fmla="*/ 1393387 w 2754686"/>
                  <a:gd name="connsiteY12" fmla="*/ 2008394 h 3125570"/>
                  <a:gd name="connsiteX13" fmla="*/ 1507687 w 2754686"/>
                  <a:gd name="connsiteY13" fmla="*/ 1741694 h 3125570"/>
                  <a:gd name="connsiteX14" fmla="*/ 1736287 w 2754686"/>
                  <a:gd name="connsiteY14" fmla="*/ 1551194 h 3125570"/>
                  <a:gd name="connsiteX15" fmla="*/ 1901387 w 2754686"/>
                  <a:gd name="connsiteY15" fmla="*/ 1436894 h 3125570"/>
                  <a:gd name="connsiteX16" fmla="*/ 2472887 w 2754686"/>
                  <a:gd name="connsiteY16" fmla="*/ 1144794 h 312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4686" h="3125570">
                    <a:moveTo>
                      <a:pt x="2472887" y="1144794"/>
                    </a:moveTo>
                    <a:cubicBezTo>
                      <a:pt x="2678204" y="973344"/>
                      <a:pt x="2735354" y="797661"/>
                      <a:pt x="2752287" y="636794"/>
                    </a:cubicBezTo>
                    <a:cubicBezTo>
                      <a:pt x="2769220" y="475927"/>
                      <a:pt x="2695137" y="285427"/>
                      <a:pt x="2574487" y="179594"/>
                    </a:cubicBezTo>
                    <a:cubicBezTo>
                      <a:pt x="2453837" y="73761"/>
                      <a:pt x="2221004" y="12377"/>
                      <a:pt x="2028387" y="1794"/>
                    </a:cubicBezTo>
                    <a:cubicBezTo>
                      <a:pt x="1835770" y="-8789"/>
                      <a:pt x="1636804" y="27194"/>
                      <a:pt x="1418787" y="116094"/>
                    </a:cubicBezTo>
                    <a:cubicBezTo>
                      <a:pt x="1200770" y="204994"/>
                      <a:pt x="925604" y="357394"/>
                      <a:pt x="720287" y="535194"/>
                    </a:cubicBezTo>
                    <a:cubicBezTo>
                      <a:pt x="514970" y="712994"/>
                      <a:pt x="305420" y="914077"/>
                      <a:pt x="186887" y="1182894"/>
                    </a:cubicBezTo>
                    <a:cubicBezTo>
                      <a:pt x="68354" y="1451711"/>
                      <a:pt x="28137" y="1887744"/>
                      <a:pt x="9087" y="2148094"/>
                    </a:cubicBezTo>
                    <a:cubicBezTo>
                      <a:pt x="-9963" y="2408444"/>
                      <a:pt x="-3613" y="2586244"/>
                      <a:pt x="72587" y="2744994"/>
                    </a:cubicBezTo>
                    <a:cubicBezTo>
                      <a:pt x="148787" y="2903744"/>
                      <a:pt x="309654" y="3054027"/>
                      <a:pt x="466287" y="3100594"/>
                    </a:cubicBezTo>
                    <a:cubicBezTo>
                      <a:pt x="622920" y="3147161"/>
                      <a:pt x="874804" y="3132344"/>
                      <a:pt x="1012387" y="3024394"/>
                    </a:cubicBezTo>
                    <a:cubicBezTo>
                      <a:pt x="1149970" y="2916444"/>
                      <a:pt x="1228287" y="2622227"/>
                      <a:pt x="1291787" y="2452894"/>
                    </a:cubicBezTo>
                    <a:cubicBezTo>
                      <a:pt x="1355287" y="2283561"/>
                      <a:pt x="1357404" y="2126927"/>
                      <a:pt x="1393387" y="2008394"/>
                    </a:cubicBezTo>
                    <a:cubicBezTo>
                      <a:pt x="1429370" y="1889861"/>
                      <a:pt x="1450537" y="1817894"/>
                      <a:pt x="1507687" y="1741694"/>
                    </a:cubicBezTo>
                    <a:cubicBezTo>
                      <a:pt x="1564837" y="1665494"/>
                      <a:pt x="1670670" y="1601994"/>
                      <a:pt x="1736287" y="1551194"/>
                    </a:cubicBezTo>
                    <a:cubicBezTo>
                      <a:pt x="1801904" y="1500394"/>
                      <a:pt x="1851645" y="1468644"/>
                      <a:pt x="1901387" y="1436894"/>
                    </a:cubicBezTo>
                    <a:lnTo>
                      <a:pt x="2472887" y="1144794"/>
                    </a:lnTo>
                    <a:close/>
                  </a:path>
                </a:pathLst>
              </a:cu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DM Sans" pitchFamily="2" charset="77"/>
                </a:endParaRPr>
              </a:p>
            </p:txBody>
          </p:sp>
          <p:sp>
            <p:nvSpPr>
              <p:cNvPr id="2034" name="Freeform: Shape 187">
                <a:extLst>
                  <a:ext uri="{FF2B5EF4-FFF2-40B4-BE49-F238E27FC236}">
                    <a16:creationId xmlns:a16="http://schemas.microsoft.com/office/drawing/2014/main" id="{A88A2FED-D7FE-C48E-17B2-DB9EE55CD028}"/>
                  </a:ext>
                </a:extLst>
              </p:cNvPr>
              <p:cNvSpPr/>
              <p:nvPr/>
            </p:nvSpPr>
            <p:spPr>
              <a:xfrm>
                <a:off x="16997912" y="5189408"/>
                <a:ext cx="2552152" cy="662242"/>
              </a:xfrm>
              <a:custGeom>
                <a:avLst/>
                <a:gdLst>
                  <a:gd name="connsiteX0" fmla="*/ 2549090 w 2552152"/>
                  <a:gd name="connsiteY0" fmla="*/ 0 h 662242"/>
                  <a:gd name="connsiteX1" fmla="*/ 2552152 w 2552152"/>
                  <a:gd name="connsiteY1" fmla="*/ 30036 h 662242"/>
                  <a:gd name="connsiteX2" fmla="*/ 1276076 w 2552152"/>
                  <a:gd name="connsiteY2" fmla="*/ 662242 h 662242"/>
                  <a:gd name="connsiteX3" fmla="*/ 0 w 2552152"/>
                  <a:gd name="connsiteY3" fmla="*/ 30036 h 662242"/>
                  <a:gd name="connsiteX4" fmla="*/ 3062 w 2552152"/>
                  <a:gd name="connsiteY4" fmla="*/ 4 h 662242"/>
                  <a:gd name="connsiteX5" fmla="*/ 46534 w 2552152"/>
                  <a:gd name="connsiteY5" fmla="*/ 45938 h 662242"/>
                  <a:gd name="connsiteX6" fmla="*/ 1276074 w 2552152"/>
                  <a:gd name="connsiteY6" fmla="*/ 465593 h 662242"/>
                  <a:gd name="connsiteX7" fmla="*/ 2505616 w 2552152"/>
                  <a:gd name="connsiteY7" fmla="*/ 45938 h 6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152" h="662242">
                    <a:moveTo>
                      <a:pt x="2549090" y="0"/>
                    </a:moveTo>
                    <a:lnTo>
                      <a:pt x="2552152" y="30036"/>
                    </a:lnTo>
                    <a:cubicBezTo>
                      <a:pt x="2552152" y="379194"/>
                      <a:pt x="1980832" y="662242"/>
                      <a:pt x="1276076" y="662242"/>
                    </a:cubicBezTo>
                    <a:cubicBezTo>
                      <a:pt x="571318" y="662242"/>
                      <a:pt x="0" y="379194"/>
                      <a:pt x="0" y="30036"/>
                    </a:cubicBezTo>
                    <a:lnTo>
                      <a:pt x="3062" y="4"/>
                    </a:lnTo>
                    <a:lnTo>
                      <a:pt x="46534" y="45938"/>
                    </a:lnTo>
                    <a:cubicBezTo>
                      <a:pt x="312998" y="299128"/>
                      <a:pt x="764252" y="465593"/>
                      <a:pt x="1276074" y="465593"/>
                    </a:cubicBezTo>
                    <a:cubicBezTo>
                      <a:pt x="1787896" y="465593"/>
                      <a:pt x="2239150" y="299128"/>
                      <a:pt x="2505616" y="45938"/>
                    </a:cubicBezTo>
                    <a:close/>
                  </a:path>
                </a:pathLst>
              </a:custGeom>
              <a:solidFill>
                <a:srgbClr val="7C858A"/>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5" name="Freeform: Shape 188">
                <a:extLst>
                  <a:ext uri="{FF2B5EF4-FFF2-40B4-BE49-F238E27FC236}">
                    <a16:creationId xmlns:a16="http://schemas.microsoft.com/office/drawing/2014/main" id="{4D728BE9-4998-3CE5-C698-8280972633FC}"/>
                  </a:ext>
                </a:extLst>
              </p:cNvPr>
              <p:cNvSpPr/>
              <p:nvPr/>
            </p:nvSpPr>
            <p:spPr>
              <a:xfrm>
                <a:off x="16997912" y="5494747"/>
                <a:ext cx="2552152" cy="662242"/>
              </a:xfrm>
              <a:custGeom>
                <a:avLst/>
                <a:gdLst>
                  <a:gd name="connsiteX0" fmla="*/ 2549090 w 2552152"/>
                  <a:gd name="connsiteY0" fmla="*/ 0 h 662242"/>
                  <a:gd name="connsiteX1" fmla="*/ 2552152 w 2552152"/>
                  <a:gd name="connsiteY1" fmla="*/ 30036 h 662242"/>
                  <a:gd name="connsiteX2" fmla="*/ 1276076 w 2552152"/>
                  <a:gd name="connsiteY2" fmla="*/ 662242 h 662242"/>
                  <a:gd name="connsiteX3" fmla="*/ 0 w 2552152"/>
                  <a:gd name="connsiteY3" fmla="*/ 30036 h 662242"/>
                  <a:gd name="connsiteX4" fmla="*/ 3062 w 2552152"/>
                  <a:gd name="connsiteY4" fmla="*/ 4 h 662242"/>
                  <a:gd name="connsiteX5" fmla="*/ 46534 w 2552152"/>
                  <a:gd name="connsiteY5" fmla="*/ 45938 h 662242"/>
                  <a:gd name="connsiteX6" fmla="*/ 1276074 w 2552152"/>
                  <a:gd name="connsiteY6" fmla="*/ 465593 h 662242"/>
                  <a:gd name="connsiteX7" fmla="*/ 2505616 w 2552152"/>
                  <a:gd name="connsiteY7" fmla="*/ 45938 h 6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152" h="662242">
                    <a:moveTo>
                      <a:pt x="2549090" y="0"/>
                    </a:moveTo>
                    <a:lnTo>
                      <a:pt x="2552152" y="30036"/>
                    </a:lnTo>
                    <a:cubicBezTo>
                      <a:pt x="2552152" y="379194"/>
                      <a:pt x="1980832" y="662242"/>
                      <a:pt x="1276076" y="662242"/>
                    </a:cubicBezTo>
                    <a:cubicBezTo>
                      <a:pt x="571318" y="662242"/>
                      <a:pt x="0" y="379194"/>
                      <a:pt x="0" y="30036"/>
                    </a:cubicBezTo>
                    <a:lnTo>
                      <a:pt x="3062" y="4"/>
                    </a:lnTo>
                    <a:lnTo>
                      <a:pt x="46534" y="45938"/>
                    </a:lnTo>
                    <a:cubicBezTo>
                      <a:pt x="312998" y="299128"/>
                      <a:pt x="764252" y="465593"/>
                      <a:pt x="1276074" y="465593"/>
                    </a:cubicBezTo>
                    <a:cubicBezTo>
                      <a:pt x="1787896" y="465593"/>
                      <a:pt x="2239150" y="299128"/>
                      <a:pt x="2505616" y="45938"/>
                    </a:cubicBezTo>
                    <a:close/>
                  </a:path>
                </a:pathLst>
              </a:custGeom>
              <a:solidFill>
                <a:srgbClr val="7C858A"/>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6" name="Freeform: Shape 189">
                <a:extLst>
                  <a:ext uri="{FF2B5EF4-FFF2-40B4-BE49-F238E27FC236}">
                    <a16:creationId xmlns:a16="http://schemas.microsoft.com/office/drawing/2014/main" id="{A9282634-4218-49E7-1334-DCCA3EBDA454}"/>
                  </a:ext>
                </a:extLst>
              </p:cNvPr>
              <p:cNvSpPr/>
              <p:nvPr/>
            </p:nvSpPr>
            <p:spPr>
              <a:xfrm>
                <a:off x="16966092" y="4937781"/>
                <a:ext cx="2615792" cy="772458"/>
              </a:xfrm>
              <a:custGeom>
                <a:avLst/>
                <a:gdLst>
                  <a:gd name="connsiteX0" fmla="*/ 39444 w 2615792"/>
                  <a:gd name="connsiteY0" fmla="*/ 0 h 772458"/>
                  <a:gd name="connsiteX1" fmla="*/ 57746 w 2615792"/>
                  <a:gd name="connsiteY1" fmla="*/ 59411 h 772458"/>
                  <a:gd name="connsiteX2" fmla="*/ 1307896 w 2615792"/>
                  <a:gd name="connsiteY2" fmla="*/ 564205 h 772458"/>
                  <a:gd name="connsiteX3" fmla="*/ 2558046 w 2615792"/>
                  <a:gd name="connsiteY3" fmla="*/ 59411 h 772458"/>
                  <a:gd name="connsiteX4" fmla="*/ 2576348 w 2615792"/>
                  <a:gd name="connsiteY4" fmla="*/ 0 h 772458"/>
                  <a:gd name="connsiteX5" fmla="*/ 2589220 w 2615792"/>
                  <a:gd name="connsiteY5" fmla="*/ 19859 h 772458"/>
                  <a:gd name="connsiteX6" fmla="*/ 2615792 w 2615792"/>
                  <a:gd name="connsiteY6" fmla="*/ 146093 h 772458"/>
                  <a:gd name="connsiteX7" fmla="*/ 1307896 w 2615792"/>
                  <a:gd name="connsiteY7" fmla="*/ 772458 h 772458"/>
                  <a:gd name="connsiteX8" fmla="*/ 0 w 2615792"/>
                  <a:gd name="connsiteY8" fmla="*/ 146093 h 772458"/>
                  <a:gd name="connsiteX9" fmla="*/ 26572 w 2615792"/>
                  <a:gd name="connsiteY9" fmla="*/ 19859 h 77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5792" h="772458">
                    <a:moveTo>
                      <a:pt x="39444" y="0"/>
                    </a:moveTo>
                    <a:lnTo>
                      <a:pt x="57746" y="59411"/>
                    </a:lnTo>
                    <a:cubicBezTo>
                      <a:pt x="176734" y="347497"/>
                      <a:pt x="691232" y="564205"/>
                      <a:pt x="1307896" y="564205"/>
                    </a:cubicBezTo>
                    <a:cubicBezTo>
                      <a:pt x="1924558" y="564205"/>
                      <a:pt x="2439058" y="347497"/>
                      <a:pt x="2558046" y="59411"/>
                    </a:cubicBezTo>
                    <a:lnTo>
                      <a:pt x="2576348" y="0"/>
                    </a:lnTo>
                    <a:lnTo>
                      <a:pt x="2589220" y="19859"/>
                    </a:lnTo>
                    <a:cubicBezTo>
                      <a:pt x="2606642" y="60634"/>
                      <a:pt x="2615792" y="102852"/>
                      <a:pt x="2615792" y="146093"/>
                    </a:cubicBezTo>
                    <a:cubicBezTo>
                      <a:pt x="2615792" y="492025"/>
                      <a:pt x="2030226" y="772458"/>
                      <a:pt x="1307896" y="772458"/>
                    </a:cubicBezTo>
                    <a:cubicBezTo>
                      <a:pt x="585564" y="772458"/>
                      <a:pt x="0" y="492025"/>
                      <a:pt x="0" y="146093"/>
                    </a:cubicBezTo>
                    <a:cubicBezTo>
                      <a:pt x="0" y="102852"/>
                      <a:pt x="9150" y="60634"/>
                      <a:pt x="26572" y="19859"/>
                    </a:cubicBezTo>
                    <a:close/>
                  </a:path>
                </a:pathLst>
              </a:custGeom>
              <a:solidFill>
                <a:srgbClr val="929BA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sp>
            <p:nvSpPr>
              <p:cNvPr id="2037" name="Freeform: Shape 190">
                <a:extLst>
                  <a:ext uri="{FF2B5EF4-FFF2-40B4-BE49-F238E27FC236}">
                    <a16:creationId xmlns:a16="http://schemas.microsoft.com/office/drawing/2014/main" id="{33B4A094-6CB1-20FA-C2FB-D04C3FEB28A5}"/>
                  </a:ext>
                </a:extLst>
              </p:cNvPr>
              <p:cNvSpPr/>
              <p:nvPr/>
            </p:nvSpPr>
            <p:spPr>
              <a:xfrm>
                <a:off x="16966088" y="5227860"/>
                <a:ext cx="2615796" cy="818560"/>
              </a:xfrm>
              <a:custGeom>
                <a:avLst/>
                <a:gdLst>
                  <a:gd name="connsiteX0" fmla="*/ 37546 w 2615796"/>
                  <a:gd name="connsiteY0" fmla="*/ 0 h 818560"/>
                  <a:gd name="connsiteX1" fmla="*/ 58804 w 2615796"/>
                  <a:gd name="connsiteY1" fmla="*/ 48556 h 818560"/>
                  <a:gd name="connsiteX2" fmla="*/ 1307900 w 2615796"/>
                  <a:gd name="connsiteY2" fmla="*/ 588250 h 818560"/>
                  <a:gd name="connsiteX3" fmla="*/ 2556996 w 2615796"/>
                  <a:gd name="connsiteY3" fmla="*/ 48556 h 818560"/>
                  <a:gd name="connsiteX4" fmla="*/ 2578254 w 2615796"/>
                  <a:gd name="connsiteY4" fmla="*/ 4 h 818560"/>
                  <a:gd name="connsiteX5" fmla="*/ 2589224 w 2615796"/>
                  <a:gd name="connsiteY5" fmla="*/ 21641 h 818560"/>
                  <a:gd name="connsiteX6" fmla="*/ 2615796 w 2615796"/>
                  <a:gd name="connsiteY6" fmla="*/ 155309 h 818560"/>
                  <a:gd name="connsiteX7" fmla="*/ 1307898 w 2615796"/>
                  <a:gd name="connsiteY7" fmla="*/ 818560 h 818560"/>
                  <a:gd name="connsiteX8" fmla="*/ 0 w 2615796"/>
                  <a:gd name="connsiteY8" fmla="*/ 155309 h 818560"/>
                  <a:gd name="connsiteX9" fmla="*/ 26572 w 2615796"/>
                  <a:gd name="connsiteY9" fmla="*/ 21641 h 81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5796" h="818560">
                    <a:moveTo>
                      <a:pt x="37546" y="0"/>
                    </a:moveTo>
                    <a:lnTo>
                      <a:pt x="58804" y="48556"/>
                    </a:lnTo>
                    <a:cubicBezTo>
                      <a:pt x="224398" y="361228"/>
                      <a:pt x="721006" y="588250"/>
                      <a:pt x="1307900" y="588250"/>
                    </a:cubicBezTo>
                    <a:cubicBezTo>
                      <a:pt x="1894794" y="588250"/>
                      <a:pt x="2391400" y="361228"/>
                      <a:pt x="2556996" y="48556"/>
                    </a:cubicBezTo>
                    <a:lnTo>
                      <a:pt x="2578254" y="4"/>
                    </a:lnTo>
                    <a:lnTo>
                      <a:pt x="2589224" y="21641"/>
                    </a:lnTo>
                    <a:cubicBezTo>
                      <a:pt x="2606646" y="64817"/>
                      <a:pt x="2615796" y="109521"/>
                      <a:pt x="2615796" y="155309"/>
                    </a:cubicBezTo>
                    <a:cubicBezTo>
                      <a:pt x="2615796" y="521612"/>
                      <a:pt x="2030230" y="818560"/>
                      <a:pt x="1307898" y="818560"/>
                    </a:cubicBezTo>
                    <a:cubicBezTo>
                      <a:pt x="585566" y="818560"/>
                      <a:pt x="0" y="521612"/>
                      <a:pt x="0" y="155309"/>
                    </a:cubicBezTo>
                    <a:cubicBezTo>
                      <a:pt x="0" y="109521"/>
                      <a:pt x="9150" y="64817"/>
                      <a:pt x="26572" y="21641"/>
                    </a:cubicBezTo>
                    <a:close/>
                  </a:path>
                </a:pathLst>
              </a:custGeom>
              <a:solidFill>
                <a:srgbClr val="929BA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l"/>
                <a:endParaRPr lang="en-US" sz="900" dirty="0" err="1">
                  <a:solidFill>
                    <a:schemeClr val="tx1"/>
                  </a:solidFill>
                  <a:latin typeface="DM Sans" pitchFamily="2" charset="77"/>
                </a:endParaRPr>
              </a:p>
            </p:txBody>
          </p:sp>
        </p:grpSp>
      </p:grpSp>
    </p:spTree>
    <p:extLst>
      <p:ext uri="{BB962C8B-B14F-4D97-AF65-F5344CB8AC3E}">
        <p14:creationId xmlns:p14="http://schemas.microsoft.com/office/powerpoint/2010/main" val="277039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1"/>
                                        </p:tgtEl>
                                        <p:attrNameLst>
                                          <p:attrName>style.visibility</p:attrName>
                                        </p:attrNameLst>
                                      </p:cBhvr>
                                      <p:to>
                                        <p:strVal val="visible"/>
                                      </p:to>
                                    </p:set>
                                    <p:anim calcmode="lin" valueType="num">
                                      <p:cBhvr additive="base">
                                        <p:cTn id="7" dur="500" fill="hold"/>
                                        <p:tgtEl>
                                          <p:spTgt spid="1941"/>
                                        </p:tgtEl>
                                        <p:attrNameLst>
                                          <p:attrName>ppt_x</p:attrName>
                                        </p:attrNameLst>
                                      </p:cBhvr>
                                      <p:tavLst>
                                        <p:tav tm="0">
                                          <p:val>
                                            <p:strVal val="#ppt_x"/>
                                          </p:val>
                                        </p:tav>
                                        <p:tav tm="100000">
                                          <p:val>
                                            <p:strVal val="#ppt_x"/>
                                          </p:val>
                                        </p:tav>
                                      </p:tavLst>
                                    </p:anim>
                                    <p:anim calcmode="lin" valueType="num">
                                      <p:cBhvr additive="base">
                                        <p:cTn id="8" dur="500" fill="hold"/>
                                        <p:tgtEl>
                                          <p:spTgt spid="19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15"/>
                                        </p:tgtEl>
                                        <p:attrNameLst>
                                          <p:attrName>style.visibility</p:attrName>
                                        </p:attrNameLst>
                                      </p:cBhvr>
                                      <p:to>
                                        <p:strVal val="visible"/>
                                      </p:to>
                                    </p:set>
                                    <p:anim calcmode="lin" valueType="num">
                                      <p:cBhvr additive="base">
                                        <p:cTn id="11" dur="500" fill="hold"/>
                                        <p:tgtEl>
                                          <p:spTgt spid="2015"/>
                                        </p:tgtEl>
                                        <p:attrNameLst>
                                          <p:attrName>ppt_x</p:attrName>
                                        </p:attrNameLst>
                                      </p:cBhvr>
                                      <p:tavLst>
                                        <p:tav tm="0">
                                          <p:val>
                                            <p:strVal val="#ppt_x"/>
                                          </p:val>
                                        </p:tav>
                                        <p:tav tm="100000">
                                          <p:val>
                                            <p:strVal val="#ppt_x"/>
                                          </p:val>
                                        </p:tav>
                                      </p:tavLst>
                                    </p:anim>
                                    <p:anim calcmode="lin" valueType="num">
                                      <p:cBhvr additive="base">
                                        <p:cTn id="12" dur="500" fill="hold"/>
                                        <p:tgtEl>
                                          <p:spTgt spid="20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42"/>
                                        </p:tgtEl>
                                        <p:attrNameLst>
                                          <p:attrName>style.visibility</p:attrName>
                                        </p:attrNameLst>
                                      </p:cBhvr>
                                      <p:to>
                                        <p:strVal val="visible"/>
                                      </p:to>
                                    </p:set>
                                    <p:anim calcmode="lin" valueType="num">
                                      <p:cBhvr additive="base">
                                        <p:cTn id="17" dur="500" fill="hold"/>
                                        <p:tgtEl>
                                          <p:spTgt spid="1942"/>
                                        </p:tgtEl>
                                        <p:attrNameLst>
                                          <p:attrName>ppt_x</p:attrName>
                                        </p:attrNameLst>
                                      </p:cBhvr>
                                      <p:tavLst>
                                        <p:tav tm="0">
                                          <p:val>
                                            <p:strVal val="#ppt_x"/>
                                          </p:val>
                                        </p:tav>
                                        <p:tav tm="100000">
                                          <p:val>
                                            <p:strVal val="#ppt_x"/>
                                          </p:val>
                                        </p:tav>
                                      </p:tavLst>
                                    </p:anim>
                                    <p:anim calcmode="lin" valueType="num">
                                      <p:cBhvr additive="base">
                                        <p:cTn id="18" dur="500" fill="hold"/>
                                        <p:tgtEl>
                                          <p:spTgt spid="194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43"/>
                                        </p:tgtEl>
                                        <p:attrNameLst>
                                          <p:attrName>style.visibility</p:attrName>
                                        </p:attrNameLst>
                                      </p:cBhvr>
                                      <p:to>
                                        <p:strVal val="visible"/>
                                      </p:to>
                                    </p:set>
                                    <p:anim calcmode="lin" valueType="num">
                                      <p:cBhvr additive="base">
                                        <p:cTn id="21" dur="500" fill="hold"/>
                                        <p:tgtEl>
                                          <p:spTgt spid="1943"/>
                                        </p:tgtEl>
                                        <p:attrNameLst>
                                          <p:attrName>ppt_x</p:attrName>
                                        </p:attrNameLst>
                                      </p:cBhvr>
                                      <p:tavLst>
                                        <p:tav tm="0">
                                          <p:val>
                                            <p:strVal val="#ppt_x"/>
                                          </p:val>
                                        </p:tav>
                                        <p:tav tm="100000">
                                          <p:val>
                                            <p:strVal val="#ppt_x"/>
                                          </p:val>
                                        </p:tav>
                                      </p:tavLst>
                                    </p:anim>
                                    <p:anim calcmode="lin" valueType="num">
                                      <p:cBhvr additive="base">
                                        <p:cTn id="22" dur="500" fill="hold"/>
                                        <p:tgtEl>
                                          <p:spTgt spid="194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16"/>
                                        </p:tgtEl>
                                        <p:attrNameLst>
                                          <p:attrName>style.visibility</p:attrName>
                                        </p:attrNameLst>
                                      </p:cBhvr>
                                      <p:to>
                                        <p:strVal val="visible"/>
                                      </p:to>
                                    </p:set>
                                    <p:anim calcmode="lin" valueType="num">
                                      <p:cBhvr additive="base">
                                        <p:cTn id="31" dur="500" fill="hold"/>
                                        <p:tgtEl>
                                          <p:spTgt spid="2016"/>
                                        </p:tgtEl>
                                        <p:attrNameLst>
                                          <p:attrName>ppt_x</p:attrName>
                                        </p:attrNameLst>
                                      </p:cBhvr>
                                      <p:tavLst>
                                        <p:tav tm="0">
                                          <p:val>
                                            <p:strVal val="#ppt_x"/>
                                          </p:val>
                                        </p:tav>
                                        <p:tav tm="100000">
                                          <p:val>
                                            <p:strVal val="#ppt_x"/>
                                          </p:val>
                                        </p:tav>
                                      </p:tavLst>
                                    </p:anim>
                                    <p:anim calcmode="lin" valueType="num">
                                      <p:cBhvr additive="base">
                                        <p:cTn id="32" dur="500" fill="hold"/>
                                        <p:tgtEl>
                                          <p:spTgt spid="20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17"/>
                                        </p:tgtEl>
                                        <p:attrNameLst>
                                          <p:attrName>style.visibility</p:attrName>
                                        </p:attrNameLst>
                                      </p:cBhvr>
                                      <p:to>
                                        <p:strVal val="visible"/>
                                      </p:to>
                                    </p:set>
                                    <p:anim calcmode="lin" valueType="num">
                                      <p:cBhvr additive="base">
                                        <p:cTn id="35" dur="500" fill="hold"/>
                                        <p:tgtEl>
                                          <p:spTgt spid="2017"/>
                                        </p:tgtEl>
                                        <p:attrNameLst>
                                          <p:attrName>ppt_x</p:attrName>
                                        </p:attrNameLst>
                                      </p:cBhvr>
                                      <p:tavLst>
                                        <p:tav tm="0">
                                          <p:val>
                                            <p:strVal val="#ppt_x"/>
                                          </p:val>
                                        </p:tav>
                                        <p:tav tm="100000">
                                          <p:val>
                                            <p:strVal val="#ppt_x"/>
                                          </p:val>
                                        </p:tav>
                                      </p:tavLst>
                                    </p:anim>
                                    <p:anim calcmode="lin" valueType="num">
                                      <p:cBhvr additive="base">
                                        <p:cTn id="36" dur="500" fill="hold"/>
                                        <p:tgtEl>
                                          <p:spTgt spid="20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41" grpId="0"/>
      <p:bldP spid="1942" grpId="0"/>
      <p:bldP spid="1943" grpId="0"/>
      <p:bldP spid="2015" grpId="0"/>
      <p:bldP spid="20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3">
          <a:extLst>
            <a:ext uri="{FF2B5EF4-FFF2-40B4-BE49-F238E27FC236}">
              <a16:creationId xmlns:a16="http://schemas.microsoft.com/office/drawing/2014/main" id="{1F3948D4-9732-3851-B427-99A56DF3C24F}"/>
            </a:ext>
          </a:extLst>
        </p:cNvPr>
        <p:cNvGrpSpPr/>
        <p:nvPr/>
      </p:nvGrpSpPr>
      <p:grpSpPr>
        <a:xfrm>
          <a:off x="0" y="0"/>
          <a:ext cx="0" cy="0"/>
          <a:chOff x="0" y="0"/>
          <a:chExt cx="0" cy="0"/>
        </a:xfrm>
      </p:grpSpPr>
      <p:sp>
        <p:nvSpPr>
          <p:cNvPr id="1964" name="Google Shape;1964;p78">
            <a:extLst>
              <a:ext uri="{FF2B5EF4-FFF2-40B4-BE49-F238E27FC236}">
                <a16:creationId xmlns:a16="http://schemas.microsoft.com/office/drawing/2014/main" id="{A7A7962B-115B-9391-0018-540DB4A91D88}"/>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Technical Foundations</a:t>
            </a:r>
          </a:p>
        </p:txBody>
      </p:sp>
      <p:sp>
        <p:nvSpPr>
          <p:cNvPr id="1965" name="Google Shape;1965;p78">
            <a:extLst>
              <a:ext uri="{FF2B5EF4-FFF2-40B4-BE49-F238E27FC236}">
                <a16:creationId xmlns:a16="http://schemas.microsoft.com/office/drawing/2014/main" id="{A4BA1F44-F7DE-44E9-1720-54135B0A89BC}"/>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Tokenization</a:t>
            </a:r>
            <a:endParaRPr dirty="0">
              <a:latin typeface="DM Sans" pitchFamily="2" charset="77"/>
            </a:endParaRPr>
          </a:p>
        </p:txBody>
      </p:sp>
      <p:sp>
        <p:nvSpPr>
          <p:cNvPr id="16" name="Rectangle 328">
            <a:extLst>
              <a:ext uri="{FF2B5EF4-FFF2-40B4-BE49-F238E27FC236}">
                <a16:creationId xmlns:a16="http://schemas.microsoft.com/office/drawing/2014/main" id="{2A0DBAC1-939C-CC70-DDC2-89B8C986F336}"/>
              </a:ext>
            </a:extLst>
          </p:cNvPr>
          <p:cNvSpPr/>
          <p:nvPr/>
        </p:nvSpPr>
        <p:spPr>
          <a:xfrm>
            <a:off x="440017" y="1153170"/>
            <a:ext cx="7349595" cy="369332"/>
          </a:xfrm>
          <a:prstGeom prst="rect">
            <a:avLst/>
          </a:prstGeom>
        </p:spPr>
        <p:txBody>
          <a:bodyPr wrap="square" lIns="0" tIns="0" rIns="0" bIns="0">
            <a:spAutoFit/>
          </a:bodyPr>
          <a:lstStyle/>
          <a:p>
            <a:r>
              <a:rPr lang="en-US" sz="1200" dirty="0">
                <a:solidFill>
                  <a:schemeClr val="tx1"/>
                </a:solidFill>
                <a:latin typeface="DM Sans" pitchFamily="2" charset="77"/>
              </a:rPr>
              <a:t>Tokens are the small chunks of text (parts of words, words, or punctuation) that large language models read and generate, and all their input and output is processed as sequences of these tokens.</a:t>
            </a:r>
          </a:p>
        </p:txBody>
      </p:sp>
      <p:sp>
        <p:nvSpPr>
          <p:cNvPr id="2049" name="Freeform 650">
            <a:extLst>
              <a:ext uri="{FF2B5EF4-FFF2-40B4-BE49-F238E27FC236}">
                <a16:creationId xmlns:a16="http://schemas.microsoft.com/office/drawing/2014/main" id="{CA7028E9-E2C3-72AE-835D-2B7BA80589CC}"/>
              </a:ext>
            </a:extLst>
          </p:cNvPr>
          <p:cNvSpPr/>
          <p:nvPr/>
        </p:nvSpPr>
        <p:spPr>
          <a:xfrm>
            <a:off x="1750172" y="1753630"/>
            <a:ext cx="1622418" cy="386315"/>
          </a:xfrm>
          <a:custGeom>
            <a:avLst/>
            <a:gdLst/>
            <a:ahLst/>
            <a:cxnLst/>
            <a:rect l="0" t="0" r="0" b="0"/>
            <a:pathLst>
              <a:path w="5333653" h="1270000">
                <a:moveTo>
                  <a:pt x="291210" y="0"/>
                </a:moveTo>
                <a:lnTo>
                  <a:pt x="5042442" y="0"/>
                </a:lnTo>
                <a:cubicBezTo>
                  <a:pt x="5127897" y="0"/>
                  <a:pt x="5179171" y="0"/>
                  <a:pt x="5213353" y="14271"/>
                </a:cubicBezTo>
                <a:cubicBezTo>
                  <a:pt x="5262630" y="32207"/>
                  <a:pt x="5301446" y="71023"/>
                  <a:pt x="5319382" y="120300"/>
                </a:cubicBezTo>
                <a:cubicBezTo>
                  <a:pt x="5333653" y="154482"/>
                  <a:pt x="5333653" y="205756"/>
                  <a:pt x="5333653" y="291210"/>
                </a:cubicBezTo>
                <a:lnTo>
                  <a:pt x="5333653" y="978789"/>
                </a:lnTo>
                <a:cubicBezTo>
                  <a:pt x="5333653" y="1064245"/>
                  <a:pt x="5333653" y="1115519"/>
                  <a:pt x="5319382" y="1149701"/>
                </a:cubicBezTo>
                <a:cubicBezTo>
                  <a:pt x="5301446" y="1198977"/>
                  <a:pt x="5262630" y="1237794"/>
                  <a:pt x="5213353" y="1255730"/>
                </a:cubicBezTo>
                <a:cubicBezTo>
                  <a:pt x="5179171" y="1270000"/>
                  <a:pt x="5127897" y="1270000"/>
                  <a:pt x="5042442" y="1270000"/>
                </a:cubicBezTo>
                <a:lnTo>
                  <a:pt x="291210" y="1270000"/>
                </a:lnTo>
                <a:cubicBezTo>
                  <a:pt x="205756" y="1270000"/>
                  <a:pt x="154482" y="1270000"/>
                  <a:pt x="120299" y="1255730"/>
                </a:cubicBezTo>
                <a:cubicBezTo>
                  <a:pt x="71022" y="1237794"/>
                  <a:pt x="32206" y="1198977"/>
                  <a:pt x="14270" y="1149701"/>
                </a:cubicBezTo>
                <a:cubicBezTo>
                  <a:pt x="0" y="1115519"/>
                  <a:pt x="0" y="1064245"/>
                  <a:pt x="0" y="978789"/>
                </a:cubicBezTo>
                <a:lnTo>
                  <a:pt x="0" y="291210"/>
                </a:lnTo>
                <a:cubicBezTo>
                  <a:pt x="0" y="205756"/>
                  <a:pt x="0" y="154482"/>
                  <a:pt x="14270" y="120300"/>
                </a:cubicBezTo>
                <a:cubicBezTo>
                  <a:pt x="32206" y="71023"/>
                  <a:pt x="71022" y="32207"/>
                  <a:pt x="120299" y="14271"/>
                </a:cubicBezTo>
                <a:cubicBezTo>
                  <a:pt x="154482" y="0"/>
                  <a:pt x="205756" y="0"/>
                  <a:pt x="291210" y="0"/>
                </a:cubicBezTo>
                <a:close/>
                <a:moveTo>
                  <a:pt x="6115974" y="10408045"/>
                </a:moveTo>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900">
              <a:solidFill>
                <a:schemeClr val="tx2"/>
              </a:solidFill>
              <a:latin typeface="DM Sans" pitchFamily="2" charset="77"/>
            </a:endParaRPr>
          </a:p>
        </p:txBody>
      </p:sp>
      <p:sp>
        <p:nvSpPr>
          <p:cNvPr id="2050" name="Freeform 651">
            <a:extLst>
              <a:ext uri="{FF2B5EF4-FFF2-40B4-BE49-F238E27FC236}">
                <a16:creationId xmlns:a16="http://schemas.microsoft.com/office/drawing/2014/main" id="{5B6CED72-F9B5-746F-3935-EFC9BAF2EE5D}"/>
              </a:ext>
            </a:extLst>
          </p:cNvPr>
          <p:cNvSpPr/>
          <p:nvPr/>
        </p:nvSpPr>
        <p:spPr>
          <a:xfrm>
            <a:off x="1750172" y="3154809"/>
            <a:ext cx="1622418" cy="386315"/>
          </a:xfrm>
          <a:custGeom>
            <a:avLst/>
            <a:gdLst/>
            <a:ahLst/>
            <a:cxnLst/>
            <a:rect l="0" t="0" r="0" b="0"/>
            <a:pathLst>
              <a:path w="5333653" h="1270000">
                <a:moveTo>
                  <a:pt x="291210" y="0"/>
                </a:moveTo>
                <a:lnTo>
                  <a:pt x="5042442" y="0"/>
                </a:lnTo>
                <a:cubicBezTo>
                  <a:pt x="5127897" y="0"/>
                  <a:pt x="5179171" y="0"/>
                  <a:pt x="5213353" y="14271"/>
                </a:cubicBezTo>
                <a:cubicBezTo>
                  <a:pt x="5262630" y="32206"/>
                  <a:pt x="5301446" y="71022"/>
                  <a:pt x="5319382" y="120300"/>
                </a:cubicBezTo>
                <a:cubicBezTo>
                  <a:pt x="5333653" y="154482"/>
                  <a:pt x="5333653" y="205755"/>
                  <a:pt x="5333653" y="291211"/>
                </a:cubicBezTo>
                <a:lnTo>
                  <a:pt x="5333653" y="978789"/>
                </a:lnTo>
                <a:cubicBezTo>
                  <a:pt x="5333653" y="1064245"/>
                  <a:pt x="5333653" y="1115519"/>
                  <a:pt x="5319382" y="1149701"/>
                </a:cubicBezTo>
                <a:cubicBezTo>
                  <a:pt x="5301446" y="1198977"/>
                  <a:pt x="5262630" y="1237794"/>
                  <a:pt x="5213353" y="1255729"/>
                </a:cubicBezTo>
                <a:cubicBezTo>
                  <a:pt x="5179171" y="1270000"/>
                  <a:pt x="5127897" y="1270000"/>
                  <a:pt x="5042442" y="1270000"/>
                </a:cubicBezTo>
                <a:lnTo>
                  <a:pt x="291210" y="1270000"/>
                </a:lnTo>
                <a:cubicBezTo>
                  <a:pt x="205756" y="1270000"/>
                  <a:pt x="154482" y="1270000"/>
                  <a:pt x="120299" y="1255729"/>
                </a:cubicBezTo>
                <a:cubicBezTo>
                  <a:pt x="71022" y="1237794"/>
                  <a:pt x="32206" y="1198977"/>
                  <a:pt x="14270" y="1149701"/>
                </a:cubicBezTo>
                <a:cubicBezTo>
                  <a:pt x="0" y="1115519"/>
                  <a:pt x="0" y="1064245"/>
                  <a:pt x="0" y="978789"/>
                </a:cubicBezTo>
                <a:lnTo>
                  <a:pt x="0" y="291211"/>
                </a:lnTo>
                <a:cubicBezTo>
                  <a:pt x="0" y="205755"/>
                  <a:pt x="0" y="154482"/>
                  <a:pt x="14270" y="120300"/>
                </a:cubicBezTo>
                <a:cubicBezTo>
                  <a:pt x="32206" y="71022"/>
                  <a:pt x="71022" y="32206"/>
                  <a:pt x="120299" y="14271"/>
                </a:cubicBezTo>
                <a:cubicBezTo>
                  <a:pt x="154482" y="0"/>
                  <a:pt x="205756" y="0"/>
                  <a:pt x="291210" y="0"/>
                </a:cubicBezTo>
                <a:close/>
                <a:moveTo>
                  <a:pt x="1509638" y="5801709"/>
                </a:moveTo>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900">
              <a:latin typeface="DM Sans" pitchFamily="2" charset="77"/>
            </a:endParaRPr>
          </a:p>
        </p:txBody>
      </p:sp>
      <p:sp>
        <p:nvSpPr>
          <p:cNvPr id="2052" name="Freeform 654">
            <a:extLst>
              <a:ext uri="{FF2B5EF4-FFF2-40B4-BE49-F238E27FC236}">
                <a16:creationId xmlns:a16="http://schemas.microsoft.com/office/drawing/2014/main" id="{41E0CF52-24AF-54BE-3D64-051D4CE40292}"/>
              </a:ext>
            </a:extLst>
          </p:cNvPr>
          <p:cNvSpPr/>
          <p:nvPr/>
        </p:nvSpPr>
        <p:spPr>
          <a:xfrm>
            <a:off x="2271493" y="4417177"/>
            <a:ext cx="5151775" cy="263914"/>
          </a:xfrm>
          <a:custGeom>
            <a:avLst/>
            <a:gdLst/>
            <a:ahLst/>
            <a:cxnLst/>
            <a:rect l="0" t="0" r="0" b="0"/>
            <a:pathLst>
              <a:path w="15799862" h="867609">
                <a:moveTo>
                  <a:pt x="291210" y="0"/>
                </a:moveTo>
                <a:lnTo>
                  <a:pt x="15508652" y="0"/>
                </a:lnTo>
                <a:cubicBezTo>
                  <a:pt x="15594096" y="0"/>
                  <a:pt x="15645380" y="0"/>
                  <a:pt x="15679554" y="14271"/>
                </a:cubicBezTo>
                <a:cubicBezTo>
                  <a:pt x="15728830" y="32206"/>
                  <a:pt x="15767654" y="71024"/>
                  <a:pt x="15785587" y="120301"/>
                </a:cubicBezTo>
                <a:cubicBezTo>
                  <a:pt x="15799862" y="154483"/>
                  <a:pt x="15799862" y="205755"/>
                  <a:pt x="15799862" y="291211"/>
                </a:cubicBezTo>
                <a:lnTo>
                  <a:pt x="15799862" y="576399"/>
                </a:lnTo>
                <a:cubicBezTo>
                  <a:pt x="15799862" y="661854"/>
                  <a:pt x="15799862" y="713128"/>
                  <a:pt x="15785587" y="747310"/>
                </a:cubicBezTo>
                <a:cubicBezTo>
                  <a:pt x="15767654" y="796586"/>
                  <a:pt x="15728830" y="835404"/>
                  <a:pt x="15679554" y="853339"/>
                </a:cubicBezTo>
                <a:cubicBezTo>
                  <a:pt x="15645380" y="867609"/>
                  <a:pt x="15594096" y="867609"/>
                  <a:pt x="15508652" y="867609"/>
                </a:cubicBezTo>
                <a:lnTo>
                  <a:pt x="291210" y="867609"/>
                </a:lnTo>
                <a:cubicBezTo>
                  <a:pt x="205756" y="867609"/>
                  <a:pt x="154482" y="867609"/>
                  <a:pt x="120299" y="853339"/>
                </a:cubicBezTo>
                <a:cubicBezTo>
                  <a:pt x="71022" y="835404"/>
                  <a:pt x="32206" y="796586"/>
                  <a:pt x="14270" y="747310"/>
                </a:cubicBezTo>
                <a:cubicBezTo>
                  <a:pt x="0" y="713128"/>
                  <a:pt x="0" y="661854"/>
                  <a:pt x="0" y="576399"/>
                </a:cubicBezTo>
                <a:lnTo>
                  <a:pt x="0" y="291211"/>
                </a:lnTo>
                <a:cubicBezTo>
                  <a:pt x="0" y="205755"/>
                  <a:pt x="0" y="154483"/>
                  <a:pt x="14270" y="120301"/>
                </a:cubicBezTo>
                <a:cubicBezTo>
                  <a:pt x="32206" y="71024"/>
                  <a:pt x="71022" y="32206"/>
                  <a:pt x="120299" y="14271"/>
                </a:cubicBezTo>
                <a:cubicBezTo>
                  <a:pt x="154482" y="0"/>
                  <a:pt x="205756" y="0"/>
                  <a:pt x="291210" y="0"/>
                </a:cubicBezTo>
                <a:close/>
                <a:moveTo>
                  <a:pt x="31570" y="4323641"/>
                </a:moveTo>
              </a:path>
            </a:pathLst>
          </a:custGeom>
          <a:solidFill>
            <a:schemeClr val="tx1">
              <a:lumMod val="10000"/>
              <a:lumOff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200">
              <a:solidFill>
                <a:schemeClr val="tx2"/>
              </a:solidFill>
              <a:latin typeface="DM Sans" pitchFamily="2" charset="77"/>
            </a:endParaRPr>
          </a:p>
        </p:txBody>
      </p:sp>
      <p:sp>
        <p:nvSpPr>
          <p:cNvPr id="2053" name="Rectangle 656">
            <a:extLst>
              <a:ext uri="{FF2B5EF4-FFF2-40B4-BE49-F238E27FC236}">
                <a16:creationId xmlns:a16="http://schemas.microsoft.com/office/drawing/2014/main" id="{EC9ADD66-46B3-6AE7-CF89-4839A3D266D8}"/>
              </a:ext>
            </a:extLst>
          </p:cNvPr>
          <p:cNvSpPr/>
          <p:nvPr/>
        </p:nvSpPr>
        <p:spPr>
          <a:xfrm>
            <a:off x="3873892" y="1882067"/>
            <a:ext cx="2109552" cy="153888"/>
          </a:xfrm>
          <a:prstGeom prst="rect">
            <a:avLst/>
          </a:prstGeom>
        </p:spPr>
        <p:txBody>
          <a:bodyPr wrap="none" lIns="0" tIns="0" rIns="0" bIns="0">
            <a:spAutoFit/>
          </a:bodyPr>
          <a:lstStyle/>
          <a:p>
            <a:pPr>
              <a:tabLst>
                <a:tab pos="604096" algn="l"/>
                <a:tab pos="1524925" algn="l"/>
                <a:tab pos="2227656" algn="l"/>
                <a:tab pos="2599736" algn="l"/>
                <a:tab pos="3175846" algn="l"/>
                <a:tab pos="3175846" algn="l"/>
              </a:tabLst>
            </a:pPr>
            <a:r>
              <a:rPr lang="en-US" sz="1000" dirty="0">
                <a:solidFill>
                  <a:schemeClr val="bg1"/>
                </a:solidFill>
                <a:latin typeface="DM Sans" pitchFamily="2" charset="77"/>
              </a:rPr>
              <a:t>I             love      mandatory   training</a:t>
            </a:r>
          </a:p>
        </p:txBody>
      </p:sp>
      <p:sp>
        <p:nvSpPr>
          <p:cNvPr id="2054" name="Rectangle 659">
            <a:extLst>
              <a:ext uri="{FF2B5EF4-FFF2-40B4-BE49-F238E27FC236}">
                <a16:creationId xmlns:a16="http://schemas.microsoft.com/office/drawing/2014/main" id="{DC7F25FE-8B85-7F65-6A32-986A3B8836EF}"/>
              </a:ext>
            </a:extLst>
          </p:cNvPr>
          <p:cNvSpPr/>
          <p:nvPr/>
        </p:nvSpPr>
        <p:spPr>
          <a:xfrm>
            <a:off x="1970977" y="1868401"/>
            <a:ext cx="1383392" cy="138499"/>
          </a:xfrm>
          <a:prstGeom prst="rect">
            <a:avLst/>
          </a:prstGeom>
        </p:spPr>
        <p:txBody>
          <a:bodyPr wrap="none" lIns="0" tIns="0" rIns="0" bIns="0">
            <a:spAutoFit/>
          </a:bodyPr>
          <a:lstStyle/>
          <a:p>
            <a:r>
              <a:rPr lang="en-US" sz="900" b="1" dirty="0">
                <a:solidFill>
                  <a:schemeClr val="tx2"/>
                </a:solidFill>
                <a:latin typeface="DM Sans" pitchFamily="2" charset="77"/>
              </a:rPr>
              <a:t>Human-readable Words:</a:t>
            </a:r>
          </a:p>
        </p:txBody>
      </p:sp>
      <p:sp>
        <p:nvSpPr>
          <p:cNvPr id="2055" name="Rectangle 660">
            <a:extLst>
              <a:ext uri="{FF2B5EF4-FFF2-40B4-BE49-F238E27FC236}">
                <a16:creationId xmlns:a16="http://schemas.microsoft.com/office/drawing/2014/main" id="{D75637CB-4960-BB4C-BC92-0E2974F17D08}"/>
              </a:ext>
            </a:extLst>
          </p:cNvPr>
          <p:cNvSpPr/>
          <p:nvPr/>
        </p:nvSpPr>
        <p:spPr>
          <a:xfrm>
            <a:off x="2277358" y="3285786"/>
            <a:ext cx="743793" cy="138499"/>
          </a:xfrm>
          <a:prstGeom prst="rect">
            <a:avLst/>
          </a:prstGeom>
        </p:spPr>
        <p:txBody>
          <a:bodyPr wrap="none" lIns="0" tIns="0" rIns="0" bIns="0">
            <a:spAutoFit/>
          </a:bodyPr>
          <a:lstStyle/>
          <a:p>
            <a:r>
              <a:rPr lang="en-US" sz="900" b="1" dirty="0">
                <a:solidFill>
                  <a:schemeClr val="bg2"/>
                </a:solidFill>
                <a:latin typeface="DM Sans" pitchFamily="2" charset="77"/>
              </a:rPr>
              <a:t>Token</a:t>
            </a:r>
            <a:r>
              <a:rPr lang="en-US" sz="900" b="1" dirty="0">
                <a:solidFill>
                  <a:srgbClr val="FFFFFF"/>
                </a:solidFill>
                <a:latin typeface="DM Sans" pitchFamily="2" charset="77"/>
              </a:rPr>
              <a:t> </a:t>
            </a:r>
            <a:r>
              <a:rPr lang="en-US" sz="900" b="1" dirty="0">
                <a:solidFill>
                  <a:schemeClr val="bg2"/>
                </a:solidFill>
                <a:latin typeface="DM Sans" pitchFamily="2" charset="77"/>
              </a:rPr>
              <a:t>Count:</a:t>
            </a:r>
          </a:p>
        </p:txBody>
      </p:sp>
      <p:sp>
        <p:nvSpPr>
          <p:cNvPr id="2057" name="Rectangle 662">
            <a:extLst>
              <a:ext uri="{FF2B5EF4-FFF2-40B4-BE49-F238E27FC236}">
                <a16:creationId xmlns:a16="http://schemas.microsoft.com/office/drawing/2014/main" id="{496A9381-006E-87D0-E621-D0D8AF2EA734}"/>
              </a:ext>
            </a:extLst>
          </p:cNvPr>
          <p:cNvSpPr/>
          <p:nvPr/>
        </p:nvSpPr>
        <p:spPr>
          <a:xfrm>
            <a:off x="2615534" y="4479968"/>
            <a:ext cx="4863511" cy="138499"/>
          </a:xfrm>
          <a:prstGeom prst="rect">
            <a:avLst/>
          </a:prstGeom>
        </p:spPr>
        <p:txBody>
          <a:bodyPr wrap="none" lIns="0" tIns="0" rIns="0" bIns="0">
            <a:spAutoFit/>
          </a:bodyPr>
          <a:lstStyle/>
          <a:p>
            <a:r>
              <a:rPr lang="en-US" sz="900" dirty="0">
                <a:solidFill>
                  <a:schemeClr val="bg2"/>
                </a:solidFill>
                <a:latin typeface="DM Sans" pitchFamily="2" charset="77"/>
              </a:rPr>
              <a:t>One token generally corresponds to ~4 characters of text for English text (i.e., ¾ of a word). </a:t>
            </a:r>
          </a:p>
        </p:txBody>
      </p:sp>
      <p:sp>
        <p:nvSpPr>
          <p:cNvPr id="2059" name="Freeform 651">
            <a:extLst>
              <a:ext uri="{FF2B5EF4-FFF2-40B4-BE49-F238E27FC236}">
                <a16:creationId xmlns:a16="http://schemas.microsoft.com/office/drawing/2014/main" id="{1012AED8-AD3C-66D1-DCDC-8CA2BC66AC95}"/>
              </a:ext>
            </a:extLst>
          </p:cNvPr>
          <p:cNvSpPr/>
          <p:nvPr/>
        </p:nvSpPr>
        <p:spPr>
          <a:xfrm>
            <a:off x="1759174" y="3605578"/>
            <a:ext cx="1622418" cy="386315"/>
          </a:xfrm>
          <a:custGeom>
            <a:avLst/>
            <a:gdLst/>
            <a:ahLst/>
            <a:cxnLst/>
            <a:rect l="0" t="0" r="0" b="0"/>
            <a:pathLst>
              <a:path w="5333653" h="1270000">
                <a:moveTo>
                  <a:pt x="291210" y="0"/>
                </a:moveTo>
                <a:lnTo>
                  <a:pt x="5042442" y="0"/>
                </a:lnTo>
                <a:cubicBezTo>
                  <a:pt x="5127897" y="0"/>
                  <a:pt x="5179171" y="0"/>
                  <a:pt x="5213353" y="14271"/>
                </a:cubicBezTo>
                <a:cubicBezTo>
                  <a:pt x="5262630" y="32206"/>
                  <a:pt x="5301446" y="71022"/>
                  <a:pt x="5319382" y="120300"/>
                </a:cubicBezTo>
                <a:cubicBezTo>
                  <a:pt x="5333653" y="154482"/>
                  <a:pt x="5333653" y="205755"/>
                  <a:pt x="5333653" y="291211"/>
                </a:cubicBezTo>
                <a:lnTo>
                  <a:pt x="5333653" y="978789"/>
                </a:lnTo>
                <a:cubicBezTo>
                  <a:pt x="5333653" y="1064245"/>
                  <a:pt x="5333653" y="1115519"/>
                  <a:pt x="5319382" y="1149701"/>
                </a:cubicBezTo>
                <a:cubicBezTo>
                  <a:pt x="5301446" y="1198977"/>
                  <a:pt x="5262630" y="1237794"/>
                  <a:pt x="5213353" y="1255729"/>
                </a:cubicBezTo>
                <a:cubicBezTo>
                  <a:pt x="5179171" y="1270000"/>
                  <a:pt x="5127897" y="1270000"/>
                  <a:pt x="5042442" y="1270000"/>
                </a:cubicBezTo>
                <a:lnTo>
                  <a:pt x="291210" y="1270000"/>
                </a:lnTo>
                <a:cubicBezTo>
                  <a:pt x="205756" y="1270000"/>
                  <a:pt x="154482" y="1270000"/>
                  <a:pt x="120299" y="1255729"/>
                </a:cubicBezTo>
                <a:cubicBezTo>
                  <a:pt x="71022" y="1237794"/>
                  <a:pt x="32206" y="1198977"/>
                  <a:pt x="14270" y="1149701"/>
                </a:cubicBezTo>
                <a:cubicBezTo>
                  <a:pt x="0" y="1115519"/>
                  <a:pt x="0" y="1064245"/>
                  <a:pt x="0" y="978789"/>
                </a:cubicBezTo>
                <a:lnTo>
                  <a:pt x="0" y="291211"/>
                </a:lnTo>
                <a:cubicBezTo>
                  <a:pt x="0" y="205755"/>
                  <a:pt x="0" y="154482"/>
                  <a:pt x="14270" y="120300"/>
                </a:cubicBezTo>
                <a:cubicBezTo>
                  <a:pt x="32206" y="71022"/>
                  <a:pt x="71022" y="32206"/>
                  <a:pt x="120299" y="14271"/>
                </a:cubicBezTo>
                <a:cubicBezTo>
                  <a:pt x="154482" y="0"/>
                  <a:pt x="205756" y="0"/>
                  <a:pt x="291210" y="0"/>
                </a:cubicBezTo>
                <a:close/>
                <a:moveTo>
                  <a:pt x="1509638" y="5801709"/>
                </a:moveTo>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900">
              <a:latin typeface="DM Sans" pitchFamily="2" charset="77"/>
            </a:endParaRPr>
          </a:p>
        </p:txBody>
      </p:sp>
      <p:sp>
        <p:nvSpPr>
          <p:cNvPr id="2060" name="Rectangle 660">
            <a:extLst>
              <a:ext uri="{FF2B5EF4-FFF2-40B4-BE49-F238E27FC236}">
                <a16:creationId xmlns:a16="http://schemas.microsoft.com/office/drawing/2014/main" id="{962E5C4B-46C5-40A2-A6A4-201837DB1F1A}"/>
              </a:ext>
            </a:extLst>
          </p:cNvPr>
          <p:cNvSpPr/>
          <p:nvPr/>
        </p:nvSpPr>
        <p:spPr>
          <a:xfrm>
            <a:off x="2271493" y="3734957"/>
            <a:ext cx="589905" cy="138499"/>
          </a:xfrm>
          <a:prstGeom prst="rect">
            <a:avLst/>
          </a:prstGeom>
        </p:spPr>
        <p:txBody>
          <a:bodyPr wrap="none" lIns="0" tIns="0" rIns="0" bIns="0">
            <a:spAutoFit/>
          </a:bodyPr>
          <a:lstStyle/>
          <a:p>
            <a:r>
              <a:rPr lang="en-US" sz="900" b="1" dirty="0">
                <a:solidFill>
                  <a:schemeClr val="bg2"/>
                </a:solidFill>
                <a:latin typeface="DM Sans" pitchFamily="2" charset="77"/>
              </a:rPr>
              <a:t>Token IDs:</a:t>
            </a:r>
          </a:p>
        </p:txBody>
      </p:sp>
      <p:sp>
        <p:nvSpPr>
          <p:cNvPr id="2062" name="Rectangle 656">
            <a:extLst>
              <a:ext uri="{FF2B5EF4-FFF2-40B4-BE49-F238E27FC236}">
                <a16:creationId xmlns:a16="http://schemas.microsoft.com/office/drawing/2014/main" id="{35F6F6FF-7AFE-7A7C-8C89-32748CADEEB2}"/>
              </a:ext>
            </a:extLst>
          </p:cNvPr>
          <p:cNvSpPr/>
          <p:nvPr/>
        </p:nvSpPr>
        <p:spPr>
          <a:xfrm>
            <a:off x="3802080" y="3732419"/>
            <a:ext cx="176330" cy="153888"/>
          </a:xfrm>
          <a:prstGeom prst="rect">
            <a:avLst/>
          </a:prstGeom>
        </p:spPr>
        <p:txBody>
          <a:bodyPr wrap="none" lIns="0" tIns="0" rIns="0" bIns="0">
            <a:spAutoFit/>
          </a:bodyPr>
          <a:lstStyle/>
          <a:p>
            <a:pPr>
              <a:tabLst>
                <a:tab pos="604096" algn="l"/>
                <a:tab pos="1524925" algn="l"/>
                <a:tab pos="2227656" algn="l"/>
                <a:tab pos="2599736" algn="l"/>
                <a:tab pos="3175846" algn="l"/>
                <a:tab pos="3175846" algn="l"/>
              </a:tabLst>
            </a:pPr>
            <a:r>
              <a:rPr lang="en-US" sz="1000" dirty="0">
                <a:solidFill>
                  <a:schemeClr val="tx2"/>
                </a:solidFill>
                <a:latin typeface="DM Sans" pitchFamily="2" charset="77"/>
              </a:rPr>
              <a:t>   4</a:t>
            </a:r>
          </a:p>
        </p:txBody>
      </p:sp>
      <p:sp>
        <p:nvSpPr>
          <p:cNvPr id="2148" name="TextBox 2147">
            <a:extLst>
              <a:ext uri="{FF2B5EF4-FFF2-40B4-BE49-F238E27FC236}">
                <a16:creationId xmlns:a16="http://schemas.microsoft.com/office/drawing/2014/main" id="{7FE24EDB-08E8-070D-908B-939B5286D65B}"/>
              </a:ext>
            </a:extLst>
          </p:cNvPr>
          <p:cNvSpPr txBox="1"/>
          <p:nvPr/>
        </p:nvSpPr>
        <p:spPr>
          <a:xfrm>
            <a:off x="275381" y="4877558"/>
            <a:ext cx="4572000" cy="215444"/>
          </a:xfrm>
          <a:prstGeom prst="rect">
            <a:avLst/>
          </a:prstGeom>
          <a:noFill/>
        </p:spPr>
        <p:txBody>
          <a:bodyPr wrap="square">
            <a:spAutoFit/>
          </a:bodyPr>
          <a:lstStyle/>
          <a:p>
            <a:r>
              <a:rPr lang="en-US" sz="800" dirty="0">
                <a:solidFill>
                  <a:schemeClr val="bg2"/>
                </a:solidFill>
                <a:latin typeface="DM Sans" pitchFamily="2" charset="77"/>
              </a:rPr>
              <a:t>https://</a:t>
            </a:r>
            <a:r>
              <a:rPr lang="en-US" sz="800" dirty="0" err="1">
                <a:solidFill>
                  <a:schemeClr val="bg2"/>
                </a:solidFill>
                <a:latin typeface="DM Sans" pitchFamily="2" charset="77"/>
              </a:rPr>
              <a:t>platform.openai.com</a:t>
            </a:r>
            <a:r>
              <a:rPr lang="en-US" sz="800" dirty="0">
                <a:solidFill>
                  <a:schemeClr val="bg2"/>
                </a:solidFill>
                <a:latin typeface="DM Sans" pitchFamily="2" charset="77"/>
              </a:rPr>
              <a:t>/tokenizer</a:t>
            </a:r>
          </a:p>
        </p:txBody>
      </p:sp>
      <p:pic>
        <p:nvPicPr>
          <p:cNvPr id="2150" name="Picture 2149">
            <a:extLst>
              <a:ext uri="{FF2B5EF4-FFF2-40B4-BE49-F238E27FC236}">
                <a16:creationId xmlns:a16="http://schemas.microsoft.com/office/drawing/2014/main" id="{5384ECBB-179A-1EA2-8679-60983FE887AE}"/>
              </a:ext>
            </a:extLst>
          </p:cNvPr>
          <p:cNvPicPr>
            <a:picLocks noChangeAspect="1"/>
          </p:cNvPicPr>
          <p:nvPr/>
        </p:nvPicPr>
        <p:blipFill>
          <a:blip r:embed="rId3"/>
          <a:stretch>
            <a:fillRect/>
          </a:stretch>
        </p:blipFill>
        <p:spPr>
          <a:xfrm>
            <a:off x="3455882" y="1694803"/>
            <a:ext cx="4470400" cy="1346200"/>
          </a:xfrm>
          <a:prstGeom prst="rect">
            <a:avLst/>
          </a:prstGeom>
        </p:spPr>
      </p:pic>
      <p:pic>
        <p:nvPicPr>
          <p:cNvPr id="2152" name="Picture 2151">
            <a:extLst>
              <a:ext uri="{FF2B5EF4-FFF2-40B4-BE49-F238E27FC236}">
                <a16:creationId xmlns:a16="http://schemas.microsoft.com/office/drawing/2014/main" id="{52A0BD40-ECAA-9D3E-B0D9-35F90D5E6557}"/>
              </a:ext>
            </a:extLst>
          </p:cNvPr>
          <p:cNvPicPr>
            <a:picLocks noChangeAspect="1"/>
          </p:cNvPicPr>
          <p:nvPr/>
        </p:nvPicPr>
        <p:blipFill>
          <a:blip r:embed="rId4"/>
          <a:stretch>
            <a:fillRect/>
          </a:stretch>
        </p:blipFill>
        <p:spPr>
          <a:xfrm>
            <a:off x="3455882" y="3130500"/>
            <a:ext cx="4470400" cy="1155700"/>
          </a:xfrm>
          <a:prstGeom prst="rect">
            <a:avLst/>
          </a:prstGeom>
        </p:spPr>
      </p:pic>
    </p:spTree>
    <p:extLst>
      <p:ext uri="{BB962C8B-B14F-4D97-AF65-F5344CB8AC3E}">
        <p14:creationId xmlns:p14="http://schemas.microsoft.com/office/powerpoint/2010/main" val="329340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53"/>
                                        </p:tgtEl>
                                        <p:attrNameLst>
                                          <p:attrName>style.visibility</p:attrName>
                                        </p:attrNameLst>
                                      </p:cBhvr>
                                      <p:to>
                                        <p:strVal val="visible"/>
                                      </p:to>
                                    </p:set>
                                    <p:anim calcmode="lin" valueType="num">
                                      <p:cBhvr additive="base">
                                        <p:cTn id="15" dur="500" fill="hold"/>
                                        <p:tgtEl>
                                          <p:spTgt spid="2053"/>
                                        </p:tgtEl>
                                        <p:attrNameLst>
                                          <p:attrName>ppt_x</p:attrName>
                                        </p:attrNameLst>
                                      </p:cBhvr>
                                      <p:tavLst>
                                        <p:tav tm="0">
                                          <p:val>
                                            <p:strVal val="#ppt_x"/>
                                          </p:val>
                                        </p:tav>
                                        <p:tav tm="100000">
                                          <p:val>
                                            <p:strVal val="#ppt_x"/>
                                          </p:val>
                                        </p:tav>
                                      </p:tavLst>
                                    </p:anim>
                                    <p:anim calcmode="lin" valueType="num">
                                      <p:cBhvr additive="base">
                                        <p:cTn id="16" dur="500" fill="hold"/>
                                        <p:tgtEl>
                                          <p:spTgt spid="205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additive="base">
                                        <p:cTn id="19" dur="500" fill="hold"/>
                                        <p:tgtEl>
                                          <p:spTgt spid="2054"/>
                                        </p:tgtEl>
                                        <p:attrNameLst>
                                          <p:attrName>ppt_x</p:attrName>
                                        </p:attrNameLst>
                                      </p:cBhvr>
                                      <p:tavLst>
                                        <p:tav tm="0">
                                          <p:val>
                                            <p:strVal val="#ppt_x"/>
                                          </p:val>
                                        </p:tav>
                                        <p:tav tm="100000">
                                          <p:val>
                                            <p:strVal val="#ppt_x"/>
                                          </p:val>
                                        </p:tav>
                                      </p:tavLst>
                                    </p:anim>
                                    <p:anim calcmode="lin" valueType="num">
                                      <p:cBhvr additive="base">
                                        <p:cTn id="20" dur="500" fill="hold"/>
                                        <p:tgtEl>
                                          <p:spTgt spid="205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55"/>
                                        </p:tgtEl>
                                        <p:attrNameLst>
                                          <p:attrName>style.visibility</p:attrName>
                                        </p:attrNameLst>
                                      </p:cBhvr>
                                      <p:to>
                                        <p:strVal val="visible"/>
                                      </p:to>
                                    </p:set>
                                    <p:anim calcmode="lin" valueType="num">
                                      <p:cBhvr additive="base">
                                        <p:cTn id="23" dur="500" fill="hold"/>
                                        <p:tgtEl>
                                          <p:spTgt spid="2055"/>
                                        </p:tgtEl>
                                        <p:attrNameLst>
                                          <p:attrName>ppt_x</p:attrName>
                                        </p:attrNameLst>
                                      </p:cBhvr>
                                      <p:tavLst>
                                        <p:tav tm="0">
                                          <p:val>
                                            <p:strVal val="#ppt_x"/>
                                          </p:val>
                                        </p:tav>
                                        <p:tav tm="100000">
                                          <p:val>
                                            <p:strVal val="#ppt_x"/>
                                          </p:val>
                                        </p:tav>
                                      </p:tavLst>
                                    </p:anim>
                                    <p:anim calcmode="lin" valueType="num">
                                      <p:cBhvr additive="base">
                                        <p:cTn id="24" dur="500" fill="hold"/>
                                        <p:tgtEl>
                                          <p:spTgt spid="205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59"/>
                                        </p:tgtEl>
                                        <p:attrNameLst>
                                          <p:attrName>style.visibility</p:attrName>
                                        </p:attrNameLst>
                                      </p:cBhvr>
                                      <p:to>
                                        <p:strVal val="visible"/>
                                      </p:to>
                                    </p:set>
                                    <p:anim calcmode="lin" valueType="num">
                                      <p:cBhvr additive="base">
                                        <p:cTn id="27" dur="500" fill="hold"/>
                                        <p:tgtEl>
                                          <p:spTgt spid="2059"/>
                                        </p:tgtEl>
                                        <p:attrNameLst>
                                          <p:attrName>ppt_x</p:attrName>
                                        </p:attrNameLst>
                                      </p:cBhvr>
                                      <p:tavLst>
                                        <p:tav tm="0">
                                          <p:val>
                                            <p:strVal val="#ppt_x"/>
                                          </p:val>
                                        </p:tav>
                                        <p:tav tm="100000">
                                          <p:val>
                                            <p:strVal val="#ppt_x"/>
                                          </p:val>
                                        </p:tav>
                                      </p:tavLst>
                                    </p:anim>
                                    <p:anim calcmode="lin" valueType="num">
                                      <p:cBhvr additive="base">
                                        <p:cTn id="28" dur="500" fill="hold"/>
                                        <p:tgtEl>
                                          <p:spTgt spid="205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60"/>
                                        </p:tgtEl>
                                        <p:attrNameLst>
                                          <p:attrName>style.visibility</p:attrName>
                                        </p:attrNameLst>
                                      </p:cBhvr>
                                      <p:to>
                                        <p:strVal val="visible"/>
                                      </p:to>
                                    </p:set>
                                    <p:anim calcmode="lin" valueType="num">
                                      <p:cBhvr additive="base">
                                        <p:cTn id="31" dur="500" fill="hold"/>
                                        <p:tgtEl>
                                          <p:spTgt spid="2060"/>
                                        </p:tgtEl>
                                        <p:attrNameLst>
                                          <p:attrName>ppt_x</p:attrName>
                                        </p:attrNameLst>
                                      </p:cBhvr>
                                      <p:tavLst>
                                        <p:tav tm="0">
                                          <p:val>
                                            <p:strVal val="#ppt_x"/>
                                          </p:val>
                                        </p:tav>
                                        <p:tav tm="100000">
                                          <p:val>
                                            <p:strVal val="#ppt_x"/>
                                          </p:val>
                                        </p:tav>
                                      </p:tavLst>
                                    </p:anim>
                                    <p:anim calcmode="lin" valueType="num">
                                      <p:cBhvr additive="base">
                                        <p:cTn id="32" dur="500" fill="hold"/>
                                        <p:tgtEl>
                                          <p:spTgt spid="206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62"/>
                                        </p:tgtEl>
                                        <p:attrNameLst>
                                          <p:attrName>style.visibility</p:attrName>
                                        </p:attrNameLst>
                                      </p:cBhvr>
                                      <p:to>
                                        <p:strVal val="visible"/>
                                      </p:to>
                                    </p:set>
                                    <p:anim calcmode="lin" valueType="num">
                                      <p:cBhvr additive="base">
                                        <p:cTn id="35" dur="500" fill="hold"/>
                                        <p:tgtEl>
                                          <p:spTgt spid="2062"/>
                                        </p:tgtEl>
                                        <p:attrNameLst>
                                          <p:attrName>ppt_x</p:attrName>
                                        </p:attrNameLst>
                                      </p:cBhvr>
                                      <p:tavLst>
                                        <p:tav tm="0">
                                          <p:val>
                                            <p:strVal val="#ppt_x"/>
                                          </p:val>
                                        </p:tav>
                                        <p:tav tm="100000">
                                          <p:val>
                                            <p:strVal val="#ppt_x"/>
                                          </p:val>
                                        </p:tav>
                                      </p:tavLst>
                                    </p:anim>
                                    <p:anim calcmode="lin" valueType="num">
                                      <p:cBhvr additive="base">
                                        <p:cTn id="36" dur="500" fill="hold"/>
                                        <p:tgtEl>
                                          <p:spTgt spid="206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150"/>
                                        </p:tgtEl>
                                        <p:attrNameLst>
                                          <p:attrName>style.visibility</p:attrName>
                                        </p:attrNameLst>
                                      </p:cBhvr>
                                      <p:to>
                                        <p:strVal val="visible"/>
                                      </p:to>
                                    </p:set>
                                    <p:anim calcmode="lin" valueType="num">
                                      <p:cBhvr additive="base">
                                        <p:cTn id="39" dur="500" fill="hold"/>
                                        <p:tgtEl>
                                          <p:spTgt spid="2150"/>
                                        </p:tgtEl>
                                        <p:attrNameLst>
                                          <p:attrName>ppt_x</p:attrName>
                                        </p:attrNameLst>
                                      </p:cBhvr>
                                      <p:tavLst>
                                        <p:tav tm="0">
                                          <p:val>
                                            <p:strVal val="#ppt_x"/>
                                          </p:val>
                                        </p:tav>
                                        <p:tav tm="100000">
                                          <p:val>
                                            <p:strVal val="#ppt_x"/>
                                          </p:val>
                                        </p:tav>
                                      </p:tavLst>
                                    </p:anim>
                                    <p:anim calcmode="lin" valueType="num">
                                      <p:cBhvr additive="base">
                                        <p:cTn id="40" dur="500" fill="hold"/>
                                        <p:tgtEl>
                                          <p:spTgt spid="215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152"/>
                                        </p:tgtEl>
                                        <p:attrNameLst>
                                          <p:attrName>style.visibility</p:attrName>
                                        </p:attrNameLst>
                                      </p:cBhvr>
                                      <p:to>
                                        <p:strVal val="visible"/>
                                      </p:to>
                                    </p:set>
                                    <p:anim calcmode="lin" valueType="num">
                                      <p:cBhvr additive="base">
                                        <p:cTn id="43" dur="500" fill="hold"/>
                                        <p:tgtEl>
                                          <p:spTgt spid="2152"/>
                                        </p:tgtEl>
                                        <p:attrNameLst>
                                          <p:attrName>ppt_x</p:attrName>
                                        </p:attrNameLst>
                                      </p:cBhvr>
                                      <p:tavLst>
                                        <p:tav tm="0">
                                          <p:val>
                                            <p:strVal val="#ppt_x"/>
                                          </p:val>
                                        </p:tav>
                                        <p:tav tm="100000">
                                          <p:val>
                                            <p:strVal val="#ppt_x"/>
                                          </p:val>
                                        </p:tav>
                                      </p:tavLst>
                                    </p:anim>
                                    <p:anim calcmode="lin" valueType="num">
                                      <p:cBhvr additive="base">
                                        <p:cTn id="44" dur="500" fill="hold"/>
                                        <p:tgtEl>
                                          <p:spTgt spid="215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52"/>
                                        </p:tgtEl>
                                        <p:attrNameLst>
                                          <p:attrName>style.visibility</p:attrName>
                                        </p:attrNameLst>
                                      </p:cBhvr>
                                      <p:to>
                                        <p:strVal val="visible"/>
                                      </p:to>
                                    </p:set>
                                    <p:anim calcmode="lin" valueType="num">
                                      <p:cBhvr additive="base">
                                        <p:cTn id="49" dur="500" fill="hold"/>
                                        <p:tgtEl>
                                          <p:spTgt spid="2052"/>
                                        </p:tgtEl>
                                        <p:attrNameLst>
                                          <p:attrName>ppt_x</p:attrName>
                                        </p:attrNameLst>
                                      </p:cBhvr>
                                      <p:tavLst>
                                        <p:tav tm="0">
                                          <p:val>
                                            <p:strVal val="#ppt_x"/>
                                          </p:val>
                                        </p:tav>
                                        <p:tav tm="100000">
                                          <p:val>
                                            <p:strVal val="#ppt_x"/>
                                          </p:val>
                                        </p:tav>
                                      </p:tavLst>
                                    </p:anim>
                                    <p:anim calcmode="lin" valueType="num">
                                      <p:cBhvr additive="base">
                                        <p:cTn id="50" dur="500" fill="hold"/>
                                        <p:tgtEl>
                                          <p:spTgt spid="205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057"/>
                                        </p:tgtEl>
                                        <p:attrNameLst>
                                          <p:attrName>style.visibility</p:attrName>
                                        </p:attrNameLst>
                                      </p:cBhvr>
                                      <p:to>
                                        <p:strVal val="visible"/>
                                      </p:to>
                                    </p:set>
                                    <p:anim calcmode="lin" valueType="num">
                                      <p:cBhvr additive="base">
                                        <p:cTn id="53" dur="500" fill="hold"/>
                                        <p:tgtEl>
                                          <p:spTgt spid="2057"/>
                                        </p:tgtEl>
                                        <p:attrNameLst>
                                          <p:attrName>ppt_x</p:attrName>
                                        </p:attrNameLst>
                                      </p:cBhvr>
                                      <p:tavLst>
                                        <p:tav tm="0">
                                          <p:val>
                                            <p:strVal val="#ppt_x"/>
                                          </p:val>
                                        </p:tav>
                                        <p:tav tm="100000">
                                          <p:val>
                                            <p:strVal val="#ppt_x"/>
                                          </p:val>
                                        </p:tav>
                                      </p:tavLst>
                                    </p:anim>
                                    <p:anim calcmode="lin" valueType="num">
                                      <p:cBhvr additive="base">
                                        <p:cTn id="54" dur="500" fill="hold"/>
                                        <p:tgtEl>
                                          <p:spTgt spid="2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50" grpId="0" animBg="1"/>
      <p:bldP spid="2052" grpId="0" animBg="1"/>
      <p:bldP spid="2053" grpId="0"/>
      <p:bldP spid="2054" grpId="0"/>
      <p:bldP spid="2055" grpId="0"/>
      <p:bldP spid="2057" grpId="0"/>
      <p:bldP spid="2059" grpId="0" animBg="1"/>
      <p:bldP spid="2060" grpId="0"/>
      <p:bldP spid="206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77"/>
        <p:cNvGrpSpPr/>
        <p:nvPr/>
      </p:nvGrpSpPr>
      <p:grpSpPr>
        <a:xfrm>
          <a:off x="0" y="0"/>
          <a:ext cx="0" cy="0"/>
          <a:chOff x="0" y="0"/>
          <a:chExt cx="0" cy="0"/>
        </a:xfrm>
      </p:grpSpPr>
      <p:cxnSp>
        <p:nvCxnSpPr>
          <p:cNvPr id="2978" name="Google Shape;2978;p101"/>
          <p:cNvCxnSpPr/>
          <p:nvPr/>
        </p:nvCxnSpPr>
        <p:spPr>
          <a:xfrm>
            <a:off x="5242050" y="1460819"/>
            <a:ext cx="1040100" cy="641400"/>
          </a:xfrm>
          <a:prstGeom prst="curvedConnector3">
            <a:avLst>
              <a:gd name="adj1" fmla="val 49995"/>
            </a:avLst>
          </a:prstGeom>
          <a:noFill/>
          <a:ln w="19050" cap="flat" cmpd="sng">
            <a:solidFill>
              <a:srgbClr val="E6DFD6"/>
            </a:solidFill>
            <a:prstDash val="solid"/>
            <a:round/>
            <a:headEnd type="none" w="med" len="med"/>
            <a:tailEnd type="none" w="med" len="med"/>
          </a:ln>
        </p:spPr>
      </p:cxnSp>
      <p:cxnSp>
        <p:nvCxnSpPr>
          <p:cNvPr id="2979" name="Google Shape;2979;p101"/>
          <p:cNvCxnSpPr/>
          <p:nvPr/>
        </p:nvCxnSpPr>
        <p:spPr>
          <a:xfrm>
            <a:off x="5242050" y="1837341"/>
            <a:ext cx="1040100" cy="264900"/>
          </a:xfrm>
          <a:prstGeom prst="curvedConnector3">
            <a:avLst>
              <a:gd name="adj1" fmla="val 49995"/>
            </a:avLst>
          </a:prstGeom>
          <a:noFill/>
          <a:ln w="19050" cap="flat" cmpd="sng">
            <a:solidFill>
              <a:srgbClr val="E6DFD6"/>
            </a:solidFill>
            <a:prstDash val="solid"/>
            <a:round/>
            <a:headEnd type="none" w="med" len="med"/>
            <a:tailEnd type="none" w="med" len="med"/>
          </a:ln>
        </p:spPr>
      </p:cxnSp>
      <p:cxnSp>
        <p:nvCxnSpPr>
          <p:cNvPr id="2980" name="Google Shape;2980;p101"/>
          <p:cNvCxnSpPr/>
          <p:nvPr/>
        </p:nvCxnSpPr>
        <p:spPr>
          <a:xfrm rot="10800000" flipH="1">
            <a:off x="5242050" y="2102263"/>
            <a:ext cx="1040100" cy="111600"/>
          </a:xfrm>
          <a:prstGeom prst="curvedConnector3">
            <a:avLst>
              <a:gd name="adj1" fmla="val 49995"/>
            </a:avLst>
          </a:prstGeom>
          <a:noFill/>
          <a:ln w="19050" cap="flat" cmpd="sng">
            <a:solidFill>
              <a:srgbClr val="E6DFD6"/>
            </a:solidFill>
            <a:prstDash val="solid"/>
            <a:round/>
            <a:headEnd type="none" w="med" len="med"/>
            <a:tailEnd type="none" w="med" len="med"/>
          </a:ln>
        </p:spPr>
      </p:cxnSp>
      <p:cxnSp>
        <p:nvCxnSpPr>
          <p:cNvPr id="2981" name="Google Shape;2981;p101"/>
          <p:cNvCxnSpPr/>
          <p:nvPr/>
        </p:nvCxnSpPr>
        <p:spPr>
          <a:xfrm rot="10800000" flipH="1">
            <a:off x="5242050" y="1537963"/>
            <a:ext cx="1040100" cy="675900"/>
          </a:xfrm>
          <a:prstGeom prst="curvedConnector3">
            <a:avLst>
              <a:gd name="adj1" fmla="val 49995"/>
            </a:avLst>
          </a:prstGeom>
          <a:noFill/>
          <a:ln w="19050" cap="flat" cmpd="sng">
            <a:solidFill>
              <a:srgbClr val="E6DFD6"/>
            </a:solidFill>
            <a:prstDash val="solid"/>
            <a:round/>
            <a:headEnd type="none" w="med" len="med"/>
            <a:tailEnd type="none" w="med" len="med"/>
          </a:ln>
        </p:spPr>
      </p:cxnSp>
      <p:cxnSp>
        <p:nvCxnSpPr>
          <p:cNvPr id="2982" name="Google Shape;2982;p101"/>
          <p:cNvCxnSpPr/>
          <p:nvPr/>
        </p:nvCxnSpPr>
        <p:spPr>
          <a:xfrm rot="10800000" flipH="1">
            <a:off x="5242050" y="1537941"/>
            <a:ext cx="1040100" cy="299400"/>
          </a:xfrm>
          <a:prstGeom prst="curvedConnector3">
            <a:avLst>
              <a:gd name="adj1" fmla="val 49995"/>
            </a:avLst>
          </a:prstGeom>
          <a:noFill/>
          <a:ln w="19050" cap="flat" cmpd="sng">
            <a:solidFill>
              <a:srgbClr val="E6DFD6"/>
            </a:solidFill>
            <a:prstDash val="solid"/>
            <a:round/>
            <a:headEnd type="none" w="med" len="med"/>
            <a:tailEnd type="none" w="med" len="med"/>
          </a:ln>
        </p:spPr>
      </p:cxnSp>
      <p:cxnSp>
        <p:nvCxnSpPr>
          <p:cNvPr id="2983" name="Google Shape;2983;p101"/>
          <p:cNvCxnSpPr/>
          <p:nvPr/>
        </p:nvCxnSpPr>
        <p:spPr>
          <a:xfrm>
            <a:off x="5242050" y="1460819"/>
            <a:ext cx="1040100" cy="77100"/>
          </a:xfrm>
          <a:prstGeom prst="curvedConnector3">
            <a:avLst>
              <a:gd name="adj1" fmla="val 49995"/>
            </a:avLst>
          </a:prstGeom>
          <a:noFill/>
          <a:ln w="19050" cap="flat" cmpd="sng">
            <a:solidFill>
              <a:srgbClr val="E6DFD6"/>
            </a:solidFill>
            <a:prstDash val="solid"/>
            <a:round/>
            <a:headEnd type="none" w="med" len="med"/>
            <a:tailEnd type="none" w="med" len="med"/>
          </a:ln>
        </p:spPr>
      </p:cxnSp>
      <p:cxnSp>
        <p:nvCxnSpPr>
          <p:cNvPr id="2984" name="Google Shape;2984;p101"/>
          <p:cNvCxnSpPr/>
          <p:nvPr/>
        </p:nvCxnSpPr>
        <p:spPr>
          <a:xfrm>
            <a:off x="6718538" y="1538041"/>
            <a:ext cx="1040100" cy="272700"/>
          </a:xfrm>
          <a:prstGeom prst="curvedConnector3">
            <a:avLst>
              <a:gd name="adj1" fmla="val 49996"/>
            </a:avLst>
          </a:prstGeom>
          <a:noFill/>
          <a:ln w="19050" cap="flat" cmpd="sng">
            <a:solidFill>
              <a:srgbClr val="E6DFD6"/>
            </a:solidFill>
            <a:prstDash val="solid"/>
            <a:round/>
            <a:headEnd type="none" w="med" len="med"/>
            <a:tailEnd type="none" w="med" len="med"/>
          </a:ln>
        </p:spPr>
      </p:cxnSp>
      <p:cxnSp>
        <p:nvCxnSpPr>
          <p:cNvPr id="2985" name="Google Shape;2985;p101"/>
          <p:cNvCxnSpPr/>
          <p:nvPr/>
        </p:nvCxnSpPr>
        <p:spPr>
          <a:xfrm>
            <a:off x="5242050" y="1460819"/>
            <a:ext cx="1040100" cy="2320200"/>
          </a:xfrm>
          <a:prstGeom prst="curvedConnector3">
            <a:avLst>
              <a:gd name="adj1" fmla="val 49995"/>
            </a:avLst>
          </a:prstGeom>
          <a:noFill/>
          <a:ln w="19050" cap="flat" cmpd="sng">
            <a:solidFill>
              <a:srgbClr val="E6DFD6"/>
            </a:solidFill>
            <a:prstDash val="solid"/>
            <a:round/>
            <a:headEnd type="none" w="med" len="med"/>
            <a:tailEnd type="none" w="med" len="med"/>
          </a:ln>
        </p:spPr>
      </p:cxnSp>
      <p:cxnSp>
        <p:nvCxnSpPr>
          <p:cNvPr id="2986" name="Google Shape;2986;p101"/>
          <p:cNvCxnSpPr/>
          <p:nvPr/>
        </p:nvCxnSpPr>
        <p:spPr>
          <a:xfrm>
            <a:off x="5242050" y="1837341"/>
            <a:ext cx="1040100" cy="2491200"/>
          </a:xfrm>
          <a:prstGeom prst="curvedConnector3">
            <a:avLst>
              <a:gd name="adj1" fmla="val 49998"/>
            </a:avLst>
          </a:prstGeom>
          <a:noFill/>
          <a:ln w="19050" cap="flat" cmpd="sng">
            <a:solidFill>
              <a:srgbClr val="E6DFD6"/>
            </a:solidFill>
            <a:prstDash val="solid"/>
            <a:round/>
            <a:headEnd type="none" w="med" len="med"/>
            <a:tailEnd type="none" w="med" len="med"/>
          </a:ln>
        </p:spPr>
      </p:cxnSp>
      <p:cxnSp>
        <p:nvCxnSpPr>
          <p:cNvPr id="2987" name="Google Shape;2987;p101"/>
          <p:cNvCxnSpPr/>
          <p:nvPr/>
        </p:nvCxnSpPr>
        <p:spPr>
          <a:xfrm>
            <a:off x="5242050" y="2213863"/>
            <a:ext cx="1040100" cy="1019700"/>
          </a:xfrm>
          <a:prstGeom prst="curvedConnector3">
            <a:avLst>
              <a:gd name="adj1" fmla="val 49995"/>
            </a:avLst>
          </a:prstGeom>
          <a:noFill/>
          <a:ln w="19050" cap="flat" cmpd="sng">
            <a:solidFill>
              <a:srgbClr val="E6DFD6"/>
            </a:solidFill>
            <a:prstDash val="solid"/>
            <a:round/>
            <a:headEnd type="none" w="med" len="med"/>
            <a:tailEnd type="none" w="med" len="med"/>
          </a:ln>
        </p:spPr>
      </p:cxnSp>
      <p:cxnSp>
        <p:nvCxnSpPr>
          <p:cNvPr id="2988" name="Google Shape;2988;p101"/>
          <p:cNvCxnSpPr/>
          <p:nvPr/>
        </p:nvCxnSpPr>
        <p:spPr>
          <a:xfrm rot="10800000" flipH="1">
            <a:off x="6718606" y="3336496"/>
            <a:ext cx="1039800" cy="992100"/>
          </a:xfrm>
          <a:prstGeom prst="curvedConnector3">
            <a:avLst>
              <a:gd name="adj1" fmla="val 40348"/>
            </a:avLst>
          </a:prstGeom>
          <a:noFill/>
          <a:ln w="19050" cap="flat" cmpd="sng">
            <a:solidFill>
              <a:srgbClr val="E6DFD6"/>
            </a:solidFill>
            <a:prstDash val="solid"/>
            <a:round/>
            <a:headEnd type="none" w="med" len="med"/>
            <a:tailEnd type="none" w="med" len="med"/>
          </a:ln>
        </p:spPr>
      </p:cxnSp>
      <p:cxnSp>
        <p:nvCxnSpPr>
          <p:cNvPr id="2989" name="Google Shape;2989;p101"/>
          <p:cNvCxnSpPr/>
          <p:nvPr/>
        </p:nvCxnSpPr>
        <p:spPr>
          <a:xfrm flipH="1">
            <a:off x="6685750" y="3336484"/>
            <a:ext cx="1072800" cy="444600"/>
          </a:xfrm>
          <a:prstGeom prst="curvedConnector3">
            <a:avLst>
              <a:gd name="adj1" fmla="val 60964"/>
            </a:avLst>
          </a:prstGeom>
          <a:noFill/>
          <a:ln w="19050" cap="flat" cmpd="sng">
            <a:solidFill>
              <a:srgbClr val="E6DFD6"/>
            </a:solidFill>
            <a:prstDash val="solid"/>
            <a:round/>
            <a:headEnd type="none" w="med" len="med"/>
            <a:tailEnd type="none" w="med" len="med"/>
          </a:ln>
        </p:spPr>
      </p:cxnSp>
      <p:cxnSp>
        <p:nvCxnSpPr>
          <p:cNvPr id="2990" name="Google Shape;2990;p101"/>
          <p:cNvCxnSpPr/>
          <p:nvPr/>
        </p:nvCxnSpPr>
        <p:spPr>
          <a:xfrm flipH="1">
            <a:off x="6718450" y="2583421"/>
            <a:ext cx="1040100" cy="650400"/>
          </a:xfrm>
          <a:prstGeom prst="curvedConnector3">
            <a:avLst>
              <a:gd name="adj1" fmla="val 49996"/>
            </a:avLst>
          </a:prstGeom>
          <a:noFill/>
          <a:ln w="19050" cap="flat" cmpd="sng">
            <a:solidFill>
              <a:srgbClr val="E6DFD6"/>
            </a:solidFill>
            <a:prstDash val="solid"/>
            <a:round/>
            <a:headEnd type="none" w="med" len="med"/>
            <a:tailEnd type="none" w="med" len="med"/>
          </a:ln>
        </p:spPr>
      </p:cxnSp>
      <p:cxnSp>
        <p:nvCxnSpPr>
          <p:cNvPr id="2991" name="Google Shape;2991;p101"/>
          <p:cNvCxnSpPr/>
          <p:nvPr/>
        </p:nvCxnSpPr>
        <p:spPr>
          <a:xfrm flipH="1">
            <a:off x="6718450" y="1810709"/>
            <a:ext cx="1040100" cy="291600"/>
          </a:xfrm>
          <a:prstGeom prst="curvedConnector3">
            <a:avLst>
              <a:gd name="adj1" fmla="val 66114"/>
            </a:avLst>
          </a:prstGeom>
          <a:noFill/>
          <a:ln w="19050" cap="flat" cmpd="sng">
            <a:solidFill>
              <a:srgbClr val="E6DFD6"/>
            </a:solidFill>
            <a:prstDash val="solid"/>
            <a:round/>
            <a:headEnd type="none" w="med" len="med"/>
            <a:tailEnd type="none" w="med" len="med"/>
          </a:ln>
        </p:spPr>
      </p:cxnSp>
      <p:cxnSp>
        <p:nvCxnSpPr>
          <p:cNvPr id="2992" name="Google Shape;2992;p101"/>
          <p:cNvCxnSpPr/>
          <p:nvPr/>
        </p:nvCxnSpPr>
        <p:spPr>
          <a:xfrm rot="10800000">
            <a:off x="6718450" y="2102221"/>
            <a:ext cx="1040100" cy="481200"/>
          </a:xfrm>
          <a:prstGeom prst="curvedConnector3">
            <a:avLst>
              <a:gd name="adj1" fmla="val 49996"/>
            </a:avLst>
          </a:prstGeom>
          <a:noFill/>
          <a:ln w="19050" cap="flat" cmpd="sng">
            <a:solidFill>
              <a:srgbClr val="E6DFD6"/>
            </a:solidFill>
            <a:prstDash val="solid"/>
            <a:round/>
            <a:headEnd type="none" w="med" len="med"/>
            <a:tailEnd type="none" w="med" len="med"/>
          </a:ln>
        </p:spPr>
      </p:cxnSp>
      <p:cxnSp>
        <p:nvCxnSpPr>
          <p:cNvPr id="2993" name="Google Shape;2993;p101"/>
          <p:cNvCxnSpPr/>
          <p:nvPr/>
        </p:nvCxnSpPr>
        <p:spPr>
          <a:xfrm flipH="1">
            <a:off x="6718750" y="3336484"/>
            <a:ext cx="1039800" cy="992100"/>
          </a:xfrm>
          <a:prstGeom prst="curvedConnector3">
            <a:avLst>
              <a:gd name="adj1" fmla="val 50007"/>
            </a:avLst>
          </a:prstGeom>
          <a:noFill/>
          <a:ln w="19050" cap="flat" cmpd="sng">
            <a:solidFill>
              <a:srgbClr val="FFEA9B"/>
            </a:solidFill>
            <a:prstDash val="solid"/>
            <a:round/>
            <a:headEnd type="none" w="med" len="med"/>
            <a:tailEnd type="none" w="med" len="med"/>
          </a:ln>
        </p:spPr>
      </p:cxnSp>
      <p:cxnSp>
        <p:nvCxnSpPr>
          <p:cNvPr id="2994" name="Google Shape;2994;p101"/>
          <p:cNvCxnSpPr/>
          <p:nvPr/>
        </p:nvCxnSpPr>
        <p:spPr>
          <a:xfrm rot="10800000" flipH="1">
            <a:off x="6718538" y="3336541"/>
            <a:ext cx="1040100" cy="444600"/>
          </a:xfrm>
          <a:prstGeom prst="curvedConnector3">
            <a:avLst>
              <a:gd name="adj1" fmla="val 49996"/>
            </a:avLst>
          </a:prstGeom>
          <a:noFill/>
          <a:ln w="19050" cap="flat" cmpd="sng">
            <a:solidFill>
              <a:srgbClr val="FFEA9B"/>
            </a:solidFill>
            <a:prstDash val="solid"/>
            <a:round/>
            <a:headEnd type="none" w="med" len="med"/>
            <a:tailEnd type="none" w="med" len="med"/>
          </a:ln>
        </p:spPr>
      </p:cxnSp>
      <p:cxnSp>
        <p:nvCxnSpPr>
          <p:cNvPr id="2995" name="Google Shape;2995;p101"/>
          <p:cNvCxnSpPr/>
          <p:nvPr/>
        </p:nvCxnSpPr>
        <p:spPr>
          <a:xfrm rot="10800000" flipH="1">
            <a:off x="6718538" y="1810716"/>
            <a:ext cx="1040100" cy="291600"/>
          </a:xfrm>
          <a:prstGeom prst="curvedConnector3">
            <a:avLst>
              <a:gd name="adj1" fmla="val 50000"/>
            </a:avLst>
          </a:prstGeom>
          <a:noFill/>
          <a:ln w="19050" cap="flat" cmpd="sng">
            <a:solidFill>
              <a:srgbClr val="A9A8B2"/>
            </a:solidFill>
            <a:prstDash val="solid"/>
            <a:round/>
            <a:headEnd type="none" w="med" len="med"/>
            <a:tailEnd type="none" w="med" len="med"/>
          </a:ln>
        </p:spPr>
      </p:cxnSp>
      <p:cxnSp>
        <p:nvCxnSpPr>
          <p:cNvPr id="2996" name="Google Shape;2996;p101"/>
          <p:cNvCxnSpPr/>
          <p:nvPr/>
        </p:nvCxnSpPr>
        <p:spPr>
          <a:xfrm>
            <a:off x="5242050" y="2556798"/>
            <a:ext cx="1040100" cy="98700"/>
          </a:xfrm>
          <a:prstGeom prst="curvedConnector3">
            <a:avLst>
              <a:gd name="adj1" fmla="val 49995"/>
            </a:avLst>
          </a:prstGeom>
          <a:noFill/>
          <a:ln w="19050" cap="flat" cmpd="sng">
            <a:solidFill>
              <a:srgbClr val="FAD1C7"/>
            </a:solidFill>
            <a:prstDash val="solid"/>
            <a:round/>
            <a:headEnd type="none" w="med" len="med"/>
            <a:tailEnd type="none" w="med" len="med"/>
          </a:ln>
        </p:spPr>
      </p:cxnSp>
      <p:cxnSp>
        <p:nvCxnSpPr>
          <p:cNvPr id="2997" name="Google Shape;2997;p101"/>
          <p:cNvCxnSpPr/>
          <p:nvPr/>
        </p:nvCxnSpPr>
        <p:spPr>
          <a:xfrm rot="10800000" flipH="1">
            <a:off x="5242050" y="2655520"/>
            <a:ext cx="1040100" cy="277800"/>
          </a:xfrm>
          <a:prstGeom prst="curvedConnector3">
            <a:avLst>
              <a:gd name="adj1" fmla="val 49995"/>
            </a:avLst>
          </a:prstGeom>
          <a:noFill/>
          <a:ln w="19050" cap="flat" cmpd="sng">
            <a:solidFill>
              <a:srgbClr val="FAD1C7"/>
            </a:solidFill>
            <a:prstDash val="solid"/>
            <a:round/>
            <a:headEnd type="none" w="med" len="med"/>
            <a:tailEnd type="none" w="med" len="med"/>
          </a:ln>
        </p:spPr>
      </p:cxnSp>
      <p:cxnSp>
        <p:nvCxnSpPr>
          <p:cNvPr id="2998" name="Google Shape;2998;p101"/>
          <p:cNvCxnSpPr/>
          <p:nvPr/>
        </p:nvCxnSpPr>
        <p:spPr>
          <a:xfrm rot="10800000" flipH="1">
            <a:off x="5242050" y="2655242"/>
            <a:ext cx="1040100" cy="654600"/>
          </a:xfrm>
          <a:prstGeom prst="curvedConnector3">
            <a:avLst>
              <a:gd name="adj1" fmla="val 49995"/>
            </a:avLst>
          </a:prstGeom>
          <a:noFill/>
          <a:ln w="19050" cap="flat" cmpd="sng">
            <a:solidFill>
              <a:srgbClr val="FAD1C7"/>
            </a:solidFill>
            <a:prstDash val="solid"/>
            <a:round/>
            <a:headEnd type="none" w="med" len="med"/>
            <a:tailEnd type="none" w="med" len="med"/>
          </a:ln>
        </p:spPr>
      </p:cxnSp>
      <p:cxnSp>
        <p:nvCxnSpPr>
          <p:cNvPr id="2999" name="Google Shape;2999;p101"/>
          <p:cNvCxnSpPr/>
          <p:nvPr/>
        </p:nvCxnSpPr>
        <p:spPr>
          <a:xfrm rot="10800000" flipH="1">
            <a:off x="5242050" y="2655299"/>
            <a:ext cx="1040100" cy="1374000"/>
          </a:xfrm>
          <a:prstGeom prst="curvedConnector3">
            <a:avLst>
              <a:gd name="adj1" fmla="val 49995"/>
            </a:avLst>
          </a:prstGeom>
          <a:noFill/>
          <a:ln w="19050" cap="flat" cmpd="sng">
            <a:solidFill>
              <a:srgbClr val="FFEA9B"/>
            </a:solidFill>
            <a:prstDash val="solid"/>
            <a:round/>
            <a:headEnd type="none" w="med" len="med"/>
            <a:tailEnd type="none" w="med" len="med"/>
          </a:ln>
        </p:spPr>
      </p:cxnSp>
      <p:cxnSp>
        <p:nvCxnSpPr>
          <p:cNvPr id="3000" name="Google Shape;3000;p101"/>
          <p:cNvCxnSpPr/>
          <p:nvPr/>
        </p:nvCxnSpPr>
        <p:spPr>
          <a:xfrm rot="10800000" flipH="1">
            <a:off x="6718538" y="1810591"/>
            <a:ext cx="1040100" cy="844800"/>
          </a:xfrm>
          <a:prstGeom prst="curvedConnector3">
            <a:avLst>
              <a:gd name="adj1" fmla="val 49996"/>
            </a:avLst>
          </a:prstGeom>
          <a:noFill/>
          <a:ln w="19050" cap="flat" cmpd="sng">
            <a:solidFill>
              <a:srgbClr val="FAD1C7"/>
            </a:solidFill>
            <a:prstDash val="solid"/>
            <a:round/>
            <a:headEnd type="none" w="med" len="med"/>
            <a:tailEnd type="none" w="med" len="med"/>
          </a:ln>
        </p:spPr>
      </p:cxnSp>
      <p:cxnSp>
        <p:nvCxnSpPr>
          <p:cNvPr id="3001" name="Google Shape;3001;p101"/>
          <p:cNvCxnSpPr/>
          <p:nvPr/>
        </p:nvCxnSpPr>
        <p:spPr>
          <a:xfrm rot="10800000" flipH="1">
            <a:off x="6718538" y="2583391"/>
            <a:ext cx="1040100" cy="72000"/>
          </a:xfrm>
          <a:prstGeom prst="curvedConnector3">
            <a:avLst>
              <a:gd name="adj1" fmla="val 49996"/>
            </a:avLst>
          </a:prstGeom>
          <a:noFill/>
          <a:ln w="19050" cap="flat" cmpd="sng">
            <a:solidFill>
              <a:srgbClr val="FAD1C7"/>
            </a:solidFill>
            <a:prstDash val="solid"/>
            <a:round/>
            <a:headEnd type="none" w="med" len="med"/>
            <a:tailEnd type="none" w="med" len="med"/>
          </a:ln>
        </p:spPr>
      </p:cxnSp>
      <p:cxnSp>
        <p:nvCxnSpPr>
          <p:cNvPr id="3002" name="Google Shape;3002;p101"/>
          <p:cNvCxnSpPr/>
          <p:nvPr/>
        </p:nvCxnSpPr>
        <p:spPr>
          <a:xfrm>
            <a:off x="6718538" y="2655391"/>
            <a:ext cx="1040100" cy="681000"/>
          </a:xfrm>
          <a:prstGeom prst="curvedConnector3">
            <a:avLst>
              <a:gd name="adj1" fmla="val 49996"/>
            </a:avLst>
          </a:prstGeom>
          <a:noFill/>
          <a:ln w="19050" cap="flat" cmpd="sng">
            <a:solidFill>
              <a:srgbClr val="FAD1C7"/>
            </a:solidFill>
            <a:prstDash val="solid"/>
            <a:round/>
            <a:headEnd type="none" w="med" len="med"/>
            <a:tailEnd type="none" w="med" len="med"/>
          </a:ln>
        </p:spPr>
      </p:cxnSp>
      <p:cxnSp>
        <p:nvCxnSpPr>
          <p:cNvPr id="3003" name="Google Shape;3003;p101"/>
          <p:cNvCxnSpPr/>
          <p:nvPr/>
        </p:nvCxnSpPr>
        <p:spPr>
          <a:xfrm rot="10800000" flipH="1">
            <a:off x="5242050" y="2102377"/>
            <a:ext cx="1040100" cy="1550400"/>
          </a:xfrm>
          <a:prstGeom prst="curvedConnector3">
            <a:avLst>
              <a:gd name="adj1" fmla="val 49995"/>
            </a:avLst>
          </a:prstGeom>
          <a:noFill/>
          <a:ln w="19050" cap="flat" cmpd="sng">
            <a:solidFill>
              <a:srgbClr val="FFEA9B"/>
            </a:solidFill>
            <a:prstDash val="solid"/>
            <a:round/>
            <a:headEnd type="none" w="med" len="med"/>
            <a:tailEnd type="none" w="med" len="med"/>
          </a:ln>
        </p:spPr>
      </p:cxnSp>
      <p:cxnSp>
        <p:nvCxnSpPr>
          <p:cNvPr id="3004" name="Google Shape;3004;p101"/>
          <p:cNvCxnSpPr/>
          <p:nvPr/>
        </p:nvCxnSpPr>
        <p:spPr>
          <a:xfrm rot="10800000" flipH="1">
            <a:off x="5242050" y="1538042"/>
            <a:ext cx="1040100" cy="1771800"/>
          </a:xfrm>
          <a:prstGeom prst="curvedConnector3">
            <a:avLst>
              <a:gd name="adj1" fmla="val 49995"/>
            </a:avLst>
          </a:prstGeom>
          <a:noFill/>
          <a:ln w="19050" cap="flat" cmpd="sng">
            <a:solidFill>
              <a:srgbClr val="FAD1C7"/>
            </a:solidFill>
            <a:prstDash val="solid"/>
            <a:round/>
            <a:headEnd type="none" w="med" len="med"/>
            <a:tailEnd type="none" w="med" len="med"/>
          </a:ln>
        </p:spPr>
      </p:cxnSp>
      <p:cxnSp>
        <p:nvCxnSpPr>
          <p:cNvPr id="3005" name="Google Shape;3005;p101"/>
          <p:cNvCxnSpPr/>
          <p:nvPr/>
        </p:nvCxnSpPr>
        <p:spPr>
          <a:xfrm rot="10800000" flipH="1">
            <a:off x="5242050" y="1538020"/>
            <a:ext cx="1040100" cy="1395300"/>
          </a:xfrm>
          <a:prstGeom prst="curvedConnector3">
            <a:avLst>
              <a:gd name="adj1" fmla="val 49995"/>
            </a:avLst>
          </a:prstGeom>
          <a:noFill/>
          <a:ln w="19050" cap="flat" cmpd="sng">
            <a:solidFill>
              <a:srgbClr val="FAD1C7"/>
            </a:solidFill>
            <a:prstDash val="solid"/>
            <a:round/>
            <a:headEnd type="none" w="med" len="med"/>
            <a:tailEnd type="none" w="med" len="med"/>
          </a:ln>
        </p:spPr>
      </p:cxnSp>
      <p:cxnSp>
        <p:nvCxnSpPr>
          <p:cNvPr id="3006" name="Google Shape;3006;p101"/>
          <p:cNvCxnSpPr/>
          <p:nvPr/>
        </p:nvCxnSpPr>
        <p:spPr>
          <a:xfrm rot="10800000" flipH="1">
            <a:off x="5242050" y="1537998"/>
            <a:ext cx="1040100" cy="1018800"/>
          </a:xfrm>
          <a:prstGeom prst="curvedConnector3">
            <a:avLst>
              <a:gd name="adj1" fmla="val 49995"/>
            </a:avLst>
          </a:prstGeom>
          <a:noFill/>
          <a:ln w="19050" cap="flat" cmpd="sng">
            <a:solidFill>
              <a:srgbClr val="FAD1C7"/>
            </a:solidFill>
            <a:prstDash val="solid"/>
            <a:round/>
            <a:headEnd type="none" w="med" len="med"/>
            <a:tailEnd type="none" w="med" len="med"/>
          </a:ln>
        </p:spPr>
      </p:cxnSp>
      <p:cxnSp>
        <p:nvCxnSpPr>
          <p:cNvPr id="3007" name="Google Shape;3007;p101"/>
          <p:cNvCxnSpPr/>
          <p:nvPr/>
        </p:nvCxnSpPr>
        <p:spPr>
          <a:xfrm rot="10800000">
            <a:off x="6718450" y="1538059"/>
            <a:ext cx="1040100" cy="2551500"/>
          </a:xfrm>
          <a:prstGeom prst="curvedConnector3">
            <a:avLst>
              <a:gd name="adj1" fmla="val 49996"/>
            </a:avLst>
          </a:prstGeom>
          <a:noFill/>
          <a:ln w="19050" cap="flat" cmpd="sng">
            <a:solidFill>
              <a:srgbClr val="FAD1C7"/>
            </a:solidFill>
            <a:prstDash val="solid"/>
            <a:round/>
            <a:headEnd type="none" w="med" len="med"/>
            <a:tailEnd type="none" w="med" len="med"/>
          </a:ln>
        </p:spPr>
      </p:cxnSp>
      <p:cxnSp>
        <p:nvCxnSpPr>
          <p:cNvPr id="3008" name="Google Shape;3008;p101"/>
          <p:cNvCxnSpPr/>
          <p:nvPr/>
        </p:nvCxnSpPr>
        <p:spPr>
          <a:xfrm>
            <a:off x="5242050" y="2213863"/>
            <a:ext cx="1040100" cy="1567200"/>
          </a:xfrm>
          <a:prstGeom prst="curvedConnector3">
            <a:avLst>
              <a:gd name="adj1" fmla="val 49995"/>
            </a:avLst>
          </a:prstGeom>
          <a:noFill/>
          <a:ln w="19050" cap="flat" cmpd="sng">
            <a:solidFill>
              <a:srgbClr val="E6DFD6"/>
            </a:solidFill>
            <a:prstDash val="solid"/>
            <a:round/>
            <a:headEnd type="none" w="med" len="med"/>
            <a:tailEnd type="none" w="med" len="med"/>
          </a:ln>
        </p:spPr>
      </p:cxnSp>
      <p:cxnSp>
        <p:nvCxnSpPr>
          <p:cNvPr id="3009" name="Google Shape;3009;p101"/>
          <p:cNvCxnSpPr/>
          <p:nvPr/>
        </p:nvCxnSpPr>
        <p:spPr>
          <a:xfrm>
            <a:off x="6718538" y="1538041"/>
            <a:ext cx="1040100" cy="2551500"/>
          </a:xfrm>
          <a:prstGeom prst="curvedConnector3">
            <a:avLst>
              <a:gd name="adj1" fmla="val 41420"/>
            </a:avLst>
          </a:prstGeom>
          <a:noFill/>
          <a:ln w="19050" cap="flat" cmpd="sng">
            <a:solidFill>
              <a:srgbClr val="E6DFD6"/>
            </a:solidFill>
            <a:prstDash val="solid"/>
            <a:round/>
            <a:headEnd type="none" w="med" len="med"/>
            <a:tailEnd type="none" w="med" len="med"/>
          </a:ln>
        </p:spPr>
      </p:cxnSp>
      <p:cxnSp>
        <p:nvCxnSpPr>
          <p:cNvPr id="3010" name="Google Shape;3010;p101"/>
          <p:cNvCxnSpPr/>
          <p:nvPr/>
        </p:nvCxnSpPr>
        <p:spPr>
          <a:xfrm flipH="1">
            <a:off x="6718450" y="1810709"/>
            <a:ext cx="1040100" cy="291600"/>
          </a:xfrm>
          <a:prstGeom prst="curvedConnector3">
            <a:avLst>
              <a:gd name="adj1" fmla="val 49996"/>
            </a:avLst>
          </a:prstGeom>
          <a:noFill/>
          <a:ln w="19050" cap="flat" cmpd="sng">
            <a:solidFill>
              <a:srgbClr val="FFEA9B"/>
            </a:solidFill>
            <a:prstDash val="solid"/>
            <a:round/>
            <a:headEnd type="none" w="med" len="med"/>
            <a:tailEnd type="none" w="med" len="med"/>
          </a:ln>
        </p:spPr>
      </p:cxnSp>
      <p:cxnSp>
        <p:nvCxnSpPr>
          <p:cNvPr id="3011" name="Google Shape;3011;p101"/>
          <p:cNvCxnSpPr/>
          <p:nvPr/>
        </p:nvCxnSpPr>
        <p:spPr>
          <a:xfrm>
            <a:off x="5242050" y="3652777"/>
            <a:ext cx="1040100" cy="128400"/>
          </a:xfrm>
          <a:prstGeom prst="curvedConnector3">
            <a:avLst>
              <a:gd name="adj1" fmla="val 49995"/>
            </a:avLst>
          </a:prstGeom>
          <a:noFill/>
          <a:ln w="19050" cap="flat" cmpd="sng">
            <a:solidFill>
              <a:srgbClr val="FFEA9B"/>
            </a:solidFill>
            <a:prstDash val="solid"/>
            <a:round/>
            <a:headEnd type="none" w="med" len="med"/>
            <a:tailEnd type="none" w="med" len="med"/>
          </a:ln>
        </p:spPr>
      </p:cxnSp>
      <p:cxnSp>
        <p:nvCxnSpPr>
          <p:cNvPr id="3012" name="Google Shape;3012;p101"/>
          <p:cNvCxnSpPr/>
          <p:nvPr/>
        </p:nvCxnSpPr>
        <p:spPr>
          <a:xfrm>
            <a:off x="5242050" y="3652777"/>
            <a:ext cx="1040100" cy="675900"/>
          </a:xfrm>
          <a:prstGeom prst="curvedConnector3">
            <a:avLst>
              <a:gd name="adj1" fmla="val 49998"/>
            </a:avLst>
          </a:prstGeom>
          <a:noFill/>
          <a:ln w="19050" cap="flat" cmpd="sng">
            <a:solidFill>
              <a:srgbClr val="FFEA9B"/>
            </a:solidFill>
            <a:prstDash val="solid"/>
            <a:round/>
            <a:headEnd type="none" w="med" len="med"/>
            <a:tailEnd type="none" w="med" len="med"/>
          </a:ln>
        </p:spPr>
      </p:cxnSp>
      <p:cxnSp>
        <p:nvCxnSpPr>
          <p:cNvPr id="3013" name="Google Shape;3013;p101"/>
          <p:cNvCxnSpPr/>
          <p:nvPr/>
        </p:nvCxnSpPr>
        <p:spPr>
          <a:xfrm rot="10800000" flipH="1">
            <a:off x="5242050" y="1538077"/>
            <a:ext cx="1040100" cy="2114700"/>
          </a:xfrm>
          <a:prstGeom prst="curvedConnector3">
            <a:avLst>
              <a:gd name="adj1" fmla="val 49995"/>
            </a:avLst>
          </a:prstGeom>
          <a:noFill/>
          <a:ln w="19050" cap="flat" cmpd="sng">
            <a:solidFill>
              <a:srgbClr val="FFEA9B"/>
            </a:solidFill>
            <a:prstDash val="solid"/>
            <a:round/>
            <a:headEnd type="none" w="med" len="med"/>
            <a:tailEnd type="none" w="med" len="med"/>
          </a:ln>
        </p:spPr>
      </p:cxnSp>
      <p:cxnSp>
        <p:nvCxnSpPr>
          <p:cNvPr id="3014" name="Google Shape;3014;p101"/>
          <p:cNvCxnSpPr/>
          <p:nvPr/>
        </p:nvCxnSpPr>
        <p:spPr>
          <a:xfrm rot="10800000" flipH="1">
            <a:off x="5242050" y="1538099"/>
            <a:ext cx="1040100" cy="2491200"/>
          </a:xfrm>
          <a:prstGeom prst="curvedConnector3">
            <a:avLst>
              <a:gd name="adj1" fmla="val 49995"/>
            </a:avLst>
          </a:prstGeom>
          <a:noFill/>
          <a:ln w="19050" cap="flat" cmpd="sng">
            <a:solidFill>
              <a:srgbClr val="FFEA9B"/>
            </a:solidFill>
            <a:prstDash val="solid"/>
            <a:round/>
            <a:headEnd type="none" w="med" len="med"/>
            <a:tailEnd type="none" w="med" len="med"/>
          </a:ln>
        </p:spPr>
      </p:cxnSp>
      <p:cxnSp>
        <p:nvCxnSpPr>
          <p:cNvPr id="3015" name="Google Shape;3015;p101"/>
          <p:cNvCxnSpPr/>
          <p:nvPr/>
        </p:nvCxnSpPr>
        <p:spPr>
          <a:xfrm rot="10800000">
            <a:off x="6718450" y="1538059"/>
            <a:ext cx="1040100" cy="2551500"/>
          </a:xfrm>
          <a:prstGeom prst="curvedConnector3">
            <a:avLst>
              <a:gd name="adj1" fmla="val 41333"/>
            </a:avLst>
          </a:prstGeom>
          <a:noFill/>
          <a:ln w="19050" cap="flat" cmpd="sng">
            <a:solidFill>
              <a:srgbClr val="FFEA9B"/>
            </a:solidFill>
            <a:prstDash val="solid"/>
            <a:round/>
            <a:headEnd type="none" w="med" len="med"/>
            <a:tailEnd type="none" w="med" len="med"/>
          </a:ln>
        </p:spPr>
      </p:cxnSp>
      <p:cxnSp>
        <p:nvCxnSpPr>
          <p:cNvPr id="3016" name="Google Shape;3016;p101"/>
          <p:cNvCxnSpPr/>
          <p:nvPr/>
        </p:nvCxnSpPr>
        <p:spPr>
          <a:xfrm rot="10800000">
            <a:off x="6718450" y="3233584"/>
            <a:ext cx="1040100" cy="102900"/>
          </a:xfrm>
          <a:prstGeom prst="curvedConnector3">
            <a:avLst>
              <a:gd name="adj1" fmla="val 49996"/>
            </a:avLst>
          </a:prstGeom>
          <a:noFill/>
          <a:ln w="19050" cap="flat" cmpd="sng">
            <a:solidFill>
              <a:srgbClr val="E6DFD6"/>
            </a:solidFill>
            <a:prstDash val="solid"/>
            <a:round/>
            <a:headEnd type="none" w="med" len="med"/>
            <a:tailEnd type="none" w="med" len="med"/>
          </a:ln>
        </p:spPr>
      </p:cxnSp>
      <p:cxnSp>
        <p:nvCxnSpPr>
          <p:cNvPr id="3017" name="Google Shape;3017;p101"/>
          <p:cNvCxnSpPr/>
          <p:nvPr/>
        </p:nvCxnSpPr>
        <p:spPr>
          <a:xfrm rot="10800000" flipH="1">
            <a:off x="5242050" y="2655321"/>
            <a:ext cx="1040100" cy="1750500"/>
          </a:xfrm>
          <a:prstGeom prst="curvedConnector3">
            <a:avLst>
              <a:gd name="adj1" fmla="val 49995"/>
            </a:avLst>
          </a:prstGeom>
          <a:noFill/>
          <a:ln w="19050" cap="flat" cmpd="sng">
            <a:solidFill>
              <a:srgbClr val="FFEA9B"/>
            </a:solidFill>
            <a:prstDash val="solid"/>
            <a:round/>
            <a:headEnd type="none" w="med" len="med"/>
            <a:tailEnd type="none" w="med" len="med"/>
          </a:ln>
        </p:spPr>
      </p:cxnSp>
      <p:cxnSp>
        <p:nvCxnSpPr>
          <p:cNvPr id="3018" name="Google Shape;3018;p101"/>
          <p:cNvCxnSpPr/>
          <p:nvPr/>
        </p:nvCxnSpPr>
        <p:spPr>
          <a:xfrm rot="10800000" flipH="1">
            <a:off x="5242050" y="1538121"/>
            <a:ext cx="1040100" cy="2867700"/>
          </a:xfrm>
          <a:prstGeom prst="curvedConnector3">
            <a:avLst>
              <a:gd name="adj1" fmla="val 49995"/>
            </a:avLst>
          </a:prstGeom>
          <a:noFill/>
          <a:ln w="19050" cap="flat" cmpd="sng">
            <a:solidFill>
              <a:srgbClr val="FFEA9B"/>
            </a:solidFill>
            <a:prstDash val="solid"/>
            <a:round/>
            <a:headEnd type="none" w="med" len="med"/>
            <a:tailEnd type="none" w="med" len="med"/>
          </a:ln>
        </p:spPr>
      </p:cxnSp>
      <p:sp>
        <p:nvSpPr>
          <p:cNvPr id="3019" name="Google Shape;3019;p101"/>
          <p:cNvSpPr/>
          <p:nvPr/>
        </p:nvSpPr>
        <p:spPr>
          <a:xfrm>
            <a:off x="6046250" y="1408971"/>
            <a:ext cx="837000" cy="299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a typeface="Poppins"/>
              <a:cs typeface="Poppins"/>
              <a:sym typeface="Poppins"/>
            </a:endParaRPr>
          </a:p>
        </p:txBody>
      </p:sp>
      <p:sp>
        <p:nvSpPr>
          <p:cNvPr id="3020" name="Google Shape;3020;p101"/>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Large Language Models</a:t>
            </a:r>
            <a:endParaRPr>
              <a:latin typeface="DM Sans" pitchFamily="2" charset="77"/>
            </a:endParaRPr>
          </a:p>
        </p:txBody>
      </p:sp>
      <p:sp>
        <p:nvSpPr>
          <p:cNvPr id="3021" name="Google Shape;3021;p101"/>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M Sans" pitchFamily="2" charset="77"/>
              </a:rPr>
              <a:t>Visualizing a Large Language Model</a:t>
            </a:r>
            <a:endParaRPr>
              <a:latin typeface="DM Sans" pitchFamily="2" charset="77"/>
            </a:endParaRPr>
          </a:p>
        </p:txBody>
      </p:sp>
      <p:grpSp>
        <p:nvGrpSpPr>
          <p:cNvPr id="3022" name="Google Shape;3022;p101"/>
          <p:cNvGrpSpPr/>
          <p:nvPr/>
        </p:nvGrpSpPr>
        <p:grpSpPr>
          <a:xfrm>
            <a:off x="7766995" y="3588960"/>
            <a:ext cx="839217" cy="1091831"/>
            <a:chOff x="5937095" y="-3335091"/>
            <a:chExt cx="2669266" cy="5728391"/>
          </a:xfrm>
        </p:grpSpPr>
        <p:grpSp>
          <p:nvGrpSpPr>
            <p:cNvPr id="3023" name="Google Shape;3023;p101"/>
            <p:cNvGrpSpPr/>
            <p:nvPr/>
          </p:nvGrpSpPr>
          <p:grpSpPr>
            <a:xfrm>
              <a:off x="5937095" y="-3335091"/>
              <a:ext cx="2669266" cy="5728391"/>
              <a:chOff x="3485022" y="-1838862"/>
              <a:chExt cx="1446600" cy="3616180"/>
            </a:xfrm>
          </p:grpSpPr>
          <p:sp>
            <p:nvSpPr>
              <p:cNvPr id="3024" name="Google Shape;3024;p101"/>
              <p:cNvSpPr/>
              <p:nvPr/>
            </p:nvSpPr>
            <p:spPr>
              <a:xfrm>
                <a:off x="3485022" y="-1838862"/>
                <a:ext cx="1446600" cy="3094800"/>
              </a:xfrm>
              <a:prstGeom prst="roundRect">
                <a:avLst>
                  <a:gd name="adj" fmla="val 16667"/>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25" name="Google Shape;3025;p101"/>
              <p:cNvSpPr/>
              <p:nvPr/>
            </p:nvSpPr>
            <p:spPr>
              <a:xfrm rot="8100000">
                <a:off x="3742580" y="660025"/>
                <a:ext cx="931684" cy="922987"/>
              </a:xfrm>
              <a:prstGeom prst="round1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sp>
          <p:nvSpPr>
            <p:cNvPr id="3026" name="Google Shape;3026;p101"/>
            <p:cNvSpPr/>
            <p:nvPr/>
          </p:nvSpPr>
          <p:spPr>
            <a:xfrm rot="8361060">
              <a:off x="6470497" y="486856"/>
              <a:ext cx="1602184" cy="1587508"/>
            </a:xfrm>
            <a:prstGeom prst="round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3027" name="Google Shape;3027;p101"/>
          <p:cNvGrpSpPr/>
          <p:nvPr/>
        </p:nvGrpSpPr>
        <p:grpSpPr>
          <a:xfrm>
            <a:off x="7766995" y="2792267"/>
            <a:ext cx="839217" cy="1091831"/>
            <a:chOff x="5937095" y="-3335091"/>
            <a:chExt cx="2669266" cy="5728391"/>
          </a:xfrm>
        </p:grpSpPr>
        <p:grpSp>
          <p:nvGrpSpPr>
            <p:cNvPr id="3028" name="Google Shape;3028;p101"/>
            <p:cNvGrpSpPr/>
            <p:nvPr/>
          </p:nvGrpSpPr>
          <p:grpSpPr>
            <a:xfrm>
              <a:off x="5937095" y="-3335091"/>
              <a:ext cx="2669266" cy="5728391"/>
              <a:chOff x="3485022" y="-1838862"/>
              <a:chExt cx="1446600" cy="3616180"/>
            </a:xfrm>
          </p:grpSpPr>
          <p:sp>
            <p:nvSpPr>
              <p:cNvPr id="3029" name="Google Shape;3029;p101"/>
              <p:cNvSpPr/>
              <p:nvPr/>
            </p:nvSpPr>
            <p:spPr>
              <a:xfrm>
                <a:off x="3485022" y="-1838862"/>
                <a:ext cx="1446600" cy="3094800"/>
              </a:xfrm>
              <a:prstGeom prst="roundRect">
                <a:avLst>
                  <a:gd name="adj" fmla="val 16667"/>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30" name="Google Shape;3030;p101"/>
              <p:cNvSpPr/>
              <p:nvPr/>
            </p:nvSpPr>
            <p:spPr>
              <a:xfrm rot="8100000">
                <a:off x="3742580" y="660025"/>
                <a:ext cx="931684" cy="922987"/>
              </a:xfrm>
              <a:prstGeom prst="round1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sp>
          <p:nvSpPr>
            <p:cNvPr id="3031" name="Google Shape;3031;p101"/>
            <p:cNvSpPr/>
            <p:nvPr/>
          </p:nvSpPr>
          <p:spPr>
            <a:xfrm rot="8361060">
              <a:off x="6470497" y="486856"/>
              <a:ext cx="1602184" cy="1587508"/>
            </a:xfrm>
            <a:prstGeom prst="round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3032" name="Google Shape;3032;p101"/>
          <p:cNvGrpSpPr/>
          <p:nvPr/>
        </p:nvGrpSpPr>
        <p:grpSpPr>
          <a:xfrm>
            <a:off x="7766995" y="2059932"/>
            <a:ext cx="839217" cy="1091831"/>
            <a:chOff x="5937095" y="-3335091"/>
            <a:chExt cx="2669266" cy="5728391"/>
          </a:xfrm>
        </p:grpSpPr>
        <p:grpSp>
          <p:nvGrpSpPr>
            <p:cNvPr id="3033" name="Google Shape;3033;p101"/>
            <p:cNvGrpSpPr/>
            <p:nvPr/>
          </p:nvGrpSpPr>
          <p:grpSpPr>
            <a:xfrm>
              <a:off x="5937095" y="-3335091"/>
              <a:ext cx="2669266" cy="5728391"/>
              <a:chOff x="3485022" y="-1838862"/>
              <a:chExt cx="1446600" cy="3616180"/>
            </a:xfrm>
          </p:grpSpPr>
          <p:sp>
            <p:nvSpPr>
              <p:cNvPr id="3034" name="Google Shape;3034;p101"/>
              <p:cNvSpPr/>
              <p:nvPr/>
            </p:nvSpPr>
            <p:spPr>
              <a:xfrm>
                <a:off x="3485022" y="-1838862"/>
                <a:ext cx="1446600" cy="3094800"/>
              </a:xfrm>
              <a:prstGeom prst="roundRect">
                <a:avLst>
                  <a:gd name="adj" fmla="val 16667"/>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35" name="Google Shape;3035;p101"/>
              <p:cNvSpPr/>
              <p:nvPr/>
            </p:nvSpPr>
            <p:spPr>
              <a:xfrm rot="8100000">
                <a:off x="3742580" y="660025"/>
                <a:ext cx="931684" cy="922987"/>
              </a:xfrm>
              <a:prstGeom prst="round1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sp>
          <p:nvSpPr>
            <p:cNvPr id="3036" name="Google Shape;3036;p101"/>
            <p:cNvSpPr/>
            <p:nvPr/>
          </p:nvSpPr>
          <p:spPr>
            <a:xfrm rot="8361060">
              <a:off x="6470497" y="486856"/>
              <a:ext cx="1602184" cy="1587508"/>
            </a:xfrm>
            <a:prstGeom prst="round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3037" name="Google Shape;3037;p101"/>
          <p:cNvGrpSpPr/>
          <p:nvPr/>
        </p:nvGrpSpPr>
        <p:grpSpPr>
          <a:xfrm>
            <a:off x="7766988" y="1361180"/>
            <a:ext cx="839217" cy="993890"/>
            <a:chOff x="5937071" y="-2821234"/>
            <a:chExt cx="2669266" cy="5214535"/>
          </a:xfrm>
        </p:grpSpPr>
        <p:grpSp>
          <p:nvGrpSpPr>
            <p:cNvPr id="3038" name="Google Shape;3038;p101"/>
            <p:cNvGrpSpPr/>
            <p:nvPr/>
          </p:nvGrpSpPr>
          <p:grpSpPr>
            <a:xfrm>
              <a:off x="5937071" y="-2821234"/>
              <a:ext cx="2669266" cy="5214535"/>
              <a:chOff x="3485010" y="-1514478"/>
              <a:chExt cx="1446600" cy="3291796"/>
            </a:xfrm>
          </p:grpSpPr>
          <p:sp>
            <p:nvSpPr>
              <p:cNvPr id="3039" name="Google Shape;3039;p101"/>
              <p:cNvSpPr/>
              <p:nvPr/>
            </p:nvSpPr>
            <p:spPr>
              <a:xfrm>
                <a:off x="3485010" y="-1514478"/>
                <a:ext cx="1446600" cy="2770500"/>
              </a:xfrm>
              <a:prstGeom prst="roundRect">
                <a:avLst>
                  <a:gd name="adj" fmla="val 16667"/>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40" name="Google Shape;3040;p101"/>
              <p:cNvSpPr/>
              <p:nvPr/>
            </p:nvSpPr>
            <p:spPr>
              <a:xfrm rot="8100000">
                <a:off x="3742580" y="660025"/>
                <a:ext cx="931684" cy="922987"/>
              </a:xfrm>
              <a:prstGeom prst="round1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sp>
          <p:nvSpPr>
            <p:cNvPr id="3041" name="Google Shape;3041;p101"/>
            <p:cNvSpPr/>
            <p:nvPr/>
          </p:nvSpPr>
          <p:spPr>
            <a:xfrm rot="8361060">
              <a:off x="6470497" y="486856"/>
              <a:ext cx="1602184" cy="1587508"/>
            </a:xfrm>
            <a:prstGeom prst="round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sp>
        <p:nvSpPr>
          <p:cNvPr id="3042" name="Google Shape;3042;p101"/>
          <p:cNvSpPr/>
          <p:nvPr/>
        </p:nvSpPr>
        <p:spPr>
          <a:xfrm>
            <a:off x="4967580" y="1355894"/>
            <a:ext cx="307500" cy="273000"/>
          </a:xfrm>
          <a:prstGeom prst="roundRect">
            <a:avLst>
              <a:gd name="adj" fmla="val 16389"/>
            </a:avLst>
          </a:prstGeom>
          <a:solidFill>
            <a:srgbClr val="FFFFFF"/>
          </a:solidFill>
          <a:ln>
            <a:noFill/>
          </a:ln>
          <a:effectLst>
            <a:outerShdw blurRad="114300" dist="104775" dir="12420000" algn="bl" rotWithShape="0">
              <a:srgbClr val="666666">
                <a:alpha val="9000"/>
              </a:srgbClr>
            </a:outerShdw>
          </a:effectLst>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3043" name="Google Shape;3043;p101"/>
          <p:cNvSpPr/>
          <p:nvPr/>
        </p:nvSpPr>
        <p:spPr>
          <a:xfrm>
            <a:off x="4967580" y="1728724"/>
            <a:ext cx="307500" cy="273000"/>
          </a:xfrm>
          <a:prstGeom prst="roundRect">
            <a:avLst>
              <a:gd name="adj" fmla="val 16389"/>
            </a:avLst>
          </a:prstGeom>
          <a:solidFill>
            <a:srgbClr val="FFFFFF"/>
          </a:solidFill>
          <a:ln>
            <a:noFill/>
          </a:ln>
          <a:effectLst>
            <a:outerShdw blurRad="114300" dist="104775" dir="12420000" algn="bl" rotWithShape="0">
              <a:srgbClr val="666666">
                <a:alpha val="9000"/>
              </a:srgbClr>
            </a:outerShdw>
          </a:effectLst>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3044" name="Google Shape;3044;p101"/>
          <p:cNvSpPr/>
          <p:nvPr/>
        </p:nvSpPr>
        <p:spPr>
          <a:xfrm>
            <a:off x="4967580" y="2101554"/>
            <a:ext cx="307500" cy="273000"/>
          </a:xfrm>
          <a:prstGeom prst="roundRect">
            <a:avLst>
              <a:gd name="adj" fmla="val 16389"/>
            </a:avLst>
          </a:prstGeom>
          <a:solidFill>
            <a:srgbClr val="FFFFFF"/>
          </a:solidFill>
          <a:ln>
            <a:noFill/>
          </a:ln>
          <a:effectLst>
            <a:outerShdw blurRad="114300" dist="104775" dir="12420000" algn="bl" rotWithShape="0">
              <a:srgbClr val="666666">
                <a:alpha val="9000"/>
              </a:srgbClr>
            </a:outerShdw>
          </a:effectLst>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3045" name="Google Shape;3045;p101"/>
          <p:cNvSpPr/>
          <p:nvPr/>
        </p:nvSpPr>
        <p:spPr>
          <a:xfrm>
            <a:off x="4967580" y="2441126"/>
            <a:ext cx="307500" cy="273000"/>
          </a:xfrm>
          <a:prstGeom prst="roundRect">
            <a:avLst>
              <a:gd name="adj" fmla="val 16389"/>
            </a:avLst>
          </a:prstGeom>
          <a:solidFill>
            <a:srgbClr val="FFFFFF"/>
          </a:solidFill>
          <a:ln>
            <a:noFill/>
          </a:ln>
          <a:effectLst>
            <a:outerShdw blurRad="114300" dist="104775" dir="12420000" algn="bl" rotWithShape="0">
              <a:srgbClr val="666666">
                <a:alpha val="9000"/>
              </a:srgbClr>
            </a:outerShdw>
          </a:effectLst>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3046" name="Google Shape;3046;p101"/>
          <p:cNvSpPr/>
          <p:nvPr/>
        </p:nvSpPr>
        <p:spPr>
          <a:xfrm>
            <a:off x="4967580" y="2813956"/>
            <a:ext cx="307500" cy="273000"/>
          </a:xfrm>
          <a:prstGeom prst="roundRect">
            <a:avLst>
              <a:gd name="adj" fmla="val 16389"/>
            </a:avLst>
          </a:prstGeom>
          <a:solidFill>
            <a:srgbClr val="FFFFFF"/>
          </a:solidFill>
          <a:ln>
            <a:noFill/>
          </a:ln>
          <a:effectLst>
            <a:outerShdw blurRad="114300" dist="104775" dir="12420000" algn="bl" rotWithShape="0">
              <a:srgbClr val="666666">
                <a:alpha val="9000"/>
              </a:srgbClr>
            </a:outerShdw>
          </a:effectLst>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3047" name="Google Shape;3047;p101"/>
          <p:cNvSpPr/>
          <p:nvPr/>
        </p:nvSpPr>
        <p:spPr>
          <a:xfrm>
            <a:off x="4967580" y="3186786"/>
            <a:ext cx="307500" cy="273000"/>
          </a:xfrm>
          <a:prstGeom prst="roundRect">
            <a:avLst>
              <a:gd name="adj" fmla="val 16389"/>
            </a:avLst>
          </a:prstGeom>
          <a:solidFill>
            <a:srgbClr val="FFFFFF"/>
          </a:solidFill>
          <a:ln>
            <a:noFill/>
          </a:ln>
          <a:effectLst>
            <a:outerShdw blurRad="114300" dist="104775" dir="12420000" algn="bl" rotWithShape="0">
              <a:srgbClr val="666666">
                <a:alpha val="9000"/>
              </a:srgbClr>
            </a:outerShdw>
          </a:effectLst>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3048" name="Google Shape;3048;p101"/>
          <p:cNvSpPr/>
          <p:nvPr/>
        </p:nvSpPr>
        <p:spPr>
          <a:xfrm>
            <a:off x="4967580" y="3526358"/>
            <a:ext cx="307500" cy="273000"/>
          </a:xfrm>
          <a:prstGeom prst="roundRect">
            <a:avLst>
              <a:gd name="adj" fmla="val 16389"/>
            </a:avLst>
          </a:prstGeom>
          <a:solidFill>
            <a:srgbClr val="FFFFFF"/>
          </a:solidFill>
          <a:ln>
            <a:noFill/>
          </a:ln>
          <a:effectLst>
            <a:outerShdw blurRad="114300" dist="104775" dir="12420000" algn="bl" rotWithShape="0">
              <a:srgbClr val="666666">
                <a:alpha val="9000"/>
              </a:srgbClr>
            </a:outerShdw>
          </a:effectLst>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3049" name="Google Shape;3049;p101"/>
          <p:cNvSpPr/>
          <p:nvPr/>
        </p:nvSpPr>
        <p:spPr>
          <a:xfrm>
            <a:off x="4967580" y="3899188"/>
            <a:ext cx="307500" cy="273000"/>
          </a:xfrm>
          <a:prstGeom prst="roundRect">
            <a:avLst>
              <a:gd name="adj" fmla="val 16389"/>
            </a:avLst>
          </a:prstGeom>
          <a:solidFill>
            <a:srgbClr val="FFFFFF"/>
          </a:solidFill>
          <a:ln>
            <a:noFill/>
          </a:ln>
          <a:effectLst>
            <a:outerShdw blurRad="114300" dist="104775" dir="12420000" algn="bl" rotWithShape="0">
              <a:srgbClr val="666666">
                <a:alpha val="9000"/>
              </a:srgbClr>
            </a:outerShdw>
          </a:effectLst>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3050" name="Google Shape;3050;p101"/>
          <p:cNvSpPr/>
          <p:nvPr/>
        </p:nvSpPr>
        <p:spPr>
          <a:xfrm>
            <a:off x="4967580" y="4272018"/>
            <a:ext cx="307500" cy="273000"/>
          </a:xfrm>
          <a:prstGeom prst="roundRect">
            <a:avLst>
              <a:gd name="adj" fmla="val 16389"/>
            </a:avLst>
          </a:prstGeom>
          <a:solidFill>
            <a:srgbClr val="FFFFFF"/>
          </a:solidFill>
          <a:ln>
            <a:noFill/>
          </a:ln>
          <a:effectLst>
            <a:outerShdw blurRad="114300" dist="104775" dir="12420000" algn="bl" rotWithShape="0">
              <a:srgbClr val="666666">
                <a:alpha val="9000"/>
              </a:srgbClr>
            </a:outerShdw>
          </a:effectLst>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3051" name="Google Shape;3051;p101"/>
          <p:cNvSpPr txBox="1">
            <a:spLocks noGrp="1"/>
          </p:cNvSpPr>
          <p:nvPr>
            <p:ph type="title"/>
          </p:nvPr>
        </p:nvSpPr>
        <p:spPr>
          <a:xfrm>
            <a:off x="7767025" y="1484771"/>
            <a:ext cx="839100" cy="5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M Sans" pitchFamily="2" charset="77"/>
              </a:rPr>
              <a:t>Outcome represents structured output.</a:t>
            </a:r>
            <a:endParaRPr sz="800">
              <a:solidFill>
                <a:schemeClr val="lt1"/>
              </a:solidFill>
              <a:latin typeface="DM Sans" pitchFamily="2" charset="77"/>
            </a:endParaRPr>
          </a:p>
        </p:txBody>
      </p:sp>
      <p:sp>
        <p:nvSpPr>
          <p:cNvPr id="3052" name="Google Shape;3052;p101"/>
          <p:cNvSpPr txBox="1">
            <a:spLocks noGrp="1"/>
          </p:cNvSpPr>
          <p:nvPr>
            <p:ph type="title"/>
          </p:nvPr>
        </p:nvSpPr>
        <p:spPr>
          <a:xfrm>
            <a:off x="7767025" y="2332246"/>
            <a:ext cx="839100" cy="5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M Sans" pitchFamily="2" charset="77"/>
              </a:rPr>
              <a:t>Reflects user’s conversational intent.</a:t>
            </a:r>
            <a:endParaRPr sz="800">
              <a:solidFill>
                <a:schemeClr val="lt1"/>
              </a:solidFill>
              <a:latin typeface="DM Sans" pitchFamily="2" charset="77"/>
            </a:endParaRPr>
          </a:p>
        </p:txBody>
      </p:sp>
      <p:sp>
        <p:nvSpPr>
          <p:cNvPr id="3053" name="Google Shape;3053;p101"/>
          <p:cNvSpPr txBox="1">
            <a:spLocks noGrp="1"/>
          </p:cNvSpPr>
          <p:nvPr>
            <p:ph type="title"/>
          </p:nvPr>
        </p:nvSpPr>
        <p:spPr>
          <a:xfrm>
            <a:off x="7767025" y="3151771"/>
            <a:ext cx="839100" cy="5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M Sans" pitchFamily="2" charset="77"/>
              </a:rPr>
              <a:t>Generates context-driven response.</a:t>
            </a:r>
            <a:endParaRPr sz="800">
              <a:solidFill>
                <a:schemeClr val="lt1"/>
              </a:solidFill>
              <a:latin typeface="DM Sans" pitchFamily="2" charset="77"/>
            </a:endParaRPr>
          </a:p>
        </p:txBody>
      </p:sp>
      <p:sp>
        <p:nvSpPr>
          <p:cNvPr id="3054" name="Google Shape;3054;p101"/>
          <p:cNvSpPr txBox="1">
            <a:spLocks noGrp="1"/>
          </p:cNvSpPr>
          <p:nvPr>
            <p:ph type="title"/>
          </p:nvPr>
        </p:nvSpPr>
        <p:spPr>
          <a:xfrm>
            <a:off x="7767025" y="3861284"/>
            <a:ext cx="839100" cy="5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M Sans" pitchFamily="2" charset="77"/>
              </a:rPr>
              <a:t>Constructed from probabilistic analysis.</a:t>
            </a:r>
            <a:endParaRPr sz="800">
              <a:solidFill>
                <a:schemeClr val="lt1"/>
              </a:solidFill>
              <a:latin typeface="DM Sans" pitchFamily="2" charset="77"/>
            </a:endParaRPr>
          </a:p>
        </p:txBody>
      </p:sp>
      <p:sp>
        <p:nvSpPr>
          <p:cNvPr id="3055" name="Google Shape;3055;p101"/>
          <p:cNvSpPr/>
          <p:nvPr/>
        </p:nvSpPr>
        <p:spPr>
          <a:xfrm>
            <a:off x="6046250" y="1952734"/>
            <a:ext cx="837000" cy="299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a typeface="Poppins"/>
              <a:cs typeface="Poppins"/>
              <a:sym typeface="Poppins"/>
            </a:endParaRPr>
          </a:p>
        </p:txBody>
      </p:sp>
      <p:sp>
        <p:nvSpPr>
          <p:cNvPr id="3056" name="Google Shape;3056;p101"/>
          <p:cNvSpPr/>
          <p:nvPr/>
        </p:nvSpPr>
        <p:spPr>
          <a:xfrm>
            <a:off x="6046250" y="2496496"/>
            <a:ext cx="837000" cy="299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a typeface="Poppins"/>
              <a:cs typeface="Poppins"/>
              <a:sym typeface="Poppins"/>
            </a:endParaRPr>
          </a:p>
        </p:txBody>
      </p:sp>
      <p:sp>
        <p:nvSpPr>
          <p:cNvPr id="3057" name="Google Shape;3057;p101"/>
          <p:cNvSpPr/>
          <p:nvPr/>
        </p:nvSpPr>
        <p:spPr>
          <a:xfrm>
            <a:off x="6046250" y="3040259"/>
            <a:ext cx="837000" cy="299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a typeface="Poppins"/>
              <a:cs typeface="Poppins"/>
              <a:sym typeface="Poppins"/>
            </a:endParaRPr>
          </a:p>
        </p:txBody>
      </p:sp>
      <p:sp>
        <p:nvSpPr>
          <p:cNvPr id="3058" name="Google Shape;3058;p101"/>
          <p:cNvSpPr/>
          <p:nvPr/>
        </p:nvSpPr>
        <p:spPr>
          <a:xfrm>
            <a:off x="6046250" y="3584021"/>
            <a:ext cx="837000" cy="299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a typeface="Poppins"/>
              <a:cs typeface="Poppins"/>
              <a:sym typeface="Poppins"/>
            </a:endParaRPr>
          </a:p>
        </p:txBody>
      </p:sp>
      <p:sp>
        <p:nvSpPr>
          <p:cNvPr id="3059" name="Google Shape;3059;p101"/>
          <p:cNvSpPr/>
          <p:nvPr/>
        </p:nvSpPr>
        <p:spPr>
          <a:xfrm>
            <a:off x="6046250" y="4127784"/>
            <a:ext cx="837000" cy="299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a typeface="Poppins"/>
              <a:cs typeface="Poppins"/>
              <a:sym typeface="Poppins"/>
            </a:endParaRPr>
          </a:p>
        </p:txBody>
      </p:sp>
      <p:sp>
        <p:nvSpPr>
          <p:cNvPr id="3060" name="Google Shape;3060;p101" title="INSIGHTFUL"/>
          <p:cNvSpPr/>
          <p:nvPr/>
        </p:nvSpPr>
        <p:spPr>
          <a:xfrm>
            <a:off x="5042662" y="3597491"/>
            <a:ext cx="160745" cy="143616"/>
          </a:xfrm>
          <a:custGeom>
            <a:avLst/>
            <a:gdLst/>
            <a:ahLst/>
            <a:cxnLst/>
            <a:rect l="l" t="t" r="r" b="b"/>
            <a:pathLst>
              <a:path w="171005" h="152783" extrusionOk="0">
                <a:moveTo>
                  <a:pt x="52563" y="65178"/>
                </a:moveTo>
                <a:lnTo>
                  <a:pt x="52563" y="140168"/>
                </a:lnTo>
                <a:lnTo>
                  <a:pt x="13316" y="140168"/>
                </a:lnTo>
                <a:lnTo>
                  <a:pt x="13316" y="65178"/>
                </a:lnTo>
                <a:close/>
                <a:moveTo>
                  <a:pt x="105126" y="12615"/>
                </a:moveTo>
                <a:lnTo>
                  <a:pt x="105126" y="140168"/>
                </a:lnTo>
                <a:lnTo>
                  <a:pt x="65879" y="140168"/>
                </a:lnTo>
                <a:lnTo>
                  <a:pt x="65879" y="12615"/>
                </a:lnTo>
                <a:close/>
                <a:moveTo>
                  <a:pt x="157689" y="82699"/>
                </a:moveTo>
                <a:lnTo>
                  <a:pt x="157689" y="140168"/>
                </a:lnTo>
                <a:lnTo>
                  <a:pt x="118442" y="140168"/>
                </a:lnTo>
                <a:lnTo>
                  <a:pt x="118442" y="82699"/>
                </a:lnTo>
                <a:close/>
                <a:moveTo>
                  <a:pt x="52563" y="0"/>
                </a:moveTo>
                <a:lnTo>
                  <a:pt x="52563" y="52563"/>
                </a:lnTo>
                <a:lnTo>
                  <a:pt x="0" y="52563"/>
                </a:lnTo>
                <a:lnTo>
                  <a:pt x="0" y="152783"/>
                </a:lnTo>
                <a:lnTo>
                  <a:pt x="171004" y="152783"/>
                </a:lnTo>
                <a:lnTo>
                  <a:pt x="171004" y="70084"/>
                </a:lnTo>
                <a:lnTo>
                  <a:pt x="118442" y="70084"/>
                </a:lnTo>
                <a:lnTo>
                  <a:pt x="118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nvGrpSpPr>
          <p:cNvPr id="3061" name="Google Shape;3061;p101"/>
          <p:cNvGrpSpPr/>
          <p:nvPr/>
        </p:nvGrpSpPr>
        <p:grpSpPr>
          <a:xfrm>
            <a:off x="5028926" y="1406445"/>
            <a:ext cx="188223" cy="175676"/>
            <a:chOff x="624910" y="460092"/>
            <a:chExt cx="382568" cy="357065"/>
          </a:xfrm>
        </p:grpSpPr>
        <p:sp>
          <p:nvSpPr>
            <p:cNvPr id="3062" name="Google Shape;3062;p101"/>
            <p:cNvSpPr/>
            <p:nvPr/>
          </p:nvSpPr>
          <p:spPr>
            <a:xfrm>
              <a:off x="917701" y="613118"/>
              <a:ext cx="89777" cy="115283"/>
            </a:xfrm>
            <a:custGeom>
              <a:avLst/>
              <a:gdLst/>
              <a:ahLst/>
              <a:cxnLst/>
              <a:rect l="l" t="t" r="r" b="b"/>
              <a:pathLst>
                <a:path w="46217" h="59348" extrusionOk="0">
                  <a:moveTo>
                    <a:pt x="0" y="1"/>
                  </a:moveTo>
                  <a:lnTo>
                    <a:pt x="0" y="13131"/>
                  </a:lnTo>
                  <a:lnTo>
                    <a:pt x="13130" y="13131"/>
                  </a:lnTo>
                  <a:lnTo>
                    <a:pt x="17332" y="13656"/>
                  </a:lnTo>
                  <a:lnTo>
                    <a:pt x="24159" y="16282"/>
                  </a:lnTo>
                  <a:lnTo>
                    <a:pt x="29411" y="21534"/>
                  </a:lnTo>
                  <a:lnTo>
                    <a:pt x="32562" y="28886"/>
                  </a:lnTo>
                  <a:lnTo>
                    <a:pt x="33087" y="33088"/>
                  </a:lnTo>
                  <a:lnTo>
                    <a:pt x="33087" y="59347"/>
                  </a:lnTo>
                  <a:lnTo>
                    <a:pt x="46217" y="59347"/>
                  </a:lnTo>
                  <a:lnTo>
                    <a:pt x="46217" y="33088"/>
                  </a:lnTo>
                  <a:lnTo>
                    <a:pt x="45692" y="26260"/>
                  </a:lnTo>
                  <a:lnTo>
                    <a:pt x="40440" y="14181"/>
                  </a:lnTo>
                  <a:lnTo>
                    <a:pt x="31512" y="5253"/>
                  </a:lnTo>
                  <a:lnTo>
                    <a:pt x="19958" y="526"/>
                  </a:lnTo>
                  <a:lnTo>
                    <a:pt x="131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63" name="Google Shape;3063;p101"/>
            <p:cNvSpPr/>
            <p:nvPr/>
          </p:nvSpPr>
          <p:spPr>
            <a:xfrm>
              <a:off x="853429" y="460092"/>
              <a:ext cx="128545" cy="127525"/>
            </a:xfrm>
            <a:custGeom>
              <a:avLst/>
              <a:gdLst/>
              <a:ahLst/>
              <a:cxnLst/>
              <a:rect l="l" t="t" r="r" b="b"/>
              <a:pathLst>
                <a:path w="66175" h="65650" extrusionOk="0">
                  <a:moveTo>
                    <a:pt x="33087" y="1"/>
                  </a:moveTo>
                  <a:lnTo>
                    <a:pt x="27836" y="526"/>
                  </a:lnTo>
                  <a:lnTo>
                    <a:pt x="18382" y="3152"/>
                  </a:lnTo>
                  <a:lnTo>
                    <a:pt x="10504" y="8929"/>
                  </a:lnTo>
                  <a:lnTo>
                    <a:pt x="4727" y="16282"/>
                  </a:lnTo>
                  <a:lnTo>
                    <a:pt x="1051" y="24685"/>
                  </a:lnTo>
                  <a:lnTo>
                    <a:pt x="1" y="33613"/>
                  </a:lnTo>
                  <a:lnTo>
                    <a:pt x="1576" y="43066"/>
                  </a:lnTo>
                  <a:lnTo>
                    <a:pt x="6303" y="51994"/>
                  </a:lnTo>
                  <a:lnTo>
                    <a:pt x="9979" y="56196"/>
                  </a:lnTo>
                  <a:lnTo>
                    <a:pt x="13655" y="59872"/>
                  </a:lnTo>
                  <a:lnTo>
                    <a:pt x="22584" y="64074"/>
                  </a:lnTo>
                  <a:lnTo>
                    <a:pt x="32037" y="65649"/>
                  </a:lnTo>
                  <a:lnTo>
                    <a:pt x="41490" y="64599"/>
                  </a:lnTo>
                  <a:lnTo>
                    <a:pt x="49893" y="60923"/>
                  </a:lnTo>
                  <a:lnTo>
                    <a:pt x="57246" y="55671"/>
                  </a:lnTo>
                  <a:lnTo>
                    <a:pt x="62498" y="47793"/>
                  </a:lnTo>
                  <a:lnTo>
                    <a:pt x="65649" y="38339"/>
                  </a:lnTo>
                  <a:lnTo>
                    <a:pt x="66174" y="33088"/>
                  </a:lnTo>
                  <a:lnTo>
                    <a:pt x="65649" y="26260"/>
                  </a:lnTo>
                  <a:lnTo>
                    <a:pt x="60397" y="14181"/>
                  </a:lnTo>
                  <a:lnTo>
                    <a:pt x="51469" y="5253"/>
                  </a:lnTo>
                  <a:lnTo>
                    <a:pt x="33087" y="13130"/>
                  </a:lnTo>
                  <a:lnTo>
                    <a:pt x="39390" y="13656"/>
                  </a:lnTo>
                  <a:lnTo>
                    <a:pt x="48843" y="20483"/>
                  </a:lnTo>
                  <a:lnTo>
                    <a:pt x="53045" y="30462"/>
                  </a:lnTo>
                  <a:lnTo>
                    <a:pt x="50944" y="42016"/>
                  </a:lnTo>
                  <a:lnTo>
                    <a:pt x="47267" y="46742"/>
                  </a:lnTo>
                  <a:lnTo>
                    <a:pt x="42016" y="50944"/>
                  </a:lnTo>
                  <a:lnTo>
                    <a:pt x="30987" y="52520"/>
                  </a:lnTo>
                  <a:lnTo>
                    <a:pt x="20483" y="48318"/>
                  </a:lnTo>
                  <a:lnTo>
                    <a:pt x="14181" y="39390"/>
                  </a:lnTo>
                  <a:lnTo>
                    <a:pt x="13655" y="33088"/>
                  </a:lnTo>
                  <a:lnTo>
                    <a:pt x="13655" y="28886"/>
                  </a:lnTo>
                  <a:lnTo>
                    <a:pt x="16807" y="21533"/>
                  </a:lnTo>
                  <a:lnTo>
                    <a:pt x="22058" y="16282"/>
                  </a:lnTo>
                  <a:lnTo>
                    <a:pt x="28886" y="13656"/>
                  </a:lnTo>
                  <a:lnTo>
                    <a:pt x="33087" y="13130"/>
                  </a:lnTo>
                  <a:lnTo>
                    <a:pt x="330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64" name="Google Shape;3064;p101"/>
            <p:cNvSpPr/>
            <p:nvPr/>
          </p:nvSpPr>
          <p:spPr>
            <a:xfrm>
              <a:off x="726928" y="728400"/>
              <a:ext cx="178533" cy="88757"/>
            </a:xfrm>
            <a:custGeom>
              <a:avLst/>
              <a:gdLst/>
              <a:ahLst/>
              <a:cxnLst/>
              <a:rect l="l" t="t" r="r" b="b"/>
              <a:pathLst>
                <a:path w="91909" h="45692" extrusionOk="0">
                  <a:moveTo>
                    <a:pt x="25734" y="0"/>
                  </a:moveTo>
                  <a:lnTo>
                    <a:pt x="14180" y="5252"/>
                  </a:lnTo>
                  <a:lnTo>
                    <a:pt x="5252" y="14180"/>
                  </a:lnTo>
                  <a:lnTo>
                    <a:pt x="0" y="25734"/>
                  </a:lnTo>
                  <a:lnTo>
                    <a:pt x="0" y="32562"/>
                  </a:lnTo>
                  <a:lnTo>
                    <a:pt x="0" y="45691"/>
                  </a:lnTo>
                  <a:lnTo>
                    <a:pt x="13130" y="45691"/>
                  </a:lnTo>
                  <a:lnTo>
                    <a:pt x="13130" y="32562"/>
                  </a:lnTo>
                  <a:lnTo>
                    <a:pt x="13130" y="28360"/>
                  </a:lnTo>
                  <a:lnTo>
                    <a:pt x="16281" y="21533"/>
                  </a:lnTo>
                  <a:lnTo>
                    <a:pt x="21533" y="16281"/>
                  </a:lnTo>
                  <a:lnTo>
                    <a:pt x="28360" y="13130"/>
                  </a:lnTo>
                  <a:lnTo>
                    <a:pt x="63023" y="13130"/>
                  </a:lnTo>
                  <a:lnTo>
                    <a:pt x="69850" y="16281"/>
                  </a:lnTo>
                  <a:lnTo>
                    <a:pt x="75102" y="21533"/>
                  </a:lnTo>
                  <a:lnTo>
                    <a:pt x="78253" y="28360"/>
                  </a:lnTo>
                  <a:lnTo>
                    <a:pt x="78778" y="32562"/>
                  </a:lnTo>
                  <a:lnTo>
                    <a:pt x="78778" y="45691"/>
                  </a:lnTo>
                  <a:lnTo>
                    <a:pt x="91908" y="45691"/>
                  </a:lnTo>
                  <a:lnTo>
                    <a:pt x="91908" y="32562"/>
                  </a:lnTo>
                  <a:lnTo>
                    <a:pt x="91383" y="25734"/>
                  </a:lnTo>
                  <a:lnTo>
                    <a:pt x="86131" y="14180"/>
                  </a:lnTo>
                  <a:lnTo>
                    <a:pt x="77203" y="5252"/>
                  </a:lnTo>
                  <a:lnTo>
                    <a:pt x="65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65" name="Google Shape;3065;p101"/>
            <p:cNvSpPr/>
            <p:nvPr/>
          </p:nvSpPr>
          <p:spPr>
            <a:xfrm>
              <a:off x="751411" y="575371"/>
              <a:ext cx="128545" cy="127525"/>
            </a:xfrm>
            <a:custGeom>
              <a:avLst/>
              <a:gdLst/>
              <a:ahLst/>
              <a:cxnLst/>
              <a:rect l="l" t="t" r="r" b="b"/>
              <a:pathLst>
                <a:path w="66175" h="65650" extrusionOk="0">
                  <a:moveTo>
                    <a:pt x="27836" y="1"/>
                  </a:moveTo>
                  <a:lnTo>
                    <a:pt x="18382" y="3152"/>
                  </a:lnTo>
                  <a:lnTo>
                    <a:pt x="10505" y="8404"/>
                  </a:lnTo>
                  <a:lnTo>
                    <a:pt x="4727" y="15757"/>
                  </a:lnTo>
                  <a:lnTo>
                    <a:pt x="1051" y="24160"/>
                  </a:lnTo>
                  <a:lnTo>
                    <a:pt x="1" y="33613"/>
                  </a:lnTo>
                  <a:lnTo>
                    <a:pt x="1576" y="43066"/>
                  </a:lnTo>
                  <a:lnTo>
                    <a:pt x="6303" y="51995"/>
                  </a:lnTo>
                  <a:lnTo>
                    <a:pt x="9979" y="55671"/>
                  </a:lnTo>
                  <a:lnTo>
                    <a:pt x="13656" y="59347"/>
                  </a:lnTo>
                  <a:lnTo>
                    <a:pt x="22584" y="64074"/>
                  </a:lnTo>
                  <a:lnTo>
                    <a:pt x="32037" y="65649"/>
                  </a:lnTo>
                  <a:lnTo>
                    <a:pt x="41491" y="64599"/>
                  </a:lnTo>
                  <a:lnTo>
                    <a:pt x="49894" y="60923"/>
                  </a:lnTo>
                  <a:lnTo>
                    <a:pt x="57246" y="55146"/>
                  </a:lnTo>
                  <a:lnTo>
                    <a:pt x="62498" y="47268"/>
                  </a:lnTo>
                  <a:lnTo>
                    <a:pt x="65649" y="37814"/>
                  </a:lnTo>
                  <a:lnTo>
                    <a:pt x="66174" y="32563"/>
                  </a:lnTo>
                  <a:lnTo>
                    <a:pt x="65649" y="25735"/>
                  </a:lnTo>
                  <a:lnTo>
                    <a:pt x="60397" y="14181"/>
                  </a:lnTo>
                  <a:lnTo>
                    <a:pt x="51469" y="5253"/>
                  </a:lnTo>
                  <a:lnTo>
                    <a:pt x="33088" y="13131"/>
                  </a:lnTo>
                  <a:lnTo>
                    <a:pt x="39390" y="13656"/>
                  </a:lnTo>
                  <a:lnTo>
                    <a:pt x="48843" y="19958"/>
                  </a:lnTo>
                  <a:lnTo>
                    <a:pt x="53045" y="30462"/>
                  </a:lnTo>
                  <a:lnTo>
                    <a:pt x="50944" y="41491"/>
                  </a:lnTo>
                  <a:lnTo>
                    <a:pt x="47268" y="46743"/>
                  </a:lnTo>
                  <a:lnTo>
                    <a:pt x="42016" y="50419"/>
                  </a:lnTo>
                  <a:lnTo>
                    <a:pt x="30987" y="52520"/>
                  </a:lnTo>
                  <a:lnTo>
                    <a:pt x="20483" y="48318"/>
                  </a:lnTo>
                  <a:lnTo>
                    <a:pt x="14181" y="38865"/>
                  </a:lnTo>
                  <a:lnTo>
                    <a:pt x="13656" y="32563"/>
                  </a:lnTo>
                  <a:lnTo>
                    <a:pt x="13656" y="28361"/>
                  </a:lnTo>
                  <a:lnTo>
                    <a:pt x="16807" y="21534"/>
                  </a:lnTo>
                  <a:lnTo>
                    <a:pt x="22059" y="16282"/>
                  </a:lnTo>
                  <a:lnTo>
                    <a:pt x="28886" y="13131"/>
                  </a:lnTo>
                  <a:lnTo>
                    <a:pt x="33088" y="13131"/>
                  </a:lnTo>
                  <a:lnTo>
                    <a:pt x="330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66" name="Google Shape;3066;p101"/>
            <p:cNvSpPr/>
            <p:nvPr/>
          </p:nvSpPr>
          <p:spPr>
            <a:xfrm>
              <a:off x="624910" y="613118"/>
              <a:ext cx="88757" cy="115283"/>
            </a:xfrm>
            <a:custGeom>
              <a:avLst/>
              <a:gdLst/>
              <a:ahLst/>
              <a:cxnLst/>
              <a:rect l="l" t="t" r="r" b="b"/>
              <a:pathLst>
                <a:path w="45692" h="59348" extrusionOk="0">
                  <a:moveTo>
                    <a:pt x="32562" y="1"/>
                  </a:moveTo>
                  <a:lnTo>
                    <a:pt x="25735" y="526"/>
                  </a:lnTo>
                  <a:lnTo>
                    <a:pt x="14181" y="5253"/>
                  </a:lnTo>
                  <a:lnTo>
                    <a:pt x="5252" y="14181"/>
                  </a:lnTo>
                  <a:lnTo>
                    <a:pt x="0" y="26260"/>
                  </a:lnTo>
                  <a:lnTo>
                    <a:pt x="0" y="33088"/>
                  </a:lnTo>
                  <a:lnTo>
                    <a:pt x="0" y="59347"/>
                  </a:lnTo>
                  <a:lnTo>
                    <a:pt x="13130" y="59347"/>
                  </a:lnTo>
                  <a:lnTo>
                    <a:pt x="13130" y="33088"/>
                  </a:lnTo>
                  <a:lnTo>
                    <a:pt x="13130" y="28886"/>
                  </a:lnTo>
                  <a:lnTo>
                    <a:pt x="16281" y="21534"/>
                  </a:lnTo>
                  <a:lnTo>
                    <a:pt x="21533" y="16282"/>
                  </a:lnTo>
                  <a:lnTo>
                    <a:pt x="28361" y="13656"/>
                  </a:lnTo>
                  <a:lnTo>
                    <a:pt x="32562" y="13131"/>
                  </a:lnTo>
                  <a:lnTo>
                    <a:pt x="45692" y="13131"/>
                  </a:lnTo>
                  <a:lnTo>
                    <a:pt x="45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67" name="Google Shape;3067;p101" title="TEAM"/>
            <p:cNvSpPr/>
            <p:nvPr/>
          </p:nvSpPr>
          <p:spPr>
            <a:xfrm>
              <a:off x="649393" y="460092"/>
              <a:ext cx="128545" cy="127525"/>
            </a:xfrm>
            <a:custGeom>
              <a:avLst/>
              <a:gdLst/>
              <a:ahLst/>
              <a:cxnLst/>
              <a:rect l="l" t="t" r="r" b="b"/>
              <a:pathLst>
                <a:path w="66175" h="65650" extrusionOk="0">
                  <a:moveTo>
                    <a:pt x="33088" y="1"/>
                  </a:moveTo>
                  <a:lnTo>
                    <a:pt x="27836" y="526"/>
                  </a:lnTo>
                  <a:lnTo>
                    <a:pt x="18383" y="3152"/>
                  </a:lnTo>
                  <a:lnTo>
                    <a:pt x="10505" y="8929"/>
                  </a:lnTo>
                  <a:lnTo>
                    <a:pt x="4728" y="16282"/>
                  </a:lnTo>
                  <a:lnTo>
                    <a:pt x="1051" y="24685"/>
                  </a:lnTo>
                  <a:lnTo>
                    <a:pt x="1" y="33613"/>
                  </a:lnTo>
                  <a:lnTo>
                    <a:pt x="1577" y="43066"/>
                  </a:lnTo>
                  <a:lnTo>
                    <a:pt x="6303" y="51994"/>
                  </a:lnTo>
                  <a:lnTo>
                    <a:pt x="9980" y="56196"/>
                  </a:lnTo>
                  <a:lnTo>
                    <a:pt x="13656" y="59872"/>
                  </a:lnTo>
                  <a:lnTo>
                    <a:pt x="22584" y="64074"/>
                  </a:lnTo>
                  <a:lnTo>
                    <a:pt x="32037" y="65649"/>
                  </a:lnTo>
                  <a:lnTo>
                    <a:pt x="41491" y="64599"/>
                  </a:lnTo>
                  <a:lnTo>
                    <a:pt x="49894" y="60923"/>
                  </a:lnTo>
                  <a:lnTo>
                    <a:pt x="57246" y="55671"/>
                  </a:lnTo>
                  <a:lnTo>
                    <a:pt x="62498" y="47793"/>
                  </a:lnTo>
                  <a:lnTo>
                    <a:pt x="65649" y="38339"/>
                  </a:lnTo>
                  <a:lnTo>
                    <a:pt x="66175" y="33088"/>
                  </a:lnTo>
                  <a:lnTo>
                    <a:pt x="65649" y="26260"/>
                  </a:lnTo>
                  <a:lnTo>
                    <a:pt x="60398" y="14181"/>
                  </a:lnTo>
                  <a:lnTo>
                    <a:pt x="51469" y="5253"/>
                  </a:lnTo>
                  <a:lnTo>
                    <a:pt x="33088" y="13130"/>
                  </a:lnTo>
                  <a:lnTo>
                    <a:pt x="39390" y="13656"/>
                  </a:lnTo>
                  <a:lnTo>
                    <a:pt x="48843" y="20483"/>
                  </a:lnTo>
                  <a:lnTo>
                    <a:pt x="53045" y="30462"/>
                  </a:lnTo>
                  <a:lnTo>
                    <a:pt x="50944" y="42016"/>
                  </a:lnTo>
                  <a:lnTo>
                    <a:pt x="47268" y="46742"/>
                  </a:lnTo>
                  <a:lnTo>
                    <a:pt x="42016" y="50944"/>
                  </a:lnTo>
                  <a:lnTo>
                    <a:pt x="30987" y="52520"/>
                  </a:lnTo>
                  <a:lnTo>
                    <a:pt x="20483" y="48318"/>
                  </a:lnTo>
                  <a:lnTo>
                    <a:pt x="14181" y="39390"/>
                  </a:lnTo>
                  <a:lnTo>
                    <a:pt x="13656" y="33088"/>
                  </a:lnTo>
                  <a:lnTo>
                    <a:pt x="13656" y="28886"/>
                  </a:lnTo>
                  <a:lnTo>
                    <a:pt x="16807" y="21533"/>
                  </a:lnTo>
                  <a:lnTo>
                    <a:pt x="22059" y="16282"/>
                  </a:lnTo>
                  <a:lnTo>
                    <a:pt x="28886" y="13656"/>
                  </a:lnTo>
                  <a:lnTo>
                    <a:pt x="33088" y="13130"/>
                  </a:lnTo>
                  <a:lnTo>
                    <a:pt x="330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sp>
        <p:nvSpPr>
          <p:cNvPr id="3068" name="Google Shape;3068;p101" title="CARD"/>
          <p:cNvSpPr/>
          <p:nvPr/>
        </p:nvSpPr>
        <p:spPr>
          <a:xfrm>
            <a:off x="5042447" y="1789366"/>
            <a:ext cx="161362" cy="145225"/>
          </a:xfrm>
          <a:custGeom>
            <a:avLst/>
            <a:gdLst/>
            <a:ahLst/>
            <a:cxnLst/>
            <a:rect l="l" t="t" r="r" b="b"/>
            <a:pathLst>
              <a:path w="174918" h="157426" extrusionOk="0">
                <a:moveTo>
                  <a:pt x="161973" y="13294"/>
                </a:moveTo>
                <a:lnTo>
                  <a:pt x="161973" y="34984"/>
                </a:lnTo>
                <a:lnTo>
                  <a:pt x="13294" y="34984"/>
                </a:lnTo>
                <a:lnTo>
                  <a:pt x="13294" y="13294"/>
                </a:lnTo>
                <a:close/>
                <a:moveTo>
                  <a:pt x="10496" y="0"/>
                </a:moveTo>
                <a:lnTo>
                  <a:pt x="5948" y="2099"/>
                </a:lnTo>
                <a:lnTo>
                  <a:pt x="3849" y="3848"/>
                </a:lnTo>
                <a:lnTo>
                  <a:pt x="2100" y="5947"/>
                </a:lnTo>
                <a:lnTo>
                  <a:pt x="1" y="10495"/>
                </a:lnTo>
                <a:lnTo>
                  <a:pt x="1" y="13294"/>
                </a:lnTo>
                <a:lnTo>
                  <a:pt x="1" y="126990"/>
                </a:lnTo>
                <a:lnTo>
                  <a:pt x="1" y="129439"/>
                </a:lnTo>
                <a:lnTo>
                  <a:pt x="2100" y="133986"/>
                </a:lnTo>
                <a:lnTo>
                  <a:pt x="3849" y="136085"/>
                </a:lnTo>
                <a:lnTo>
                  <a:pt x="5948" y="137835"/>
                </a:lnTo>
                <a:lnTo>
                  <a:pt x="10496" y="139934"/>
                </a:lnTo>
                <a:lnTo>
                  <a:pt x="64020" y="139934"/>
                </a:lnTo>
                <a:lnTo>
                  <a:pt x="64020" y="126990"/>
                </a:lnTo>
                <a:lnTo>
                  <a:pt x="13294" y="126990"/>
                </a:lnTo>
                <a:lnTo>
                  <a:pt x="13294" y="65419"/>
                </a:lnTo>
                <a:lnTo>
                  <a:pt x="174917" y="65419"/>
                </a:lnTo>
                <a:lnTo>
                  <a:pt x="174917" y="13294"/>
                </a:lnTo>
                <a:lnTo>
                  <a:pt x="174917" y="10495"/>
                </a:lnTo>
                <a:lnTo>
                  <a:pt x="172818" y="5947"/>
                </a:lnTo>
                <a:lnTo>
                  <a:pt x="171069" y="3848"/>
                </a:lnTo>
                <a:lnTo>
                  <a:pt x="168970" y="2099"/>
                </a:lnTo>
                <a:lnTo>
                  <a:pt x="164422" y="0"/>
                </a:lnTo>
                <a:close/>
                <a:moveTo>
                  <a:pt x="165822" y="86059"/>
                </a:moveTo>
                <a:lnTo>
                  <a:pt x="113347" y="138534"/>
                </a:lnTo>
                <a:lnTo>
                  <a:pt x="85360" y="110897"/>
                </a:lnTo>
                <a:lnTo>
                  <a:pt x="76264" y="120343"/>
                </a:lnTo>
                <a:lnTo>
                  <a:pt x="113347" y="157425"/>
                </a:lnTo>
                <a:lnTo>
                  <a:pt x="174917" y="95855"/>
                </a:lnTo>
                <a:lnTo>
                  <a:pt x="165822" y="860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69" name="Google Shape;3069;p101" title="DIAMOND"/>
          <p:cNvSpPr/>
          <p:nvPr/>
        </p:nvSpPr>
        <p:spPr>
          <a:xfrm>
            <a:off x="5042731" y="2881504"/>
            <a:ext cx="160699" cy="144098"/>
          </a:xfrm>
          <a:custGeom>
            <a:avLst/>
            <a:gdLst/>
            <a:ahLst/>
            <a:cxnLst/>
            <a:rect l="l" t="t" r="r" b="b"/>
            <a:pathLst>
              <a:path w="169603" h="152082" extrusionOk="0">
                <a:moveTo>
                  <a:pt x="60973" y="12615"/>
                </a:moveTo>
                <a:lnTo>
                  <a:pt x="45555" y="43452"/>
                </a:lnTo>
                <a:lnTo>
                  <a:pt x="17521" y="43452"/>
                </a:lnTo>
                <a:lnTo>
                  <a:pt x="32940" y="12615"/>
                </a:lnTo>
                <a:close/>
                <a:moveTo>
                  <a:pt x="93912" y="12615"/>
                </a:moveTo>
                <a:lnTo>
                  <a:pt x="109331" y="43452"/>
                </a:lnTo>
                <a:lnTo>
                  <a:pt x="60272" y="43452"/>
                </a:lnTo>
                <a:lnTo>
                  <a:pt x="75691" y="12615"/>
                </a:lnTo>
                <a:close/>
                <a:moveTo>
                  <a:pt x="136663" y="12615"/>
                </a:moveTo>
                <a:lnTo>
                  <a:pt x="152082" y="43452"/>
                </a:lnTo>
                <a:lnTo>
                  <a:pt x="124048" y="43452"/>
                </a:lnTo>
                <a:lnTo>
                  <a:pt x="108630" y="12615"/>
                </a:lnTo>
                <a:close/>
                <a:moveTo>
                  <a:pt x="78494" y="56768"/>
                </a:moveTo>
                <a:lnTo>
                  <a:pt x="78494" y="123347"/>
                </a:lnTo>
                <a:lnTo>
                  <a:pt x="23128" y="56768"/>
                </a:lnTo>
                <a:close/>
                <a:moveTo>
                  <a:pt x="146475" y="56768"/>
                </a:moveTo>
                <a:lnTo>
                  <a:pt x="91109" y="123347"/>
                </a:lnTo>
                <a:lnTo>
                  <a:pt x="91109" y="56768"/>
                </a:lnTo>
                <a:close/>
                <a:moveTo>
                  <a:pt x="24530" y="0"/>
                </a:moveTo>
                <a:lnTo>
                  <a:pt x="0" y="49760"/>
                </a:lnTo>
                <a:lnTo>
                  <a:pt x="84801" y="152082"/>
                </a:lnTo>
                <a:lnTo>
                  <a:pt x="169603" y="49760"/>
                </a:lnTo>
                <a:lnTo>
                  <a:pt x="145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70" name="Google Shape;3070;p101" title="DIVERSITY1"/>
          <p:cNvSpPr/>
          <p:nvPr/>
        </p:nvSpPr>
        <p:spPr>
          <a:xfrm>
            <a:off x="5039778" y="2511754"/>
            <a:ext cx="166509" cy="153519"/>
          </a:xfrm>
          <a:custGeom>
            <a:avLst/>
            <a:gdLst/>
            <a:ahLst/>
            <a:cxnLst/>
            <a:rect l="l" t="t" r="r" b="b"/>
            <a:pathLst>
              <a:path w="197637" h="182218" extrusionOk="0">
                <a:moveTo>
                  <a:pt x="98818" y="12615"/>
                </a:moveTo>
                <a:lnTo>
                  <a:pt x="103023" y="13316"/>
                </a:lnTo>
                <a:lnTo>
                  <a:pt x="106528" y="16120"/>
                </a:lnTo>
                <a:lnTo>
                  <a:pt x="109331" y="19624"/>
                </a:lnTo>
                <a:lnTo>
                  <a:pt x="110032" y="23829"/>
                </a:lnTo>
                <a:lnTo>
                  <a:pt x="109331" y="28034"/>
                </a:lnTo>
                <a:lnTo>
                  <a:pt x="106528" y="31538"/>
                </a:lnTo>
                <a:lnTo>
                  <a:pt x="103023" y="34341"/>
                </a:lnTo>
                <a:lnTo>
                  <a:pt x="98818" y="35042"/>
                </a:lnTo>
                <a:lnTo>
                  <a:pt x="94613" y="34341"/>
                </a:lnTo>
                <a:lnTo>
                  <a:pt x="91109" y="31538"/>
                </a:lnTo>
                <a:lnTo>
                  <a:pt x="88306" y="28034"/>
                </a:lnTo>
                <a:lnTo>
                  <a:pt x="87605" y="23829"/>
                </a:lnTo>
                <a:lnTo>
                  <a:pt x="88306" y="19624"/>
                </a:lnTo>
                <a:lnTo>
                  <a:pt x="91109" y="16120"/>
                </a:lnTo>
                <a:lnTo>
                  <a:pt x="94613" y="13316"/>
                </a:lnTo>
                <a:lnTo>
                  <a:pt x="98818" y="12615"/>
                </a:lnTo>
                <a:close/>
                <a:moveTo>
                  <a:pt x="93913" y="0"/>
                </a:moveTo>
                <a:lnTo>
                  <a:pt x="85503" y="3505"/>
                </a:lnTo>
                <a:lnTo>
                  <a:pt x="81998" y="7009"/>
                </a:lnTo>
                <a:lnTo>
                  <a:pt x="78494" y="10513"/>
                </a:lnTo>
                <a:lnTo>
                  <a:pt x="74990" y="18923"/>
                </a:lnTo>
                <a:lnTo>
                  <a:pt x="74990" y="23829"/>
                </a:lnTo>
                <a:lnTo>
                  <a:pt x="74990" y="25931"/>
                </a:lnTo>
                <a:lnTo>
                  <a:pt x="74990" y="28034"/>
                </a:lnTo>
                <a:lnTo>
                  <a:pt x="75691" y="30136"/>
                </a:lnTo>
                <a:lnTo>
                  <a:pt x="76392" y="32239"/>
                </a:lnTo>
                <a:lnTo>
                  <a:pt x="64477" y="32239"/>
                </a:lnTo>
                <a:lnTo>
                  <a:pt x="53264" y="37145"/>
                </a:lnTo>
                <a:lnTo>
                  <a:pt x="49059" y="41350"/>
                </a:lnTo>
                <a:lnTo>
                  <a:pt x="44854" y="45555"/>
                </a:lnTo>
                <a:lnTo>
                  <a:pt x="39948" y="56768"/>
                </a:lnTo>
                <a:lnTo>
                  <a:pt x="39948" y="63776"/>
                </a:lnTo>
                <a:lnTo>
                  <a:pt x="39948" y="70785"/>
                </a:lnTo>
                <a:lnTo>
                  <a:pt x="42752" y="77793"/>
                </a:lnTo>
                <a:lnTo>
                  <a:pt x="46256" y="84802"/>
                </a:lnTo>
                <a:lnTo>
                  <a:pt x="51162" y="91810"/>
                </a:lnTo>
                <a:lnTo>
                  <a:pt x="57469" y="98818"/>
                </a:lnTo>
                <a:lnTo>
                  <a:pt x="64477" y="106527"/>
                </a:lnTo>
                <a:lnTo>
                  <a:pt x="72887" y="114237"/>
                </a:lnTo>
                <a:lnTo>
                  <a:pt x="81998" y="121946"/>
                </a:lnTo>
                <a:lnTo>
                  <a:pt x="91109" y="112835"/>
                </a:lnTo>
                <a:lnTo>
                  <a:pt x="82699" y="105126"/>
                </a:lnTo>
                <a:lnTo>
                  <a:pt x="75691" y="98117"/>
                </a:lnTo>
                <a:lnTo>
                  <a:pt x="68682" y="91810"/>
                </a:lnTo>
                <a:lnTo>
                  <a:pt x="63076" y="85502"/>
                </a:lnTo>
                <a:lnTo>
                  <a:pt x="58871" y="79195"/>
                </a:lnTo>
                <a:lnTo>
                  <a:pt x="55367" y="73588"/>
                </a:lnTo>
                <a:lnTo>
                  <a:pt x="53264" y="68682"/>
                </a:lnTo>
                <a:lnTo>
                  <a:pt x="52563" y="63776"/>
                </a:lnTo>
                <a:lnTo>
                  <a:pt x="53965" y="56067"/>
                </a:lnTo>
                <a:lnTo>
                  <a:pt x="58170" y="50461"/>
                </a:lnTo>
                <a:lnTo>
                  <a:pt x="63777" y="46256"/>
                </a:lnTo>
                <a:lnTo>
                  <a:pt x="71486" y="44854"/>
                </a:lnTo>
                <a:lnTo>
                  <a:pt x="78494" y="45555"/>
                </a:lnTo>
                <a:lnTo>
                  <a:pt x="83400" y="49059"/>
                </a:lnTo>
                <a:lnTo>
                  <a:pt x="88306" y="53965"/>
                </a:lnTo>
                <a:lnTo>
                  <a:pt x="96015" y="62375"/>
                </a:lnTo>
                <a:lnTo>
                  <a:pt x="101622" y="62375"/>
                </a:lnTo>
                <a:lnTo>
                  <a:pt x="108630" y="54666"/>
                </a:lnTo>
                <a:lnTo>
                  <a:pt x="114237" y="49760"/>
                </a:lnTo>
                <a:lnTo>
                  <a:pt x="119143" y="45555"/>
                </a:lnTo>
                <a:lnTo>
                  <a:pt x="126151" y="44854"/>
                </a:lnTo>
                <a:lnTo>
                  <a:pt x="132459" y="45555"/>
                </a:lnTo>
                <a:lnTo>
                  <a:pt x="136664" y="48358"/>
                </a:lnTo>
                <a:lnTo>
                  <a:pt x="140869" y="51862"/>
                </a:lnTo>
                <a:lnTo>
                  <a:pt x="142971" y="56768"/>
                </a:lnTo>
                <a:lnTo>
                  <a:pt x="146475" y="56067"/>
                </a:lnTo>
                <a:lnTo>
                  <a:pt x="153484" y="56067"/>
                </a:lnTo>
                <a:lnTo>
                  <a:pt x="156988" y="56768"/>
                </a:lnTo>
                <a:lnTo>
                  <a:pt x="155586" y="51161"/>
                </a:lnTo>
                <a:lnTo>
                  <a:pt x="149979" y="42751"/>
                </a:lnTo>
                <a:lnTo>
                  <a:pt x="146475" y="39247"/>
                </a:lnTo>
                <a:lnTo>
                  <a:pt x="142270" y="35743"/>
                </a:lnTo>
                <a:lnTo>
                  <a:pt x="131758" y="32239"/>
                </a:lnTo>
                <a:lnTo>
                  <a:pt x="121245" y="32239"/>
                </a:lnTo>
                <a:lnTo>
                  <a:pt x="121946" y="30136"/>
                </a:lnTo>
                <a:lnTo>
                  <a:pt x="122647" y="28034"/>
                </a:lnTo>
                <a:lnTo>
                  <a:pt x="122647" y="25931"/>
                </a:lnTo>
                <a:lnTo>
                  <a:pt x="122647" y="23829"/>
                </a:lnTo>
                <a:lnTo>
                  <a:pt x="122647" y="18923"/>
                </a:lnTo>
                <a:lnTo>
                  <a:pt x="119143" y="10513"/>
                </a:lnTo>
                <a:lnTo>
                  <a:pt x="115638" y="7009"/>
                </a:lnTo>
                <a:lnTo>
                  <a:pt x="112134" y="3505"/>
                </a:lnTo>
                <a:lnTo>
                  <a:pt x="103724" y="0"/>
                </a:lnTo>
                <a:close/>
                <a:moveTo>
                  <a:pt x="28735" y="135963"/>
                </a:moveTo>
                <a:lnTo>
                  <a:pt x="32239" y="138766"/>
                </a:lnTo>
                <a:lnTo>
                  <a:pt x="35042" y="142270"/>
                </a:lnTo>
                <a:lnTo>
                  <a:pt x="35042" y="146475"/>
                </a:lnTo>
                <a:lnTo>
                  <a:pt x="35042" y="150680"/>
                </a:lnTo>
                <a:lnTo>
                  <a:pt x="32239" y="154184"/>
                </a:lnTo>
                <a:lnTo>
                  <a:pt x="28735" y="156988"/>
                </a:lnTo>
                <a:lnTo>
                  <a:pt x="24530" y="157689"/>
                </a:lnTo>
                <a:lnTo>
                  <a:pt x="20325" y="156988"/>
                </a:lnTo>
                <a:lnTo>
                  <a:pt x="16821" y="154184"/>
                </a:lnTo>
                <a:lnTo>
                  <a:pt x="14017" y="150680"/>
                </a:lnTo>
                <a:lnTo>
                  <a:pt x="13316" y="146475"/>
                </a:lnTo>
                <a:lnTo>
                  <a:pt x="14017" y="142270"/>
                </a:lnTo>
                <a:lnTo>
                  <a:pt x="16821" y="138766"/>
                </a:lnTo>
                <a:lnTo>
                  <a:pt x="20325" y="135963"/>
                </a:lnTo>
                <a:close/>
                <a:moveTo>
                  <a:pt x="173107" y="135262"/>
                </a:moveTo>
                <a:lnTo>
                  <a:pt x="177312" y="135963"/>
                </a:lnTo>
                <a:lnTo>
                  <a:pt x="180816" y="138766"/>
                </a:lnTo>
                <a:lnTo>
                  <a:pt x="183620" y="142270"/>
                </a:lnTo>
                <a:lnTo>
                  <a:pt x="184320" y="146475"/>
                </a:lnTo>
                <a:lnTo>
                  <a:pt x="183620" y="150680"/>
                </a:lnTo>
                <a:lnTo>
                  <a:pt x="180816" y="154184"/>
                </a:lnTo>
                <a:lnTo>
                  <a:pt x="178013" y="156988"/>
                </a:lnTo>
                <a:lnTo>
                  <a:pt x="173808" y="157689"/>
                </a:lnTo>
                <a:lnTo>
                  <a:pt x="168902" y="156988"/>
                </a:lnTo>
                <a:lnTo>
                  <a:pt x="165398" y="154184"/>
                </a:lnTo>
                <a:lnTo>
                  <a:pt x="162595" y="150680"/>
                </a:lnTo>
                <a:lnTo>
                  <a:pt x="162595" y="146475"/>
                </a:lnTo>
                <a:lnTo>
                  <a:pt x="162595" y="142270"/>
                </a:lnTo>
                <a:lnTo>
                  <a:pt x="165398" y="138766"/>
                </a:lnTo>
                <a:lnTo>
                  <a:pt x="168902" y="135963"/>
                </a:lnTo>
                <a:lnTo>
                  <a:pt x="173107" y="135262"/>
                </a:lnTo>
                <a:close/>
                <a:moveTo>
                  <a:pt x="28034" y="75691"/>
                </a:moveTo>
                <a:lnTo>
                  <a:pt x="21726" y="80597"/>
                </a:lnTo>
                <a:lnTo>
                  <a:pt x="16821" y="87605"/>
                </a:lnTo>
                <a:lnTo>
                  <a:pt x="14017" y="94613"/>
                </a:lnTo>
                <a:lnTo>
                  <a:pt x="13316" y="102322"/>
                </a:lnTo>
                <a:lnTo>
                  <a:pt x="13316" y="107929"/>
                </a:lnTo>
                <a:lnTo>
                  <a:pt x="15419" y="113536"/>
                </a:lnTo>
                <a:lnTo>
                  <a:pt x="17521" y="118442"/>
                </a:lnTo>
                <a:lnTo>
                  <a:pt x="21026" y="123348"/>
                </a:lnTo>
                <a:lnTo>
                  <a:pt x="16821" y="123348"/>
                </a:lnTo>
                <a:lnTo>
                  <a:pt x="9111" y="127553"/>
                </a:lnTo>
                <a:lnTo>
                  <a:pt x="6308" y="131057"/>
                </a:lnTo>
                <a:lnTo>
                  <a:pt x="1402" y="138065"/>
                </a:lnTo>
                <a:lnTo>
                  <a:pt x="1" y="146475"/>
                </a:lnTo>
                <a:lnTo>
                  <a:pt x="701" y="151381"/>
                </a:lnTo>
                <a:lnTo>
                  <a:pt x="4206" y="159791"/>
                </a:lnTo>
                <a:lnTo>
                  <a:pt x="7009" y="163996"/>
                </a:lnTo>
                <a:lnTo>
                  <a:pt x="10513" y="166799"/>
                </a:lnTo>
                <a:lnTo>
                  <a:pt x="19624" y="170304"/>
                </a:lnTo>
                <a:lnTo>
                  <a:pt x="24530" y="171004"/>
                </a:lnTo>
                <a:lnTo>
                  <a:pt x="29436" y="170304"/>
                </a:lnTo>
                <a:lnTo>
                  <a:pt x="35042" y="168201"/>
                </a:lnTo>
                <a:lnTo>
                  <a:pt x="39247" y="165398"/>
                </a:lnTo>
                <a:lnTo>
                  <a:pt x="42752" y="161193"/>
                </a:lnTo>
                <a:lnTo>
                  <a:pt x="46957" y="170304"/>
                </a:lnTo>
                <a:lnTo>
                  <a:pt x="54666" y="176611"/>
                </a:lnTo>
                <a:lnTo>
                  <a:pt x="62375" y="180816"/>
                </a:lnTo>
                <a:lnTo>
                  <a:pt x="72187" y="182218"/>
                </a:lnTo>
                <a:lnTo>
                  <a:pt x="78494" y="181517"/>
                </a:lnTo>
                <a:lnTo>
                  <a:pt x="88306" y="178013"/>
                </a:lnTo>
                <a:lnTo>
                  <a:pt x="92511" y="174509"/>
                </a:lnTo>
                <a:lnTo>
                  <a:pt x="100220" y="166099"/>
                </a:lnTo>
                <a:lnTo>
                  <a:pt x="105827" y="156287"/>
                </a:lnTo>
                <a:lnTo>
                  <a:pt x="110032" y="145073"/>
                </a:lnTo>
                <a:lnTo>
                  <a:pt x="113536" y="133159"/>
                </a:lnTo>
                <a:lnTo>
                  <a:pt x="115638" y="121245"/>
                </a:lnTo>
                <a:lnTo>
                  <a:pt x="117741" y="111433"/>
                </a:lnTo>
                <a:lnTo>
                  <a:pt x="105126" y="107929"/>
                </a:lnTo>
                <a:lnTo>
                  <a:pt x="103724" y="114938"/>
                </a:lnTo>
                <a:lnTo>
                  <a:pt x="101622" y="124048"/>
                </a:lnTo>
                <a:lnTo>
                  <a:pt x="99519" y="134561"/>
                </a:lnTo>
                <a:lnTo>
                  <a:pt x="96015" y="144373"/>
                </a:lnTo>
                <a:lnTo>
                  <a:pt x="91810" y="154184"/>
                </a:lnTo>
                <a:lnTo>
                  <a:pt x="86904" y="161894"/>
                </a:lnTo>
                <a:lnTo>
                  <a:pt x="83400" y="164697"/>
                </a:lnTo>
                <a:lnTo>
                  <a:pt x="76392" y="168201"/>
                </a:lnTo>
                <a:lnTo>
                  <a:pt x="72187" y="168902"/>
                </a:lnTo>
                <a:lnTo>
                  <a:pt x="65178" y="168201"/>
                </a:lnTo>
                <a:lnTo>
                  <a:pt x="58871" y="163295"/>
                </a:lnTo>
                <a:lnTo>
                  <a:pt x="54666" y="157689"/>
                </a:lnTo>
                <a:lnTo>
                  <a:pt x="53965" y="150680"/>
                </a:lnTo>
                <a:lnTo>
                  <a:pt x="53965" y="146475"/>
                </a:lnTo>
                <a:lnTo>
                  <a:pt x="55367" y="141569"/>
                </a:lnTo>
                <a:lnTo>
                  <a:pt x="57469" y="135963"/>
                </a:lnTo>
                <a:lnTo>
                  <a:pt x="59572" y="129655"/>
                </a:lnTo>
                <a:lnTo>
                  <a:pt x="56067" y="124048"/>
                </a:lnTo>
                <a:lnTo>
                  <a:pt x="46256" y="121946"/>
                </a:lnTo>
                <a:lnTo>
                  <a:pt x="36444" y="119143"/>
                </a:lnTo>
                <a:lnTo>
                  <a:pt x="31538" y="117040"/>
                </a:lnTo>
                <a:lnTo>
                  <a:pt x="26632" y="108630"/>
                </a:lnTo>
                <a:lnTo>
                  <a:pt x="26632" y="103023"/>
                </a:lnTo>
                <a:lnTo>
                  <a:pt x="26632" y="98818"/>
                </a:lnTo>
                <a:lnTo>
                  <a:pt x="28034" y="94613"/>
                </a:lnTo>
                <a:lnTo>
                  <a:pt x="30837" y="91109"/>
                </a:lnTo>
                <a:lnTo>
                  <a:pt x="33641" y="88306"/>
                </a:lnTo>
                <a:lnTo>
                  <a:pt x="32239" y="85502"/>
                </a:lnTo>
                <a:lnTo>
                  <a:pt x="30837" y="81998"/>
                </a:lnTo>
                <a:lnTo>
                  <a:pt x="29436" y="79195"/>
                </a:lnTo>
                <a:lnTo>
                  <a:pt x="28034" y="75691"/>
                </a:lnTo>
                <a:close/>
                <a:moveTo>
                  <a:pt x="137364" y="70785"/>
                </a:moveTo>
                <a:lnTo>
                  <a:pt x="125450" y="74289"/>
                </a:lnTo>
                <a:lnTo>
                  <a:pt x="112134" y="77793"/>
                </a:lnTo>
                <a:lnTo>
                  <a:pt x="96716" y="82699"/>
                </a:lnTo>
                <a:lnTo>
                  <a:pt x="100220" y="95314"/>
                </a:lnTo>
                <a:lnTo>
                  <a:pt x="114938" y="90408"/>
                </a:lnTo>
                <a:lnTo>
                  <a:pt x="127553" y="86904"/>
                </a:lnTo>
                <a:lnTo>
                  <a:pt x="139467" y="84101"/>
                </a:lnTo>
                <a:lnTo>
                  <a:pt x="148578" y="84101"/>
                </a:lnTo>
                <a:lnTo>
                  <a:pt x="156988" y="84802"/>
                </a:lnTo>
                <a:lnTo>
                  <a:pt x="164697" y="88306"/>
                </a:lnTo>
                <a:lnTo>
                  <a:pt x="167500" y="91109"/>
                </a:lnTo>
                <a:lnTo>
                  <a:pt x="171005" y="98117"/>
                </a:lnTo>
                <a:lnTo>
                  <a:pt x="171005" y="102322"/>
                </a:lnTo>
                <a:lnTo>
                  <a:pt x="171005" y="108630"/>
                </a:lnTo>
                <a:lnTo>
                  <a:pt x="166099" y="117040"/>
                </a:lnTo>
                <a:lnTo>
                  <a:pt x="161193" y="119143"/>
                </a:lnTo>
                <a:lnTo>
                  <a:pt x="151381" y="121946"/>
                </a:lnTo>
                <a:lnTo>
                  <a:pt x="141569" y="124048"/>
                </a:lnTo>
                <a:lnTo>
                  <a:pt x="138065" y="129655"/>
                </a:lnTo>
                <a:lnTo>
                  <a:pt x="140168" y="135963"/>
                </a:lnTo>
                <a:lnTo>
                  <a:pt x="142270" y="141569"/>
                </a:lnTo>
                <a:lnTo>
                  <a:pt x="143672" y="145774"/>
                </a:lnTo>
                <a:lnTo>
                  <a:pt x="143672" y="149979"/>
                </a:lnTo>
                <a:lnTo>
                  <a:pt x="142971" y="157689"/>
                </a:lnTo>
                <a:lnTo>
                  <a:pt x="138766" y="163295"/>
                </a:lnTo>
                <a:lnTo>
                  <a:pt x="132459" y="168201"/>
                </a:lnTo>
                <a:lnTo>
                  <a:pt x="125450" y="168902"/>
                </a:lnTo>
                <a:lnTo>
                  <a:pt x="123348" y="168902"/>
                </a:lnTo>
                <a:lnTo>
                  <a:pt x="121245" y="168201"/>
                </a:lnTo>
                <a:lnTo>
                  <a:pt x="119143" y="167500"/>
                </a:lnTo>
                <a:lnTo>
                  <a:pt x="116339" y="166799"/>
                </a:lnTo>
                <a:lnTo>
                  <a:pt x="114938" y="169603"/>
                </a:lnTo>
                <a:lnTo>
                  <a:pt x="113536" y="172406"/>
                </a:lnTo>
                <a:lnTo>
                  <a:pt x="111433" y="175209"/>
                </a:lnTo>
                <a:lnTo>
                  <a:pt x="110032" y="178013"/>
                </a:lnTo>
                <a:lnTo>
                  <a:pt x="113536" y="180115"/>
                </a:lnTo>
                <a:lnTo>
                  <a:pt x="117040" y="180816"/>
                </a:lnTo>
                <a:lnTo>
                  <a:pt x="121245" y="182218"/>
                </a:lnTo>
                <a:lnTo>
                  <a:pt x="124749" y="182218"/>
                </a:lnTo>
                <a:lnTo>
                  <a:pt x="135262" y="181517"/>
                </a:lnTo>
                <a:lnTo>
                  <a:pt x="142971" y="176611"/>
                </a:lnTo>
                <a:lnTo>
                  <a:pt x="150680" y="170304"/>
                </a:lnTo>
                <a:lnTo>
                  <a:pt x="154885" y="161193"/>
                </a:lnTo>
                <a:lnTo>
                  <a:pt x="158389" y="165398"/>
                </a:lnTo>
                <a:lnTo>
                  <a:pt x="162595" y="168201"/>
                </a:lnTo>
                <a:lnTo>
                  <a:pt x="168201" y="170304"/>
                </a:lnTo>
                <a:lnTo>
                  <a:pt x="173107" y="171004"/>
                </a:lnTo>
                <a:lnTo>
                  <a:pt x="178013" y="170304"/>
                </a:lnTo>
                <a:lnTo>
                  <a:pt x="187124" y="166799"/>
                </a:lnTo>
                <a:lnTo>
                  <a:pt x="190628" y="163295"/>
                </a:lnTo>
                <a:lnTo>
                  <a:pt x="193431" y="159791"/>
                </a:lnTo>
                <a:lnTo>
                  <a:pt x="196935" y="151381"/>
                </a:lnTo>
                <a:lnTo>
                  <a:pt x="197636" y="146475"/>
                </a:lnTo>
                <a:lnTo>
                  <a:pt x="196235" y="138065"/>
                </a:lnTo>
                <a:lnTo>
                  <a:pt x="191329" y="131057"/>
                </a:lnTo>
                <a:lnTo>
                  <a:pt x="188525" y="127553"/>
                </a:lnTo>
                <a:lnTo>
                  <a:pt x="180816" y="123348"/>
                </a:lnTo>
                <a:lnTo>
                  <a:pt x="176611" y="123348"/>
                </a:lnTo>
                <a:lnTo>
                  <a:pt x="180115" y="118442"/>
                </a:lnTo>
                <a:lnTo>
                  <a:pt x="182218" y="113536"/>
                </a:lnTo>
                <a:lnTo>
                  <a:pt x="184320" y="107929"/>
                </a:lnTo>
                <a:lnTo>
                  <a:pt x="184320" y="102322"/>
                </a:lnTo>
                <a:lnTo>
                  <a:pt x="184320" y="95314"/>
                </a:lnTo>
                <a:lnTo>
                  <a:pt x="178714" y="83400"/>
                </a:lnTo>
                <a:lnTo>
                  <a:pt x="173808" y="79195"/>
                </a:lnTo>
                <a:lnTo>
                  <a:pt x="168201" y="74990"/>
                </a:lnTo>
                <a:lnTo>
                  <a:pt x="155586" y="70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71" name="Google Shape;3071;p101" title="INTEGRATED"/>
          <p:cNvSpPr/>
          <p:nvPr/>
        </p:nvSpPr>
        <p:spPr>
          <a:xfrm>
            <a:off x="5028585" y="3948353"/>
            <a:ext cx="189048" cy="180689"/>
          </a:xfrm>
          <a:custGeom>
            <a:avLst/>
            <a:gdLst/>
            <a:ahLst/>
            <a:cxnLst/>
            <a:rect l="l" t="t" r="r" b="b"/>
            <a:pathLst>
              <a:path w="206047" h="196936" extrusionOk="0">
                <a:moveTo>
                  <a:pt x="103023" y="13316"/>
                </a:moveTo>
                <a:lnTo>
                  <a:pt x="107228" y="14017"/>
                </a:lnTo>
                <a:lnTo>
                  <a:pt x="110733" y="16120"/>
                </a:lnTo>
                <a:lnTo>
                  <a:pt x="113536" y="19624"/>
                </a:lnTo>
                <a:lnTo>
                  <a:pt x="114237" y="23829"/>
                </a:lnTo>
                <a:lnTo>
                  <a:pt x="113536" y="28735"/>
                </a:lnTo>
                <a:lnTo>
                  <a:pt x="110733" y="32239"/>
                </a:lnTo>
                <a:lnTo>
                  <a:pt x="107228" y="34341"/>
                </a:lnTo>
                <a:lnTo>
                  <a:pt x="103023" y="35042"/>
                </a:lnTo>
                <a:lnTo>
                  <a:pt x="98818" y="34341"/>
                </a:lnTo>
                <a:lnTo>
                  <a:pt x="95314" y="32239"/>
                </a:lnTo>
                <a:lnTo>
                  <a:pt x="92511" y="28735"/>
                </a:lnTo>
                <a:lnTo>
                  <a:pt x="91810" y="24530"/>
                </a:lnTo>
                <a:lnTo>
                  <a:pt x="92511" y="19624"/>
                </a:lnTo>
                <a:lnTo>
                  <a:pt x="95314" y="16120"/>
                </a:lnTo>
                <a:lnTo>
                  <a:pt x="98818" y="14017"/>
                </a:lnTo>
                <a:lnTo>
                  <a:pt x="103023" y="13316"/>
                </a:lnTo>
                <a:close/>
                <a:moveTo>
                  <a:pt x="24530" y="70084"/>
                </a:moveTo>
                <a:lnTo>
                  <a:pt x="28735" y="70785"/>
                </a:lnTo>
                <a:lnTo>
                  <a:pt x="32239" y="73588"/>
                </a:lnTo>
                <a:lnTo>
                  <a:pt x="34341" y="77092"/>
                </a:lnTo>
                <a:lnTo>
                  <a:pt x="35042" y="81298"/>
                </a:lnTo>
                <a:lnTo>
                  <a:pt x="34341" y="85503"/>
                </a:lnTo>
                <a:lnTo>
                  <a:pt x="32239" y="89007"/>
                </a:lnTo>
                <a:lnTo>
                  <a:pt x="28735" y="91810"/>
                </a:lnTo>
                <a:lnTo>
                  <a:pt x="19624" y="91810"/>
                </a:lnTo>
                <a:lnTo>
                  <a:pt x="16120" y="89007"/>
                </a:lnTo>
                <a:lnTo>
                  <a:pt x="14017" y="85503"/>
                </a:lnTo>
                <a:lnTo>
                  <a:pt x="13316" y="81298"/>
                </a:lnTo>
                <a:lnTo>
                  <a:pt x="14017" y="77092"/>
                </a:lnTo>
                <a:lnTo>
                  <a:pt x="16120" y="73588"/>
                </a:lnTo>
                <a:lnTo>
                  <a:pt x="19624" y="70785"/>
                </a:lnTo>
                <a:lnTo>
                  <a:pt x="24530" y="70084"/>
                </a:lnTo>
                <a:close/>
                <a:moveTo>
                  <a:pt x="182218" y="70084"/>
                </a:moveTo>
                <a:lnTo>
                  <a:pt x="186423" y="70785"/>
                </a:lnTo>
                <a:lnTo>
                  <a:pt x="189927" y="73588"/>
                </a:lnTo>
                <a:lnTo>
                  <a:pt x="192030" y="77092"/>
                </a:lnTo>
                <a:lnTo>
                  <a:pt x="192730" y="81298"/>
                </a:lnTo>
                <a:lnTo>
                  <a:pt x="192030" y="85503"/>
                </a:lnTo>
                <a:lnTo>
                  <a:pt x="189927" y="89007"/>
                </a:lnTo>
                <a:lnTo>
                  <a:pt x="186423" y="91810"/>
                </a:lnTo>
                <a:lnTo>
                  <a:pt x="177312" y="91810"/>
                </a:lnTo>
                <a:lnTo>
                  <a:pt x="173808" y="89007"/>
                </a:lnTo>
                <a:lnTo>
                  <a:pt x="171705" y="85503"/>
                </a:lnTo>
                <a:lnTo>
                  <a:pt x="171005" y="81298"/>
                </a:lnTo>
                <a:lnTo>
                  <a:pt x="171705" y="77092"/>
                </a:lnTo>
                <a:lnTo>
                  <a:pt x="173808" y="73588"/>
                </a:lnTo>
                <a:lnTo>
                  <a:pt x="177312" y="70785"/>
                </a:lnTo>
                <a:lnTo>
                  <a:pt x="182218" y="70084"/>
                </a:lnTo>
                <a:close/>
                <a:moveTo>
                  <a:pt x="103023" y="86904"/>
                </a:moveTo>
                <a:lnTo>
                  <a:pt x="110733" y="88306"/>
                </a:lnTo>
                <a:lnTo>
                  <a:pt x="117040" y="93212"/>
                </a:lnTo>
                <a:lnTo>
                  <a:pt x="121946" y="99519"/>
                </a:lnTo>
                <a:lnTo>
                  <a:pt x="123348" y="107228"/>
                </a:lnTo>
                <a:lnTo>
                  <a:pt x="121946" y="115638"/>
                </a:lnTo>
                <a:lnTo>
                  <a:pt x="117040" y="121946"/>
                </a:lnTo>
                <a:lnTo>
                  <a:pt x="110733" y="126852"/>
                </a:lnTo>
                <a:lnTo>
                  <a:pt x="103023" y="127553"/>
                </a:lnTo>
                <a:lnTo>
                  <a:pt x="95314" y="126852"/>
                </a:lnTo>
                <a:lnTo>
                  <a:pt x="89007" y="121946"/>
                </a:lnTo>
                <a:lnTo>
                  <a:pt x="84101" y="115638"/>
                </a:lnTo>
                <a:lnTo>
                  <a:pt x="82699" y="107228"/>
                </a:lnTo>
                <a:lnTo>
                  <a:pt x="84101" y="99519"/>
                </a:lnTo>
                <a:lnTo>
                  <a:pt x="89007" y="93212"/>
                </a:lnTo>
                <a:lnTo>
                  <a:pt x="95314" y="88306"/>
                </a:lnTo>
                <a:lnTo>
                  <a:pt x="103023" y="86904"/>
                </a:lnTo>
                <a:close/>
                <a:moveTo>
                  <a:pt x="50461" y="161894"/>
                </a:moveTo>
                <a:lnTo>
                  <a:pt x="54666" y="162594"/>
                </a:lnTo>
                <a:lnTo>
                  <a:pt x="58170" y="165398"/>
                </a:lnTo>
                <a:lnTo>
                  <a:pt x="60973" y="168902"/>
                </a:lnTo>
                <a:lnTo>
                  <a:pt x="61674" y="173107"/>
                </a:lnTo>
                <a:lnTo>
                  <a:pt x="60973" y="177312"/>
                </a:lnTo>
                <a:lnTo>
                  <a:pt x="58170" y="180816"/>
                </a:lnTo>
                <a:lnTo>
                  <a:pt x="54666" y="183620"/>
                </a:lnTo>
                <a:lnTo>
                  <a:pt x="50461" y="184320"/>
                </a:lnTo>
                <a:lnTo>
                  <a:pt x="46256" y="183620"/>
                </a:lnTo>
                <a:lnTo>
                  <a:pt x="42752" y="180816"/>
                </a:lnTo>
                <a:lnTo>
                  <a:pt x="39948" y="177312"/>
                </a:lnTo>
                <a:lnTo>
                  <a:pt x="39247" y="173107"/>
                </a:lnTo>
                <a:lnTo>
                  <a:pt x="39948" y="168902"/>
                </a:lnTo>
                <a:lnTo>
                  <a:pt x="42752" y="165398"/>
                </a:lnTo>
                <a:lnTo>
                  <a:pt x="46256" y="162594"/>
                </a:lnTo>
                <a:lnTo>
                  <a:pt x="50461" y="161894"/>
                </a:lnTo>
                <a:close/>
                <a:moveTo>
                  <a:pt x="155586" y="161894"/>
                </a:moveTo>
                <a:lnTo>
                  <a:pt x="159791" y="162594"/>
                </a:lnTo>
                <a:lnTo>
                  <a:pt x="163295" y="165398"/>
                </a:lnTo>
                <a:lnTo>
                  <a:pt x="166099" y="168902"/>
                </a:lnTo>
                <a:lnTo>
                  <a:pt x="166800" y="173107"/>
                </a:lnTo>
                <a:lnTo>
                  <a:pt x="166099" y="177312"/>
                </a:lnTo>
                <a:lnTo>
                  <a:pt x="163295" y="180816"/>
                </a:lnTo>
                <a:lnTo>
                  <a:pt x="159791" y="183620"/>
                </a:lnTo>
                <a:lnTo>
                  <a:pt x="155586" y="184320"/>
                </a:lnTo>
                <a:lnTo>
                  <a:pt x="151381" y="183620"/>
                </a:lnTo>
                <a:lnTo>
                  <a:pt x="147877" y="180816"/>
                </a:lnTo>
                <a:lnTo>
                  <a:pt x="145074" y="177312"/>
                </a:lnTo>
                <a:lnTo>
                  <a:pt x="144373" y="173107"/>
                </a:lnTo>
                <a:lnTo>
                  <a:pt x="145074" y="168902"/>
                </a:lnTo>
                <a:lnTo>
                  <a:pt x="147877" y="165398"/>
                </a:lnTo>
                <a:lnTo>
                  <a:pt x="151381" y="162594"/>
                </a:lnTo>
                <a:lnTo>
                  <a:pt x="155586" y="161894"/>
                </a:lnTo>
                <a:close/>
                <a:moveTo>
                  <a:pt x="103023" y="1"/>
                </a:moveTo>
                <a:lnTo>
                  <a:pt x="98118" y="701"/>
                </a:lnTo>
                <a:lnTo>
                  <a:pt x="89708" y="4206"/>
                </a:lnTo>
                <a:lnTo>
                  <a:pt x="86203" y="7009"/>
                </a:lnTo>
                <a:lnTo>
                  <a:pt x="82699" y="10513"/>
                </a:lnTo>
                <a:lnTo>
                  <a:pt x="79195" y="18923"/>
                </a:lnTo>
                <a:lnTo>
                  <a:pt x="79195" y="23829"/>
                </a:lnTo>
                <a:lnTo>
                  <a:pt x="79896" y="32239"/>
                </a:lnTo>
                <a:lnTo>
                  <a:pt x="84101" y="39247"/>
                </a:lnTo>
                <a:lnTo>
                  <a:pt x="89708" y="44854"/>
                </a:lnTo>
                <a:lnTo>
                  <a:pt x="98118" y="47657"/>
                </a:lnTo>
                <a:lnTo>
                  <a:pt x="98118" y="74289"/>
                </a:lnTo>
                <a:lnTo>
                  <a:pt x="89708" y="76392"/>
                </a:lnTo>
                <a:lnTo>
                  <a:pt x="83400" y="80597"/>
                </a:lnTo>
                <a:lnTo>
                  <a:pt x="77092" y="85503"/>
                </a:lnTo>
                <a:lnTo>
                  <a:pt x="73588" y="92511"/>
                </a:lnTo>
                <a:lnTo>
                  <a:pt x="48358" y="83400"/>
                </a:lnTo>
                <a:lnTo>
                  <a:pt x="48358" y="82699"/>
                </a:lnTo>
                <a:lnTo>
                  <a:pt x="48358" y="81998"/>
                </a:lnTo>
                <a:lnTo>
                  <a:pt x="48358" y="81298"/>
                </a:lnTo>
                <a:lnTo>
                  <a:pt x="47657" y="76392"/>
                </a:lnTo>
                <a:lnTo>
                  <a:pt x="44153" y="67982"/>
                </a:lnTo>
                <a:lnTo>
                  <a:pt x="41350" y="63777"/>
                </a:lnTo>
                <a:lnTo>
                  <a:pt x="37846" y="60973"/>
                </a:lnTo>
                <a:lnTo>
                  <a:pt x="28735" y="57469"/>
                </a:lnTo>
                <a:lnTo>
                  <a:pt x="23829" y="56768"/>
                </a:lnTo>
                <a:lnTo>
                  <a:pt x="19624" y="57469"/>
                </a:lnTo>
                <a:lnTo>
                  <a:pt x="10513" y="60973"/>
                </a:lnTo>
                <a:lnTo>
                  <a:pt x="7009" y="63777"/>
                </a:lnTo>
                <a:lnTo>
                  <a:pt x="4206" y="67982"/>
                </a:lnTo>
                <a:lnTo>
                  <a:pt x="701" y="76392"/>
                </a:lnTo>
                <a:lnTo>
                  <a:pt x="1" y="81298"/>
                </a:lnTo>
                <a:lnTo>
                  <a:pt x="701" y="86203"/>
                </a:lnTo>
                <a:lnTo>
                  <a:pt x="4206" y="94613"/>
                </a:lnTo>
                <a:lnTo>
                  <a:pt x="7009" y="98118"/>
                </a:lnTo>
                <a:lnTo>
                  <a:pt x="10513" y="101622"/>
                </a:lnTo>
                <a:lnTo>
                  <a:pt x="19624" y="105126"/>
                </a:lnTo>
                <a:lnTo>
                  <a:pt x="24530" y="105126"/>
                </a:lnTo>
                <a:lnTo>
                  <a:pt x="30837" y="104425"/>
                </a:lnTo>
                <a:lnTo>
                  <a:pt x="36444" y="102323"/>
                </a:lnTo>
                <a:lnTo>
                  <a:pt x="41350" y="98118"/>
                </a:lnTo>
                <a:lnTo>
                  <a:pt x="44854" y="93212"/>
                </a:lnTo>
                <a:lnTo>
                  <a:pt x="70084" y="101622"/>
                </a:lnTo>
                <a:lnTo>
                  <a:pt x="69383" y="109331"/>
                </a:lnTo>
                <a:lnTo>
                  <a:pt x="70785" y="116339"/>
                </a:lnTo>
                <a:lnTo>
                  <a:pt x="73588" y="124049"/>
                </a:lnTo>
                <a:lnTo>
                  <a:pt x="78494" y="129655"/>
                </a:lnTo>
                <a:lnTo>
                  <a:pt x="60973" y="151381"/>
                </a:lnTo>
                <a:lnTo>
                  <a:pt x="58871" y="150680"/>
                </a:lnTo>
                <a:lnTo>
                  <a:pt x="56067" y="149979"/>
                </a:lnTo>
                <a:lnTo>
                  <a:pt x="53264" y="149279"/>
                </a:lnTo>
                <a:lnTo>
                  <a:pt x="45555" y="149279"/>
                </a:lnTo>
                <a:lnTo>
                  <a:pt x="37145" y="152783"/>
                </a:lnTo>
                <a:lnTo>
                  <a:pt x="33641" y="156287"/>
                </a:lnTo>
                <a:lnTo>
                  <a:pt x="30136" y="159791"/>
                </a:lnTo>
                <a:lnTo>
                  <a:pt x="26632" y="168201"/>
                </a:lnTo>
                <a:lnTo>
                  <a:pt x="26632" y="173107"/>
                </a:lnTo>
                <a:lnTo>
                  <a:pt x="26632" y="178013"/>
                </a:lnTo>
                <a:lnTo>
                  <a:pt x="30136" y="186423"/>
                </a:lnTo>
                <a:lnTo>
                  <a:pt x="33641" y="189927"/>
                </a:lnTo>
                <a:lnTo>
                  <a:pt x="37145" y="193431"/>
                </a:lnTo>
                <a:lnTo>
                  <a:pt x="45555" y="196935"/>
                </a:lnTo>
                <a:lnTo>
                  <a:pt x="55367" y="196935"/>
                </a:lnTo>
                <a:lnTo>
                  <a:pt x="63777" y="193431"/>
                </a:lnTo>
                <a:lnTo>
                  <a:pt x="67281" y="189927"/>
                </a:lnTo>
                <a:lnTo>
                  <a:pt x="70785" y="186423"/>
                </a:lnTo>
                <a:lnTo>
                  <a:pt x="74289" y="178013"/>
                </a:lnTo>
                <a:lnTo>
                  <a:pt x="74289" y="173107"/>
                </a:lnTo>
                <a:lnTo>
                  <a:pt x="74289" y="168902"/>
                </a:lnTo>
                <a:lnTo>
                  <a:pt x="72887" y="165398"/>
                </a:lnTo>
                <a:lnTo>
                  <a:pt x="71486" y="161193"/>
                </a:lnTo>
                <a:lnTo>
                  <a:pt x="69383" y="158389"/>
                </a:lnTo>
                <a:lnTo>
                  <a:pt x="86203" y="135963"/>
                </a:lnTo>
                <a:lnTo>
                  <a:pt x="93913" y="140168"/>
                </a:lnTo>
                <a:lnTo>
                  <a:pt x="103023" y="140869"/>
                </a:lnTo>
                <a:lnTo>
                  <a:pt x="111433" y="140168"/>
                </a:lnTo>
                <a:lnTo>
                  <a:pt x="119143" y="135963"/>
                </a:lnTo>
                <a:lnTo>
                  <a:pt x="136664" y="158389"/>
                </a:lnTo>
                <a:lnTo>
                  <a:pt x="134561" y="161193"/>
                </a:lnTo>
                <a:lnTo>
                  <a:pt x="133159" y="165398"/>
                </a:lnTo>
                <a:lnTo>
                  <a:pt x="131758" y="168902"/>
                </a:lnTo>
                <a:lnTo>
                  <a:pt x="131758" y="173107"/>
                </a:lnTo>
                <a:lnTo>
                  <a:pt x="131758" y="178013"/>
                </a:lnTo>
                <a:lnTo>
                  <a:pt x="135262" y="186423"/>
                </a:lnTo>
                <a:lnTo>
                  <a:pt x="138766" y="189927"/>
                </a:lnTo>
                <a:lnTo>
                  <a:pt x="142270" y="193431"/>
                </a:lnTo>
                <a:lnTo>
                  <a:pt x="150680" y="196935"/>
                </a:lnTo>
                <a:lnTo>
                  <a:pt x="160492" y="196935"/>
                </a:lnTo>
                <a:lnTo>
                  <a:pt x="168902" y="193431"/>
                </a:lnTo>
                <a:lnTo>
                  <a:pt x="172406" y="189927"/>
                </a:lnTo>
                <a:lnTo>
                  <a:pt x="175910" y="186423"/>
                </a:lnTo>
                <a:lnTo>
                  <a:pt x="179415" y="178013"/>
                </a:lnTo>
                <a:lnTo>
                  <a:pt x="179415" y="173107"/>
                </a:lnTo>
                <a:lnTo>
                  <a:pt x="179415" y="168201"/>
                </a:lnTo>
                <a:lnTo>
                  <a:pt x="175910" y="159791"/>
                </a:lnTo>
                <a:lnTo>
                  <a:pt x="172406" y="156287"/>
                </a:lnTo>
                <a:lnTo>
                  <a:pt x="168902" y="152783"/>
                </a:lnTo>
                <a:lnTo>
                  <a:pt x="160492" y="149279"/>
                </a:lnTo>
                <a:lnTo>
                  <a:pt x="152783" y="149279"/>
                </a:lnTo>
                <a:lnTo>
                  <a:pt x="149979" y="149979"/>
                </a:lnTo>
                <a:lnTo>
                  <a:pt x="147176" y="150680"/>
                </a:lnTo>
                <a:lnTo>
                  <a:pt x="145074" y="151381"/>
                </a:lnTo>
                <a:lnTo>
                  <a:pt x="127553" y="129655"/>
                </a:lnTo>
                <a:lnTo>
                  <a:pt x="132459" y="123348"/>
                </a:lnTo>
                <a:lnTo>
                  <a:pt x="135262" y="116339"/>
                </a:lnTo>
                <a:lnTo>
                  <a:pt x="136664" y="109331"/>
                </a:lnTo>
                <a:lnTo>
                  <a:pt x="135963" y="101622"/>
                </a:lnTo>
                <a:lnTo>
                  <a:pt x="161193" y="93212"/>
                </a:lnTo>
                <a:lnTo>
                  <a:pt x="164697" y="98118"/>
                </a:lnTo>
                <a:lnTo>
                  <a:pt x="169603" y="102323"/>
                </a:lnTo>
                <a:lnTo>
                  <a:pt x="175210" y="104425"/>
                </a:lnTo>
                <a:lnTo>
                  <a:pt x="182218" y="105126"/>
                </a:lnTo>
                <a:lnTo>
                  <a:pt x="186423" y="105126"/>
                </a:lnTo>
                <a:lnTo>
                  <a:pt x="195534" y="101622"/>
                </a:lnTo>
                <a:lnTo>
                  <a:pt x="199038" y="98118"/>
                </a:lnTo>
                <a:lnTo>
                  <a:pt x="201841" y="94613"/>
                </a:lnTo>
                <a:lnTo>
                  <a:pt x="205345" y="86203"/>
                </a:lnTo>
                <a:lnTo>
                  <a:pt x="206046" y="81298"/>
                </a:lnTo>
                <a:lnTo>
                  <a:pt x="205345" y="76392"/>
                </a:lnTo>
                <a:lnTo>
                  <a:pt x="201841" y="67982"/>
                </a:lnTo>
                <a:lnTo>
                  <a:pt x="199038" y="63777"/>
                </a:lnTo>
                <a:lnTo>
                  <a:pt x="195534" y="60973"/>
                </a:lnTo>
                <a:lnTo>
                  <a:pt x="186423" y="57469"/>
                </a:lnTo>
                <a:lnTo>
                  <a:pt x="181517" y="56768"/>
                </a:lnTo>
                <a:lnTo>
                  <a:pt x="177312" y="57469"/>
                </a:lnTo>
                <a:lnTo>
                  <a:pt x="168201" y="60973"/>
                </a:lnTo>
                <a:lnTo>
                  <a:pt x="164697" y="63777"/>
                </a:lnTo>
                <a:lnTo>
                  <a:pt x="161894" y="67982"/>
                </a:lnTo>
                <a:lnTo>
                  <a:pt x="158389" y="76392"/>
                </a:lnTo>
                <a:lnTo>
                  <a:pt x="157689" y="81298"/>
                </a:lnTo>
                <a:lnTo>
                  <a:pt x="157689" y="82699"/>
                </a:lnTo>
                <a:lnTo>
                  <a:pt x="157689" y="83400"/>
                </a:lnTo>
                <a:lnTo>
                  <a:pt x="132459" y="92511"/>
                </a:lnTo>
                <a:lnTo>
                  <a:pt x="128254" y="85503"/>
                </a:lnTo>
                <a:lnTo>
                  <a:pt x="122647" y="80597"/>
                </a:lnTo>
                <a:lnTo>
                  <a:pt x="116339" y="76392"/>
                </a:lnTo>
                <a:lnTo>
                  <a:pt x="107929" y="74289"/>
                </a:lnTo>
                <a:lnTo>
                  <a:pt x="107929" y="47657"/>
                </a:lnTo>
                <a:lnTo>
                  <a:pt x="116339" y="44854"/>
                </a:lnTo>
                <a:lnTo>
                  <a:pt x="121946" y="39247"/>
                </a:lnTo>
                <a:lnTo>
                  <a:pt x="126151" y="32239"/>
                </a:lnTo>
                <a:lnTo>
                  <a:pt x="126852" y="23829"/>
                </a:lnTo>
                <a:lnTo>
                  <a:pt x="126852" y="19624"/>
                </a:lnTo>
                <a:lnTo>
                  <a:pt x="123348" y="10513"/>
                </a:lnTo>
                <a:lnTo>
                  <a:pt x="119843" y="7009"/>
                </a:lnTo>
                <a:lnTo>
                  <a:pt x="116339" y="4206"/>
                </a:lnTo>
                <a:lnTo>
                  <a:pt x="107929" y="701"/>
                </a:lnTo>
                <a:lnTo>
                  <a:pt x="1030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72" name="Google Shape;3072;p101" title="SOCCER"/>
          <p:cNvSpPr/>
          <p:nvPr/>
        </p:nvSpPr>
        <p:spPr>
          <a:xfrm>
            <a:off x="5039800" y="3223862"/>
            <a:ext cx="166383" cy="166383"/>
          </a:xfrm>
          <a:custGeom>
            <a:avLst/>
            <a:gdLst/>
            <a:ahLst/>
            <a:cxnLst/>
            <a:rect l="l" t="t" r="r" b="b"/>
            <a:pathLst>
              <a:path w="166800" h="166800" extrusionOk="0">
                <a:moveTo>
                  <a:pt x="63777" y="16120"/>
                </a:moveTo>
                <a:lnTo>
                  <a:pt x="77093" y="25231"/>
                </a:lnTo>
                <a:lnTo>
                  <a:pt x="77093" y="39248"/>
                </a:lnTo>
                <a:lnTo>
                  <a:pt x="41350" y="63777"/>
                </a:lnTo>
                <a:lnTo>
                  <a:pt x="28034" y="59572"/>
                </a:lnTo>
                <a:lnTo>
                  <a:pt x="23829" y="46256"/>
                </a:lnTo>
                <a:lnTo>
                  <a:pt x="31539" y="35744"/>
                </a:lnTo>
                <a:lnTo>
                  <a:pt x="41350" y="27334"/>
                </a:lnTo>
                <a:lnTo>
                  <a:pt x="51863" y="20325"/>
                </a:lnTo>
                <a:lnTo>
                  <a:pt x="63777" y="16120"/>
                </a:lnTo>
                <a:close/>
                <a:moveTo>
                  <a:pt x="103024" y="16120"/>
                </a:moveTo>
                <a:lnTo>
                  <a:pt x="114938" y="20325"/>
                </a:lnTo>
                <a:lnTo>
                  <a:pt x="125451" y="27334"/>
                </a:lnTo>
                <a:lnTo>
                  <a:pt x="135262" y="35744"/>
                </a:lnTo>
                <a:lnTo>
                  <a:pt x="142971" y="46256"/>
                </a:lnTo>
                <a:lnTo>
                  <a:pt x="139467" y="59572"/>
                </a:lnTo>
                <a:lnTo>
                  <a:pt x="125451" y="63777"/>
                </a:lnTo>
                <a:lnTo>
                  <a:pt x="89708" y="39248"/>
                </a:lnTo>
                <a:lnTo>
                  <a:pt x="89708" y="25231"/>
                </a:lnTo>
                <a:lnTo>
                  <a:pt x="103024" y="16120"/>
                </a:lnTo>
                <a:close/>
                <a:moveTo>
                  <a:pt x="83400" y="50461"/>
                </a:moveTo>
                <a:lnTo>
                  <a:pt x="117041" y="73589"/>
                </a:lnTo>
                <a:lnTo>
                  <a:pt x="104426" y="110733"/>
                </a:lnTo>
                <a:lnTo>
                  <a:pt x="63076" y="110733"/>
                </a:lnTo>
                <a:lnTo>
                  <a:pt x="50461" y="73589"/>
                </a:lnTo>
                <a:lnTo>
                  <a:pt x="83400" y="50461"/>
                </a:lnTo>
                <a:close/>
                <a:moveTo>
                  <a:pt x="23129" y="72187"/>
                </a:moveTo>
                <a:lnTo>
                  <a:pt x="37145" y="77093"/>
                </a:lnTo>
                <a:lnTo>
                  <a:pt x="50461" y="115639"/>
                </a:lnTo>
                <a:lnTo>
                  <a:pt x="42752" y="128254"/>
                </a:lnTo>
                <a:lnTo>
                  <a:pt x="30838" y="129656"/>
                </a:lnTo>
                <a:lnTo>
                  <a:pt x="21727" y="117741"/>
                </a:lnTo>
                <a:lnTo>
                  <a:pt x="17522" y="105827"/>
                </a:lnTo>
                <a:lnTo>
                  <a:pt x="14018" y="93913"/>
                </a:lnTo>
                <a:lnTo>
                  <a:pt x="13317" y="79195"/>
                </a:lnTo>
                <a:lnTo>
                  <a:pt x="23129" y="72187"/>
                </a:lnTo>
                <a:close/>
                <a:moveTo>
                  <a:pt x="143672" y="72187"/>
                </a:moveTo>
                <a:lnTo>
                  <a:pt x="153484" y="79195"/>
                </a:lnTo>
                <a:lnTo>
                  <a:pt x="152783" y="93913"/>
                </a:lnTo>
                <a:lnTo>
                  <a:pt x="149279" y="105827"/>
                </a:lnTo>
                <a:lnTo>
                  <a:pt x="145074" y="117741"/>
                </a:lnTo>
                <a:lnTo>
                  <a:pt x="135963" y="129656"/>
                </a:lnTo>
                <a:lnTo>
                  <a:pt x="124049" y="128254"/>
                </a:lnTo>
                <a:lnTo>
                  <a:pt x="116340" y="115639"/>
                </a:lnTo>
                <a:lnTo>
                  <a:pt x="129656" y="76392"/>
                </a:lnTo>
                <a:lnTo>
                  <a:pt x="143672" y="72187"/>
                </a:lnTo>
                <a:close/>
                <a:moveTo>
                  <a:pt x="106528" y="124049"/>
                </a:moveTo>
                <a:lnTo>
                  <a:pt x="112836" y="135262"/>
                </a:lnTo>
                <a:lnTo>
                  <a:pt x="105827" y="149980"/>
                </a:lnTo>
                <a:lnTo>
                  <a:pt x="100220" y="151382"/>
                </a:lnTo>
                <a:lnTo>
                  <a:pt x="94614" y="152783"/>
                </a:lnTo>
                <a:lnTo>
                  <a:pt x="89007" y="153484"/>
                </a:lnTo>
                <a:lnTo>
                  <a:pt x="77794" y="153484"/>
                </a:lnTo>
                <a:lnTo>
                  <a:pt x="72187" y="152783"/>
                </a:lnTo>
                <a:lnTo>
                  <a:pt x="66580" y="151382"/>
                </a:lnTo>
                <a:lnTo>
                  <a:pt x="60974" y="149980"/>
                </a:lnTo>
                <a:lnTo>
                  <a:pt x="53965" y="135262"/>
                </a:lnTo>
                <a:lnTo>
                  <a:pt x="60273" y="124049"/>
                </a:lnTo>
                <a:close/>
                <a:moveTo>
                  <a:pt x="83400" y="1"/>
                </a:moveTo>
                <a:lnTo>
                  <a:pt x="74990" y="702"/>
                </a:lnTo>
                <a:lnTo>
                  <a:pt x="58871" y="3505"/>
                </a:lnTo>
                <a:lnTo>
                  <a:pt x="51162" y="7009"/>
                </a:lnTo>
                <a:lnTo>
                  <a:pt x="36444" y="14018"/>
                </a:lnTo>
                <a:lnTo>
                  <a:pt x="24530" y="24530"/>
                </a:lnTo>
                <a:lnTo>
                  <a:pt x="14018" y="36444"/>
                </a:lnTo>
                <a:lnTo>
                  <a:pt x="7009" y="51162"/>
                </a:lnTo>
                <a:lnTo>
                  <a:pt x="3505" y="58871"/>
                </a:lnTo>
                <a:lnTo>
                  <a:pt x="702" y="74990"/>
                </a:lnTo>
                <a:lnTo>
                  <a:pt x="1" y="83400"/>
                </a:lnTo>
                <a:lnTo>
                  <a:pt x="702" y="91810"/>
                </a:lnTo>
                <a:lnTo>
                  <a:pt x="3505" y="107930"/>
                </a:lnTo>
                <a:lnTo>
                  <a:pt x="7009" y="115639"/>
                </a:lnTo>
                <a:lnTo>
                  <a:pt x="14018" y="130356"/>
                </a:lnTo>
                <a:lnTo>
                  <a:pt x="24530" y="142271"/>
                </a:lnTo>
                <a:lnTo>
                  <a:pt x="36444" y="152783"/>
                </a:lnTo>
                <a:lnTo>
                  <a:pt x="51162" y="159792"/>
                </a:lnTo>
                <a:lnTo>
                  <a:pt x="58871" y="163296"/>
                </a:lnTo>
                <a:lnTo>
                  <a:pt x="74990" y="166099"/>
                </a:lnTo>
                <a:lnTo>
                  <a:pt x="83400" y="166800"/>
                </a:lnTo>
                <a:lnTo>
                  <a:pt x="91810" y="166099"/>
                </a:lnTo>
                <a:lnTo>
                  <a:pt x="107930" y="163296"/>
                </a:lnTo>
                <a:lnTo>
                  <a:pt x="115639" y="159792"/>
                </a:lnTo>
                <a:lnTo>
                  <a:pt x="130356" y="152783"/>
                </a:lnTo>
                <a:lnTo>
                  <a:pt x="142271" y="142271"/>
                </a:lnTo>
                <a:lnTo>
                  <a:pt x="152783" y="130356"/>
                </a:lnTo>
                <a:lnTo>
                  <a:pt x="159792" y="115639"/>
                </a:lnTo>
                <a:lnTo>
                  <a:pt x="163296" y="107930"/>
                </a:lnTo>
                <a:lnTo>
                  <a:pt x="166099" y="91810"/>
                </a:lnTo>
                <a:lnTo>
                  <a:pt x="166800" y="83400"/>
                </a:lnTo>
                <a:lnTo>
                  <a:pt x="166099" y="74990"/>
                </a:lnTo>
                <a:lnTo>
                  <a:pt x="163296" y="58871"/>
                </a:lnTo>
                <a:lnTo>
                  <a:pt x="159792" y="51162"/>
                </a:lnTo>
                <a:lnTo>
                  <a:pt x="152783" y="36444"/>
                </a:lnTo>
                <a:lnTo>
                  <a:pt x="142271" y="24530"/>
                </a:lnTo>
                <a:lnTo>
                  <a:pt x="130356" y="14018"/>
                </a:lnTo>
                <a:lnTo>
                  <a:pt x="115639" y="7009"/>
                </a:lnTo>
                <a:lnTo>
                  <a:pt x="107930" y="3505"/>
                </a:lnTo>
                <a:lnTo>
                  <a:pt x="91810" y="702"/>
                </a:lnTo>
                <a:lnTo>
                  <a:pt x="83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73" name="Google Shape;3073;p101" title="TRACKER"/>
          <p:cNvSpPr/>
          <p:nvPr/>
        </p:nvSpPr>
        <p:spPr>
          <a:xfrm>
            <a:off x="5039800" y="4336287"/>
            <a:ext cx="166383" cy="166383"/>
          </a:xfrm>
          <a:custGeom>
            <a:avLst/>
            <a:gdLst/>
            <a:ahLst/>
            <a:cxnLst/>
            <a:rect l="l" t="t" r="r" b="b"/>
            <a:pathLst>
              <a:path w="166800" h="166800" extrusionOk="0">
                <a:moveTo>
                  <a:pt x="83400" y="1"/>
                </a:moveTo>
                <a:lnTo>
                  <a:pt x="74990" y="702"/>
                </a:lnTo>
                <a:lnTo>
                  <a:pt x="58871" y="3505"/>
                </a:lnTo>
                <a:lnTo>
                  <a:pt x="51162" y="7009"/>
                </a:lnTo>
                <a:lnTo>
                  <a:pt x="36444" y="14018"/>
                </a:lnTo>
                <a:lnTo>
                  <a:pt x="24530" y="24530"/>
                </a:lnTo>
                <a:lnTo>
                  <a:pt x="14018" y="36444"/>
                </a:lnTo>
                <a:lnTo>
                  <a:pt x="7009" y="51162"/>
                </a:lnTo>
                <a:lnTo>
                  <a:pt x="3505" y="58871"/>
                </a:lnTo>
                <a:lnTo>
                  <a:pt x="702" y="74990"/>
                </a:lnTo>
                <a:lnTo>
                  <a:pt x="1" y="83400"/>
                </a:lnTo>
                <a:lnTo>
                  <a:pt x="702" y="91810"/>
                </a:lnTo>
                <a:lnTo>
                  <a:pt x="3505" y="107930"/>
                </a:lnTo>
                <a:lnTo>
                  <a:pt x="7009" y="115639"/>
                </a:lnTo>
                <a:lnTo>
                  <a:pt x="14018" y="130356"/>
                </a:lnTo>
                <a:lnTo>
                  <a:pt x="24530" y="142271"/>
                </a:lnTo>
                <a:lnTo>
                  <a:pt x="36444" y="152783"/>
                </a:lnTo>
                <a:lnTo>
                  <a:pt x="51162" y="159792"/>
                </a:lnTo>
                <a:lnTo>
                  <a:pt x="58871" y="163296"/>
                </a:lnTo>
                <a:lnTo>
                  <a:pt x="74990" y="166099"/>
                </a:lnTo>
                <a:lnTo>
                  <a:pt x="83400" y="166800"/>
                </a:lnTo>
                <a:lnTo>
                  <a:pt x="91810" y="166099"/>
                </a:lnTo>
                <a:lnTo>
                  <a:pt x="107930" y="163296"/>
                </a:lnTo>
                <a:lnTo>
                  <a:pt x="115639" y="159792"/>
                </a:lnTo>
                <a:lnTo>
                  <a:pt x="130356" y="152783"/>
                </a:lnTo>
                <a:lnTo>
                  <a:pt x="142271" y="142271"/>
                </a:lnTo>
                <a:lnTo>
                  <a:pt x="152783" y="130356"/>
                </a:lnTo>
                <a:lnTo>
                  <a:pt x="159792" y="115639"/>
                </a:lnTo>
                <a:lnTo>
                  <a:pt x="163296" y="107930"/>
                </a:lnTo>
                <a:lnTo>
                  <a:pt x="166099" y="91810"/>
                </a:lnTo>
                <a:lnTo>
                  <a:pt x="166800" y="83400"/>
                </a:lnTo>
                <a:lnTo>
                  <a:pt x="166099" y="74290"/>
                </a:lnTo>
                <a:lnTo>
                  <a:pt x="162595" y="58170"/>
                </a:lnTo>
                <a:lnTo>
                  <a:pt x="159792" y="49760"/>
                </a:lnTo>
                <a:lnTo>
                  <a:pt x="152082" y="35043"/>
                </a:lnTo>
                <a:lnTo>
                  <a:pt x="140869" y="23129"/>
                </a:lnTo>
                <a:lnTo>
                  <a:pt x="131057" y="32239"/>
                </a:lnTo>
                <a:lnTo>
                  <a:pt x="140869" y="42752"/>
                </a:lnTo>
                <a:lnTo>
                  <a:pt x="147877" y="55367"/>
                </a:lnTo>
                <a:lnTo>
                  <a:pt x="152783" y="68683"/>
                </a:lnTo>
                <a:lnTo>
                  <a:pt x="153484" y="83400"/>
                </a:lnTo>
                <a:lnTo>
                  <a:pt x="152783" y="97417"/>
                </a:lnTo>
                <a:lnTo>
                  <a:pt x="142271" y="122647"/>
                </a:lnTo>
                <a:lnTo>
                  <a:pt x="133160" y="133160"/>
                </a:lnTo>
                <a:lnTo>
                  <a:pt x="122647" y="142271"/>
                </a:lnTo>
                <a:lnTo>
                  <a:pt x="97417" y="152783"/>
                </a:lnTo>
                <a:lnTo>
                  <a:pt x="83400" y="153484"/>
                </a:lnTo>
                <a:lnTo>
                  <a:pt x="69384" y="152783"/>
                </a:lnTo>
                <a:lnTo>
                  <a:pt x="44154" y="142271"/>
                </a:lnTo>
                <a:lnTo>
                  <a:pt x="33641" y="133160"/>
                </a:lnTo>
                <a:lnTo>
                  <a:pt x="24530" y="122647"/>
                </a:lnTo>
                <a:lnTo>
                  <a:pt x="14018" y="97417"/>
                </a:lnTo>
                <a:lnTo>
                  <a:pt x="13317" y="83400"/>
                </a:lnTo>
                <a:lnTo>
                  <a:pt x="14018" y="70085"/>
                </a:lnTo>
                <a:lnTo>
                  <a:pt x="23129" y="46256"/>
                </a:lnTo>
                <a:lnTo>
                  <a:pt x="31539" y="35744"/>
                </a:lnTo>
                <a:lnTo>
                  <a:pt x="41350" y="26633"/>
                </a:lnTo>
                <a:lnTo>
                  <a:pt x="63777" y="15419"/>
                </a:lnTo>
                <a:lnTo>
                  <a:pt x="77093" y="13317"/>
                </a:lnTo>
                <a:lnTo>
                  <a:pt x="77093" y="35744"/>
                </a:lnTo>
                <a:lnTo>
                  <a:pt x="67982" y="37145"/>
                </a:lnTo>
                <a:lnTo>
                  <a:pt x="53264" y="45555"/>
                </a:lnTo>
                <a:lnTo>
                  <a:pt x="46957" y="51162"/>
                </a:lnTo>
                <a:lnTo>
                  <a:pt x="41350" y="58170"/>
                </a:lnTo>
                <a:lnTo>
                  <a:pt x="35744" y="74290"/>
                </a:lnTo>
                <a:lnTo>
                  <a:pt x="35043" y="83400"/>
                </a:lnTo>
                <a:lnTo>
                  <a:pt x="35744" y="93212"/>
                </a:lnTo>
                <a:lnTo>
                  <a:pt x="42752" y="110032"/>
                </a:lnTo>
                <a:lnTo>
                  <a:pt x="49059" y="117741"/>
                </a:lnTo>
                <a:lnTo>
                  <a:pt x="56769" y="124049"/>
                </a:lnTo>
                <a:lnTo>
                  <a:pt x="73589" y="131057"/>
                </a:lnTo>
                <a:lnTo>
                  <a:pt x="83400" y="131758"/>
                </a:lnTo>
                <a:lnTo>
                  <a:pt x="93212" y="131057"/>
                </a:lnTo>
                <a:lnTo>
                  <a:pt x="110032" y="124049"/>
                </a:lnTo>
                <a:lnTo>
                  <a:pt x="117741" y="117741"/>
                </a:lnTo>
                <a:lnTo>
                  <a:pt x="124049" y="110032"/>
                </a:lnTo>
                <a:lnTo>
                  <a:pt x="131057" y="93212"/>
                </a:lnTo>
                <a:lnTo>
                  <a:pt x="131758" y="83400"/>
                </a:lnTo>
                <a:lnTo>
                  <a:pt x="131057" y="72888"/>
                </a:lnTo>
                <a:lnTo>
                  <a:pt x="127553" y="63777"/>
                </a:lnTo>
                <a:lnTo>
                  <a:pt x="122647" y="54666"/>
                </a:lnTo>
                <a:lnTo>
                  <a:pt x="115639" y="47658"/>
                </a:lnTo>
                <a:lnTo>
                  <a:pt x="106528" y="57469"/>
                </a:lnTo>
                <a:lnTo>
                  <a:pt x="111434" y="62375"/>
                </a:lnTo>
                <a:lnTo>
                  <a:pt x="114938" y="68683"/>
                </a:lnTo>
                <a:lnTo>
                  <a:pt x="117741" y="75691"/>
                </a:lnTo>
                <a:lnTo>
                  <a:pt x="118442" y="83400"/>
                </a:lnTo>
                <a:lnTo>
                  <a:pt x="117741" y="90409"/>
                </a:lnTo>
                <a:lnTo>
                  <a:pt x="112836" y="103024"/>
                </a:lnTo>
                <a:lnTo>
                  <a:pt x="107930" y="107930"/>
                </a:lnTo>
                <a:lnTo>
                  <a:pt x="103024" y="112836"/>
                </a:lnTo>
                <a:lnTo>
                  <a:pt x="90409" y="117741"/>
                </a:lnTo>
                <a:lnTo>
                  <a:pt x="83400" y="118442"/>
                </a:lnTo>
                <a:lnTo>
                  <a:pt x="76392" y="117741"/>
                </a:lnTo>
                <a:lnTo>
                  <a:pt x="63777" y="112836"/>
                </a:lnTo>
                <a:lnTo>
                  <a:pt x="58871" y="107930"/>
                </a:lnTo>
                <a:lnTo>
                  <a:pt x="53965" y="103024"/>
                </a:lnTo>
                <a:lnTo>
                  <a:pt x="49059" y="90409"/>
                </a:lnTo>
                <a:lnTo>
                  <a:pt x="48359" y="83400"/>
                </a:lnTo>
                <a:lnTo>
                  <a:pt x="48359" y="77093"/>
                </a:lnTo>
                <a:lnTo>
                  <a:pt x="52564" y="65880"/>
                </a:lnTo>
                <a:lnTo>
                  <a:pt x="56769" y="60974"/>
                </a:lnTo>
                <a:lnTo>
                  <a:pt x="60974" y="56769"/>
                </a:lnTo>
                <a:lnTo>
                  <a:pt x="70785" y="50461"/>
                </a:lnTo>
                <a:lnTo>
                  <a:pt x="77093" y="49059"/>
                </a:lnTo>
                <a:lnTo>
                  <a:pt x="77093" y="72187"/>
                </a:lnTo>
                <a:lnTo>
                  <a:pt x="74290" y="74290"/>
                </a:lnTo>
                <a:lnTo>
                  <a:pt x="72187" y="77093"/>
                </a:lnTo>
                <a:lnTo>
                  <a:pt x="70785" y="79896"/>
                </a:lnTo>
                <a:lnTo>
                  <a:pt x="70085" y="83400"/>
                </a:lnTo>
                <a:lnTo>
                  <a:pt x="70785" y="88306"/>
                </a:lnTo>
                <a:lnTo>
                  <a:pt x="74290" y="92511"/>
                </a:lnTo>
                <a:lnTo>
                  <a:pt x="78495" y="96015"/>
                </a:lnTo>
                <a:lnTo>
                  <a:pt x="83400" y="96716"/>
                </a:lnTo>
                <a:lnTo>
                  <a:pt x="88306" y="96015"/>
                </a:lnTo>
                <a:lnTo>
                  <a:pt x="92511" y="92511"/>
                </a:lnTo>
                <a:lnTo>
                  <a:pt x="96015" y="88306"/>
                </a:lnTo>
                <a:lnTo>
                  <a:pt x="96716" y="83400"/>
                </a:lnTo>
                <a:lnTo>
                  <a:pt x="96015" y="79896"/>
                </a:lnTo>
                <a:lnTo>
                  <a:pt x="94614" y="77093"/>
                </a:lnTo>
                <a:lnTo>
                  <a:pt x="92511" y="74290"/>
                </a:lnTo>
                <a:lnTo>
                  <a:pt x="89708" y="72187"/>
                </a:lnTo>
                <a:lnTo>
                  <a:pt x="897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74" name="Google Shape;3074;p101" title="CONVERSATION"/>
          <p:cNvSpPr/>
          <p:nvPr/>
        </p:nvSpPr>
        <p:spPr>
          <a:xfrm>
            <a:off x="5039822" y="2141838"/>
            <a:ext cx="166253" cy="162671"/>
          </a:xfrm>
          <a:custGeom>
            <a:avLst/>
            <a:gdLst/>
            <a:ahLst/>
            <a:cxnLst/>
            <a:rect l="l" t="t" r="r" b="b"/>
            <a:pathLst>
              <a:path w="162595" h="159091" extrusionOk="0">
                <a:moveTo>
                  <a:pt x="111433" y="13317"/>
                </a:moveTo>
                <a:lnTo>
                  <a:pt x="111433" y="76392"/>
                </a:lnTo>
                <a:lnTo>
                  <a:pt x="18923" y="76392"/>
                </a:lnTo>
                <a:lnTo>
                  <a:pt x="12615" y="82700"/>
                </a:lnTo>
                <a:lnTo>
                  <a:pt x="12615" y="13317"/>
                </a:lnTo>
                <a:close/>
                <a:moveTo>
                  <a:pt x="7710" y="1"/>
                </a:moveTo>
                <a:lnTo>
                  <a:pt x="4205" y="702"/>
                </a:lnTo>
                <a:lnTo>
                  <a:pt x="2103" y="2103"/>
                </a:lnTo>
                <a:lnTo>
                  <a:pt x="0" y="4907"/>
                </a:lnTo>
                <a:lnTo>
                  <a:pt x="0" y="7710"/>
                </a:lnTo>
                <a:lnTo>
                  <a:pt x="0" y="120545"/>
                </a:lnTo>
                <a:lnTo>
                  <a:pt x="30837" y="89708"/>
                </a:lnTo>
                <a:lnTo>
                  <a:pt x="119843" y="89708"/>
                </a:lnTo>
                <a:lnTo>
                  <a:pt x="121946" y="87605"/>
                </a:lnTo>
                <a:lnTo>
                  <a:pt x="124048" y="85503"/>
                </a:lnTo>
                <a:lnTo>
                  <a:pt x="124749" y="81999"/>
                </a:lnTo>
                <a:lnTo>
                  <a:pt x="124749" y="7710"/>
                </a:lnTo>
                <a:lnTo>
                  <a:pt x="124048" y="4907"/>
                </a:lnTo>
                <a:lnTo>
                  <a:pt x="121946" y="2103"/>
                </a:lnTo>
                <a:lnTo>
                  <a:pt x="119843" y="702"/>
                </a:lnTo>
                <a:lnTo>
                  <a:pt x="116339" y="1"/>
                </a:lnTo>
                <a:close/>
                <a:moveTo>
                  <a:pt x="142270" y="30838"/>
                </a:moveTo>
                <a:lnTo>
                  <a:pt x="142270" y="110032"/>
                </a:lnTo>
                <a:lnTo>
                  <a:pt x="139467" y="107229"/>
                </a:lnTo>
                <a:lnTo>
                  <a:pt x="30837" y="107229"/>
                </a:lnTo>
                <a:lnTo>
                  <a:pt x="30837" y="120545"/>
                </a:lnTo>
                <a:lnTo>
                  <a:pt x="30837" y="123348"/>
                </a:lnTo>
                <a:lnTo>
                  <a:pt x="32940" y="126151"/>
                </a:lnTo>
                <a:lnTo>
                  <a:pt x="35042" y="127553"/>
                </a:lnTo>
                <a:lnTo>
                  <a:pt x="38546" y="128254"/>
                </a:lnTo>
                <a:lnTo>
                  <a:pt x="131758" y="128254"/>
                </a:lnTo>
                <a:lnTo>
                  <a:pt x="162594" y="159091"/>
                </a:lnTo>
                <a:lnTo>
                  <a:pt x="162594" y="38547"/>
                </a:lnTo>
                <a:lnTo>
                  <a:pt x="162594" y="35744"/>
                </a:lnTo>
                <a:lnTo>
                  <a:pt x="160492" y="32940"/>
                </a:lnTo>
                <a:lnTo>
                  <a:pt x="158389" y="31539"/>
                </a:lnTo>
                <a:lnTo>
                  <a:pt x="154885" y="3083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075" name="Google Shape;3075;p101"/>
          <p:cNvSpPr txBox="1">
            <a:spLocks noGrp="1"/>
          </p:cNvSpPr>
          <p:nvPr>
            <p:ph type="body" idx="2"/>
          </p:nvPr>
        </p:nvSpPr>
        <p:spPr>
          <a:xfrm>
            <a:off x="897525" y="1806121"/>
            <a:ext cx="3388800" cy="66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M Sans" pitchFamily="2" charset="77"/>
              </a:rPr>
              <a:t>Input Data:</a:t>
            </a:r>
            <a:r>
              <a:rPr lang="en">
                <a:latin typeface="DM Sans" pitchFamily="2" charset="77"/>
              </a:rPr>
              <a:t> Represents the queries, consisting of text prompts provided by the user.</a:t>
            </a:r>
            <a:endParaRPr>
              <a:latin typeface="DM Sans" pitchFamily="2" charset="77"/>
            </a:endParaRPr>
          </a:p>
          <a:p>
            <a:pPr marL="0" lvl="0" indent="0" algn="l" rtl="0">
              <a:spcBef>
                <a:spcPts val="1200"/>
              </a:spcBef>
              <a:spcAft>
                <a:spcPts val="1200"/>
              </a:spcAft>
              <a:buNone/>
            </a:pPr>
            <a:endParaRPr>
              <a:latin typeface="DM Sans" pitchFamily="2" charset="77"/>
            </a:endParaRPr>
          </a:p>
        </p:txBody>
      </p:sp>
      <p:sp>
        <p:nvSpPr>
          <p:cNvPr id="3076" name="Google Shape;3076;p101"/>
          <p:cNvSpPr txBox="1">
            <a:spLocks noGrp="1"/>
          </p:cNvSpPr>
          <p:nvPr>
            <p:ph type="body" idx="2"/>
          </p:nvPr>
        </p:nvSpPr>
        <p:spPr>
          <a:xfrm>
            <a:off x="897525" y="2814435"/>
            <a:ext cx="3388800" cy="66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M Sans" pitchFamily="2" charset="77"/>
              </a:rPr>
              <a:t>Processing:</a:t>
            </a:r>
            <a:r>
              <a:rPr lang="en">
                <a:latin typeface="DM Sans" pitchFamily="2" charset="77"/>
              </a:rPr>
              <a:t> Actions taken by the model to understand and structure input into response.</a:t>
            </a:r>
            <a:endParaRPr>
              <a:latin typeface="DM Sans" pitchFamily="2" charset="77"/>
            </a:endParaRPr>
          </a:p>
          <a:p>
            <a:pPr marL="0" lvl="0" indent="0" algn="l" rtl="0">
              <a:spcBef>
                <a:spcPts val="1200"/>
              </a:spcBef>
              <a:spcAft>
                <a:spcPts val="1200"/>
              </a:spcAft>
              <a:buNone/>
            </a:pPr>
            <a:endParaRPr>
              <a:latin typeface="DM Sans" pitchFamily="2" charset="77"/>
            </a:endParaRPr>
          </a:p>
        </p:txBody>
      </p:sp>
      <p:sp>
        <p:nvSpPr>
          <p:cNvPr id="3077" name="Google Shape;3077;p101"/>
          <p:cNvSpPr txBox="1">
            <a:spLocks noGrp="1"/>
          </p:cNvSpPr>
          <p:nvPr>
            <p:ph type="body" idx="2"/>
          </p:nvPr>
        </p:nvSpPr>
        <p:spPr>
          <a:xfrm>
            <a:off x="897525" y="3815346"/>
            <a:ext cx="3388800" cy="66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M Sans" pitchFamily="2" charset="77"/>
              </a:rPr>
              <a:t>Output:</a:t>
            </a:r>
            <a:r>
              <a:rPr lang="en">
                <a:latin typeface="DM Sans" pitchFamily="2" charset="77"/>
              </a:rPr>
              <a:t> Results generated to answer user queries, crafted intelligently via processing logic.</a:t>
            </a:r>
            <a:endParaRPr>
              <a:latin typeface="DM Sans" pitchFamily="2" charset="77"/>
            </a:endParaRPr>
          </a:p>
          <a:p>
            <a:pPr marL="0" lvl="0" indent="0" algn="l" rtl="0">
              <a:spcBef>
                <a:spcPts val="1200"/>
              </a:spcBef>
              <a:spcAft>
                <a:spcPts val="1200"/>
              </a:spcAft>
              <a:buNone/>
            </a:pPr>
            <a:endParaRPr>
              <a:latin typeface="DM Sans" pitchFamily="2" charset="77"/>
            </a:endParaRPr>
          </a:p>
        </p:txBody>
      </p:sp>
      <p:sp>
        <p:nvSpPr>
          <p:cNvPr id="3078" name="Google Shape;3078;p101"/>
          <p:cNvSpPr txBox="1">
            <a:spLocks noGrp="1"/>
          </p:cNvSpPr>
          <p:nvPr>
            <p:ph type="body" idx="2"/>
          </p:nvPr>
        </p:nvSpPr>
        <p:spPr>
          <a:xfrm>
            <a:off x="6046250" y="1408971"/>
            <a:ext cx="837000" cy="2994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800" dirty="0">
                <a:latin typeface="DM Sans" pitchFamily="2" charset="77"/>
              </a:rPr>
              <a:t>Tokenization</a:t>
            </a:r>
            <a:endParaRPr sz="800" dirty="0">
              <a:latin typeface="DM Sans" pitchFamily="2" charset="77"/>
            </a:endParaRPr>
          </a:p>
        </p:txBody>
      </p:sp>
      <p:sp>
        <p:nvSpPr>
          <p:cNvPr id="3079" name="Google Shape;3079;p101"/>
          <p:cNvSpPr txBox="1">
            <a:spLocks noGrp="1"/>
          </p:cNvSpPr>
          <p:nvPr>
            <p:ph type="body" idx="2"/>
          </p:nvPr>
        </p:nvSpPr>
        <p:spPr>
          <a:xfrm>
            <a:off x="6046250" y="1952734"/>
            <a:ext cx="837000" cy="2994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800" dirty="0">
                <a:latin typeface="DM Sans" pitchFamily="2" charset="77"/>
              </a:rPr>
              <a:t>Pattern Detection</a:t>
            </a:r>
            <a:endParaRPr sz="800" dirty="0">
              <a:latin typeface="DM Sans" pitchFamily="2" charset="77"/>
            </a:endParaRPr>
          </a:p>
        </p:txBody>
      </p:sp>
      <p:sp>
        <p:nvSpPr>
          <p:cNvPr id="3080" name="Google Shape;3080;p101"/>
          <p:cNvSpPr txBox="1">
            <a:spLocks noGrp="1"/>
          </p:cNvSpPr>
          <p:nvPr>
            <p:ph type="body" idx="2"/>
          </p:nvPr>
        </p:nvSpPr>
        <p:spPr>
          <a:xfrm>
            <a:off x="6046250" y="2496496"/>
            <a:ext cx="837000" cy="2994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800" dirty="0">
                <a:latin typeface="DM Sans" pitchFamily="2" charset="77"/>
              </a:rPr>
              <a:t>Context Building</a:t>
            </a:r>
            <a:endParaRPr sz="800" dirty="0">
              <a:latin typeface="DM Sans" pitchFamily="2" charset="77"/>
            </a:endParaRPr>
          </a:p>
        </p:txBody>
      </p:sp>
      <p:sp>
        <p:nvSpPr>
          <p:cNvPr id="3081" name="Google Shape;3081;p101"/>
          <p:cNvSpPr txBox="1">
            <a:spLocks noGrp="1"/>
          </p:cNvSpPr>
          <p:nvPr>
            <p:ph type="body" idx="2"/>
          </p:nvPr>
        </p:nvSpPr>
        <p:spPr>
          <a:xfrm>
            <a:off x="6046250" y="3040259"/>
            <a:ext cx="837000" cy="2994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800" dirty="0">
                <a:latin typeface="DM Sans" pitchFamily="2" charset="77"/>
              </a:rPr>
              <a:t>Language Modeling</a:t>
            </a:r>
            <a:endParaRPr sz="800" dirty="0">
              <a:latin typeface="DM Sans" pitchFamily="2" charset="77"/>
            </a:endParaRPr>
          </a:p>
        </p:txBody>
      </p:sp>
      <p:sp>
        <p:nvSpPr>
          <p:cNvPr id="3082" name="Google Shape;3082;p101"/>
          <p:cNvSpPr txBox="1">
            <a:spLocks noGrp="1"/>
          </p:cNvSpPr>
          <p:nvPr>
            <p:ph type="body" idx="2"/>
          </p:nvPr>
        </p:nvSpPr>
        <p:spPr>
          <a:xfrm>
            <a:off x="6046250" y="3584021"/>
            <a:ext cx="837000" cy="2994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800" dirty="0">
                <a:latin typeface="DM Sans" pitchFamily="2" charset="77"/>
              </a:rPr>
              <a:t>Probabilistic Sampling</a:t>
            </a:r>
            <a:endParaRPr sz="800" dirty="0">
              <a:latin typeface="DM Sans" pitchFamily="2" charset="77"/>
            </a:endParaRPr>
          </a:p>
        </p:txBody>
      </p:sp>
      <p:sp>
        <p:nvSpPr>
          <p:cNvPr id="3083" name="Google Shape;3083;p101"/>
          <p:cNvSpPr txBox="1">
            <a:spLocks noGrp="1"/>
          </p:cNvSpPr>
          <p:nvPr>
            <p:ph type="body" idx="2"/>
          </p:nvPr>
        </p:nvSpPr>
        <p:spPr>
          <a:xfrm>
            <a:off x="6046250" y="4127784"/>
            <a:ext cx="837000" cy="2994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800" dirty="0">
                <a:latin typeface="DM Sans" pitchFamily="2" charset="77"/>
              </a:rPr>
              <a:t>Response Structure</a:t>
            </a:r>
            <a:endParaRPr sz="800" dirty="0">
              <a:latin typeface="DM Sans" pitchFamily="2" charset="77"/>
            </a:endParaRPr>
          </a:p>
        </p:txBody>
      </p:sp>
      <p:sp>
        <p:nvSpPr>
          <p:cNvPr id="3084" name="Google Shape;3084;p101"/>
          <p:cNvSpPr txBox="1">
            <a:spLocks noGrp="1"/>
          </p:cNvSpPr>
          <p:nvPr>
            <p:ph type="subTitle" idx="3"/>
          </p:nvPr>
        </p:nvSpPr>
        <p:spPr>
          <a:xfrm>
            <a:off x="895725" y="1630409"/>
            <a:ext cx="3392400" cy="3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DM Sans" pitchFamily="2" charset="77"/>
              </a:rPr>
              <a:t>Understanding Inputs</a:t>
            </a:r>
            <a:endParaRPr sz="1000">
              <a:latin typeface="DM Sans" pitchFamily="2" charset="77"/>
            </a:endParaRPr>
          </a:p>
        </p:txBody>
      </p:sp>
      <p:sp>
        <p:nvSpPr>
          <p:cNvPr id="3085" name="Google Shape;3085;p101"/>
          <p:cNvSpPr txBox="1">
            <a:spLocks noGrp="1"/>
          </p:cNvSpPr>
          <p:nvPr>
            <p:ph type="subTitle" idx="3"/>
          </p:nvPr>
        </p:nvSpPr>
        <p:spPr>
          <a:xfrm>
            <a:off x="895725" y="2630559"/>
            <a:ext cx="3392400" cy="3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DM Sans" pitchFamily="2" charset="77"/>
              </a:rPr>
              <a:t>Processing Complexity</a:t>
            </a:r>
            <a:endParaRPr sz="1000">
              <a:latin typeface="DM Sans" pitchFamily="2" charset="77"/>
            </a:endParaRPr>
          </a:p>
        </p:txBody>
      </p:sp>
      <p:sp>
        <p:nvSpPr>
          <p:cNvPr id="3086" name="Google Shape;3086;p101"/>
          <p:cNvSpPr txBox="1">
            <a:spLocks noGrp="1"/>
          </p:cNvSpPr>
          <p:nvPr>
            <p:ph type="subTitle" idx="3"/>
          </p:nvPr>
        </p:nvSpPr>
        <p:spPr>
          <a:xfrm>
            <a:off x="895725" y="3630709"/>
            <a:ext cx="3392400" cy="3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DM Sans" pitchFamily="2" charset="77"/>
              </a:rPr>
              <a:t>Outcome Generation</a:t>
            </a:r>
            <a:endParaRPr sz="1000">
              <a:latin typeface="DM Sans" pitchFamily="2" charset="77"/>
            </a:endParaRPr>
          </a:p>
        </p:txBody>
      </p:sp>
      <p:sp>
        <p:nvSpPr>
          <p:cNvPr id="3087" name="Google Shape;3087;p101"/>
          <p:cNvSpPr txBox="1">
            <a:spLocks noGrp="1"/>
          </p:cNvSpPr>
          <p:nvPr>
            <p:ph type="title" idx="4"/>
          </p:nvPr>
        </p:nvSpPr>
        <p:spPr>
          <a:xfrm>
            <a:off x="361375" y="1626821"/>
            <a:ext cx="539400" cy="8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01</a:t>
            </a:r>
            <a:endParaRPr sz="1800" b="0">
              <a:latin typeface="DM Sans" pitchFamily="2" charset="77"/>
            </a:endParaRPr>
          </a:p>
        </p:txBody>
      </p:sp>
      <p:sp>
        <p:nvSpPr>
          <p:cNvPr id="3088" name="Google Shape;3088;p101"/>
          <p:cNvSpPr txBox="1">
            <a:spLocks noGrp="1"/>
          </p:cNvSpPr>
          <p:nvPr>
            <p:ph type="title" idx="4"/>
          </p:nvPr>
        </p:nvSpPr>
        <p:spPr>
          <a:xfrm>
            <a:off x="356625" y="2628771"/>
            <a:ext cx="539400" cy="8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02</a:t>
            </a:r>
            <a:endParaRPr sz="1800" b="0">
              <a:latin typeface="DM Sans" pitchFamily="2" charset="77"/>
            </a:endParaRPr>
          </a:p>
        </p:txBody>
      </p:sp>
      <p:sp>
        <p:nvSpPr>
          <p:cNvPr id="3089" name="Google Shape;3089;p101"/>
          <p:cNvSpPr txBox="1">
            <a:spLocks noGrp="1"/>
          </p:cNvSpPr>
          <p:nvPr>
            <p:ph type="title" idx="4"/>
          </p:nvPr>
        </p:nvSpPr>
        <p:spPr>
          <a:xfrm>
            <a:off x="361375" y="3630721"/>
            <a:ext cx="539400" cy="8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03</a:t>
            </a:r>
            <a:endParaRPr sz="1800" b="0">
              <a:latin typeface="DM Sans" pitchFamily="2" charset="77"/>
            </a:endParaRPr>
          </a:p>
        </p:txBody>
      </p:sp>
      <p:sp>
        <p:nvSpPr>
          <p:cNvPr id="3090" name="Google Shape;3090;p101"/>
          <p:cNvSpPr txBox="1">
            <a:spLocks noGrp="1"/>
          </p:cNvSpPr>
          <p:nvPr>
            <p:ph type="subTitle" idx="3"/>
          </p:nvPr>
        </p:nvSpPr>
        <p:spPr>
          <a:xfrm rot="-5400000">
            <a:off x="4311384" y="1711571"/>
            <a:ext cx="1024200" cy="30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b="0">
                <a:latin typeface="DM Sans" pitchFamily="2" charset="77"/>
              </a:rPr>
              <a:t>External textual datasets.</a:t>
            </a:r>
            <a:endParaRPr sz="800" b="0">
              <a:latin typeface="DM Sans" pitchFamily="2" charset="77"/>
            </a:endParaRPr>
          </a:p>
        </p:txBody>
      </p:sp>
      <p:sp>
        <p:nvSpPr>
          <p:cNvPr id="3091" name="Google Shape;3091;p101"/>
          <p:cNvSpPr txBox="1">
            <a:spLocks noGrp="1"/>
          </p:cNvSpPr>
          <p:nvPr>
            <p:ph type="subTitle" idx="3"/>
          </p:nvPr>
        </p:nvSpPr>
        <p:spPr>
          <a:xfrm rot="-5400000">
            <a:off x="4311384" y="2801766"/>
            <a:ext cx="1024200" cy="30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b="0">
                <a:latin typeface="DM Sans" pitchFamily="2" charset="77"/>
              </a:rPr>
              <a:t>Statistical language patterns.</a:t>
            </a:r>
            <a:endParaRPr sz="800" b="0">
              <a:latin typeface="DM Sans" pitchFamily="2" charset="77"/>
            </a:endParaRPr>
          </a:p>
        </p:txBody>
      </p:sp>
      <p:sp>
        <p:nvSpPr>
          <p:cNvPr id="3092" name="Google Shape;3092;p101"/>
          <p:cNvSpPr txBox="1">
            <a:spLocks noGrp="1"/>
          </p:cNvSpPr>
          <p:nvPr>
            <p:ph type="subTitle" idx="3"/>
          </p:nvPr>
        </p:nvSpPr>
        <p:spPr>
          <a:xfrm rot="-5400000">
            <a:off x="4311384" y="3880758"/>
            <a:ext cx="1024200" cy="30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b="0">
                <a:latin typeface="DM Sans" pitchFamily="2" charset="77"/>
              </a:rPr>
              <a:t>Contextual token representations.</a:t>
            </a:r>
            <a:endParaRPr sz="800" b="0">
              <a:latin typeface="DM Sans" pitchFamily="2"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8"/>
                                        </p:tgtEl>
                                        <p:attrNameLst>
                                          <p:attrName>style.visibility</p:attrName>
                                        </p:attrNameLst>
                                      </p:cBhvr>
                                      <p:to>
                                        <p:strVal val="visible"/>
                                      </p:to>
                                    </p:set>
                                    <p:anim calcmode="lin" valueType="num">
                                      <p:cBhvr additive="base">
                                        <p:cTn id="7" dur="500" fill="hold"/>
                                        <p:tgtEl>
                                          <p:spTgt spid="2978"/>
                                        </p:tgtEl>
                                        <p:attrNameLst>
                                          <p:attrName>ppt_x</p:attrName>
                                        </p:attrNameLst>
                                      </p:cBhvr>
                                      <p:tavLst>
                                        <p:tav tm="0">
                                          <p:val>
                                            <p:strVal val="#ppt_x"/>
                                          </p:val>
                                        </p:tav>
                                        <p:tav tm="100000">
                                          <p:val>
                                            <p:strVal val="#ppt_x"/>
                                          </p:val>
                                        </p:tav>
                                      </p:tavLst>
                                    </p:anim>
                                    <p:anim calcmode="lin" valueType="num">
                                      <p:cBhvr additive="base">
                                        <p:cTn id="8" dur="500" fill="hold"/>
                                        <p:tgtEl>
                                          <p:spTgt spid="29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79"/>
                                        </p:tgtEl>
                                        <p:attrNameLst>
                                          <p:attrName>style.visibility</p:attrName>
                                        </p:attrNameLst>
                                      </p:cBhvr>
                                      <p:to>
                                        <p:strVal val="visible"/>
                                      </p:to>
                                    </p:set>
                                    <p:anim calcmode="lin" valueType="num">
                                      <p:cBhvr additive="base">
                                        <p:cTn id="11" dur="500" fill="hold"/>
                                        <p:tgtEl>
                                          <p:spTgt spid="2979"/>
                                        </p:tgtEl>
                                        <p:attrNameLst>
                                          <p:attrName>ppt_x</p:attrName>
                                        </p:attrNameLst>
                                      </p:cBhvr>
                                      <p:tavLst>
                                        <p:tav tm="0">
                                          <p:val>
                                            <p:strVal val="#ppt_x"/>
                                          </p:val>
                                        </p:tav>
                                        <p:tav tm="100000">
                                          <p:val>
                                            <p:strVal val="#ppt_x"/>
                                          </p:val>
                                        </p:tav>
                                      </p:tavLst>
                                    </p:anim>
                                    <p:anim calcmode="lin" valueType="num">
                                      <p:cBhvr additive="base">
                                        <p:cTn id="12" dur="500" fill="hold"/>
                                        <p:tgtEl>
                                          <p:spTgt spid="297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80"/>
                                        </p:tgtEl>
                                        <p:attrNameLst>
                                          <p:attrName>style.visibility</p:attrName>
                                        </p:attrNameLst>
                                      </p:cBhvr>
                                      <p:to>
                                        <p:strVal val="visible"/>
                                      </p:to>
                                    </p:set>
                                    <p:anim calcmode="lin" valueType="num">
                                      <p:cBhvr additive="base">
                                        <p:cTn id="15" dur="500" fill="hold"/>
                                        <p:tgtEl>
                                          <p:spTgt spid="2980"/>
                                        </p:tgtEl>
                                        <p:attrNameLst>
                                          <p:attrName>ppt_x</p:attrName>
                                        </p:attrNameLst>
                                      </p:cBhvr>
                                      <p:tavLst>
                                        <p:tav tm="0">
                                          <p:val>
                                            <p:strVal val="#ppt_x"/>
                                          </p:val>
                                        </p:tav>
                                        <p:tav tm="100000">
                                          <p:val>
                                            <p:strVal val="#ppt_x"/>
                                          </p:val>
                                        </p:tav>
                                      </p:tavLst>
                                    </p:anim>
                                    <p:anim calcmode="lin" valueType="num">
                                      <p:cBhvr additive="base">
                                        <p:cTn id="16" dur="500" fill="hold"/>
                                        <p:tgtEl>
                                          <p:spTgt spid="298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81"/>
                                        </p:tgtEl>
                                        <p:attrNameLst>
                                          <p:attrName>style.visibility</p:attrName>
                                        </p:attrNameLst>
                                      </p:cBhvr>
                                      <p:to>
                                        <p:strVal val="visible"/>
                                      </p:to>
                                    </p:set>
                                    <p:anim calcmode="lin" valueType="num">
                                      <p:cBhvr additive="base">
                                        <p:cTn id="19" dur="500" fill="hold"/>
                                        <p:tgtEl>
                                          <p:spTgt spid="2981"/>
                                        </p:tgtEl>
                                        <p:attrNameLst>
                                          <p:attrName>ppt_x</p:attrName>
                                        </p:attrNameLst>
                                      </p:cBhvr>
                                      <p:tavLst>
                                        <p:tav tm="0">
                                          <p:val>
                                            <p:strVal val="#ppt_x"/>
                                          </p:val>
                                        </p:tav>
                                        <p:tav tm="100000">
                                          <p:val>
                                            <p:strVal val="#ppt_x"/>
                                          </p:val>
                                        </p:tav>
                                      </p:tavLst>
                                    </p:anim>
                                    <p:anim calcmode="lin" valueType="num">
                                      <p:cBhvr additive="base">
                                        <p:cTn id="20" dur="500" fill="hold"/>
                                        <p:tgtEl>
                                          <p:spTgt spid="298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982"/>
                                        </p:tgtEl>
                                        <p:attrNameLst>
                                          <p:attrName>style.visibility</p:attrName>
                                        </p:attrNameLst>
                                      </p:cBhvr>
                                      <p:to>
                                        <p:strVal val="visible"/>
                                      </p:to>
                                    </p:set>
                                    <p:anim calcmode="lin" valueType="num">
                                      <p:cBhvr additive="base">
                                        <p:cTn id="23" dur="500" fill="hold"/>
                                        <p:tgtEl>
                                          <p:spTgt spid="2982"/>
                                        </p:tgtEl>
                                        <p:attrNameLst>
                                          <p:attrName>ppt_x</p:attrName>
                                        </p:attrNameLst>
                                      </p:cBhvr>
                                      <p:tavLst>
                                        <p:tav tm="0">
                                          <p:val>
                                            <p:strVal val="#ppt_x"/>
                                          </p:val>
                                        </p:tav>
                                        <p:tav tm="100000">
                                          <p:val>
                                            <p:strVal val="#ppt_x"/>
                                          </p:val>
                                        </p:tav>
                                      </p:tavLst>
                                    </p:anim>
                                    <p:anim calcmode="lin" valueType="num">
                                      <p:cBhvr additive="base">
                                        <p:cTn id="24" dur="500" fill="hold"/>
                                        <p:tgtEl>
                                          <p:spTgt spid="298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83"/>
                                        </p:tgtEl>
                                        <p:attrNameLst>
                                          <p:attrName>style.visibility</p:attrName>
                                        </p:attrNameLst>
                                      </p:cBhvr>
                                      <p:to>
                                        <p:strVal val="visible"/>
                                      </p:to>
                                    </p:set>
                                    <p:anim calcmode="lin" valueType="num">
                                      <p:cBhvr additive="base">
                                        <p:cTn id="27" dur="500" fill="hold"/>
                                        <p:tgtEl>
                                          <p:spTgt spid="2983"/>
                                        </p:tgtEl>
                                        <p:attrNameLst>
                                          <p:attrName>ppt_x</p:attrName>
                                        </p:attrNameLst>
                                      </p:cBhvr>
                                      <p:tavLst>
                                        <p:tav tm="0">
                                          <p:val>
                                            <p:strVal val="#ppt_x"/>
                                          </p:val>
                                        </p:tav>
                                        <p:tav tm="100000">
                                          <p:val>
                                            <p:strVal val="#ppt_x"/>
                                          </p:val>
                                        </p:tav>
                                      </p:tavLst>
                                    </p:anim>
                                    <p:anim calcmode="lin" valueType="num">
                                      <p:cBhvr additive="base">
                                        <p:cTn id="28" dur="500" fill="hold"/>
                                        <p:tgtEl>
                                          <p:spTgt spid="298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84"/>
                                        </p:tgtEl>
                                        <p:attrNameLst>
                                          <p:attrName>style.visibility</p:attrName>
                                        </p:attrNameLst>
                                      </p:cBhvr>
                                      <p:to>
                                        <p:strVal val="visible"/>
                                      </p:to>
                                    </p:set>
                                    <p:anim calcmode="lin" valueType="num">
                                      <p:cBhvr additive="base">
                                        <p:cTn id="31" dur="500" fill="hold"/>
                                        <p:tgtEl>
                                          <p:spTgt spid="2984"/>
                                        </p:tgtEl>
                                        <p:attrNameLst>
                                          <p:attrName>ppt_x</p:attrName>
                                        </p:attrNameLst>
                                      </p:cBhvr>
                                      <p:tavLst>
                                        <p:tav tm="0">
                                          <p:val>
                                            <p:strVal val="#ppt_x"/>
                                          </p:val>
                                        </p:tav>
                                        <p:tav tm="100000">
                                          <p:val>
                                            <p:strVal val="#ppt_x"/>
                                          </p:val>
                                        </p:tav>
                                      </p:tavLst>
                                    </p:anim>
                                    <p:anim calcmode="lin" valueType="num">
                                      <p:cBhvr additive="base">
                                        <p:cTn id="32" dur="500" fill="hold"/>
                                        <p:tgtEl>
                                          <p:spTgt spid="298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85"/>
                                        </p:tgtEl>
                                        <p:attrNameLst>
                                          <p:attrName>style.visibility</p:attrName>
                                        </p:attrNameLst>
                                      </p:cBhvr>
                                      <p:to>
                                        <p:strVal val="visible"/>
                                      </p:to>
                                    </p:set>
                                    <p:anim calcmode="lin" valueType="num">
                                      <p:cBhvr additive="base">
                                        <p:cTn id="35" dur="500" fill="hold"/>
                                        <p:tgtEl>
                                          <p:spTgt spid="2985"/>
                                        </p:tgtEl>
                                        <p:attrNameLst>
                                          <p:attrName>ppt_x</p:attrName>
                                        </p:attrNameLst>
                                      </p:cBhvr>
                                      <p:tavLst>
                                        <p:tav tm="0">
                                          <p:val>
                                            <p:strVal val="#ppt_x"/>
                                          </p:val>
                                        </p:tav>
                                        <p:tav tm="100000">
                                          <p:val>
                                            <p:strVal val="#ppt_x"/>
                                          </p:val>
                                        </p:tav>
                                      </p:tavLst>
                                    </p:anim>
                                    <p:anim calcmode="lin" valueType="num">
                                      <p:cBhvr additive="base">
                                        <p:cTn id="36" dur="500" fill="hold"/>
                                        <p:tgtEl>
                                          <p:spTgt spid="298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986"/>
                                        </p:tgtEl>
                                        <p:attrNameLst>
                                          <p:attrName>style.visibility</p:attrName>
                                        </p:attrNameLst>
                                      </p:cBhvr>
                                      <p:to>
                                        <p:strVal val="visible"/>
                                      </p:to>
                                    </p:set>
                                    <p:anim calcmode="lin" valueType="num">
                                      <p:cBhvr additive="base">
                                        <p:cTn id="39" dur="500" fill="hold"/>
                                        <p:tgtEl>
                                          <p:spTgt spid="2986"/>
                                        </p:tgtEl>
                                        <p:attrNameLst>
                                          <p:attrName>ppt_x</p:attrName>
                                        </p:attrNameLst>
                                      </p:cBhvr>
                                      <p:tavLst>
                                        <p:tav tm="0">
                                          <p:val>
                                            <p:strVal val="#ppt_x"/>
                                          </p:val>
                                        </p:tav>
                                        <p:tav tm="100000">
                                          <p:val>
                                            <p:strVal val="#ppt_x"/>
                                          </p:val>
                                        </p:tav>
                                      </p:tavLst>
                                    </p:anim>
                                    <p:anim calcmode="lin" valueType="num">
                                      <p:cBhvr additive="base">
                                        <p:cTn id="40" dur="500" fill="hold"/>
                                        <p:tgtEl>
                                          <p:spTgt spid="298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987"/>
                                        </p:tgtEl>
                                        <p:attrNameLst>
                                          <p:attrName>style.visibility</p:attrName>
                                        </p:attrNameLst>
                                      </p:cBhvr>
                                      <p:to>
                                        <p:strVal val="visible"/>
                                      </p:to>
                                    </p:set>
                                    <p:anim calcmode="lin" valueType="num">
                                      <p:cBhvr additive="base">
                                        <p:cTn id="43" dur="500" fill="hold"/>
                                        <p:tgtEl>
                                          <p:spTgt spid="2987"/>
                                        </p:tgtEl>
                                        <p:attrNameLst>
                                          <p:attrName>ppt_x</p:attrName>
                                        </p:attrNameLst>
                                      </p:cBhvr>
                                      <p:tavLst>
                                        <p:tav tm="0">
                                          <p:val>
                                            <p:strVal val="#ppt_x"/>
                                          </p:val>
                                        </p:tav>
                                        <p:tav tm="100000">
                                          <p:val>
                                            <p:strVal val="#ppt_x"/>
                                          </p:val>
                                        </p:tav>
                                      </p:tavLst>
                                    </p:anim>
                                    <p:anim calcmode="lin" valueType="num">
                                      <p:cBhvr additive="base">
                                        <p:cTn id="44" dur="500" fill="hold"/>
                                        <p:tgtEl>
                                          <p:spTgt spid="298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988"/>
                                        </p:tgtEl>
                                        <p:attrNameLst>
                                          <p:attrName>style.visibility</p:attrName>
                                        </p:attrNameLst>
                                      </p:cBhvr>
                                      <p:to>
                                        <p:strVal val="visible"/>
                                      </p:to>
                                    </p:set>
                                    <p:anim calcmode="lin" valueType="num">
                                      <p:cBhvr additive="base">
                                        <p:cTn id="47" dur="500" fill="hold"/>
                                        <p:tgtEl>
                                          <p:spTgt spid="2988"/>
                                        </p:tgtEl>
                                        <p:attrNameLst>
                                          <p:attrName>ppt_x</p:attrName>
                                        </p:attrNameLst>
                                      </p:cBhvr>
                                      <p:tavLst>
                                        <p:tav tm="0">
                                          <p:val>
                                            <p:strVal val="#ppt_x"/>
                                          </p:val>
                                        </p:tav>
                                        <p:tav tm="100000">
                                          <p:val>
                                            <p:strVal val="#ppt_x"/>
                                          </p:val>
                                        </p:tav>
                                      </p:tavLst>
                                    </p:anim>
                                    <p:anim calcmode="lin" valueType="num">
                                      <p:cBhvr additive="base">
                                        <p:cTn id="48" dur="500" fill="hold"/>
                                        <p:tgtEl>
                                          <p:spTgt spid="298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989"/>
                                        </p:tgtEl>
                                        <p:attrNameLst>
                                          <p:attrName>style.visibility</p:attrName>
                                        </p:attrNameLst>
                                      </p:cBhvr>
                                      <p:to>
                                        <p:strVal val="visible"/>
                                      </p:to>
                                    </p:set>
                                    <p:anim calcmode="lin" valueType="num">
                                      <p:cBhvr additive="base">
                                        <p:cTn id="51" dur="500" fill="hold"/>
                                        <p:tgtEl>
                                          <p:spTgt spid="2989"/>
                                        </p:tgtEl>
                                        <p:attrNameLst>
                                          <p:attrName>ppt_x</p:attrName>
                                        </p:attrNameLst>
                                      </p:cBhvr>
                                      <p:tavLst>
                                        <p:tav tm="0">
                                          <p:val>
                                            <p:strVal val="#ppt_x"/>
                                          </p:val>
                                        </p:tav>
                                        <p:tav tm="100000">
                                          <p:val>
                                            <p:strVal val="#ppt_x"/>
                                          </p:val>
                                        </p:tav>
                                      </p:tavLst>
                                    </p:anim>
                                    <p:anim calcmode="lin" valueType="num">
                                      <p:cBhvr additive="base">
                                        <p:cTn id="52" dur="500" fill="hold"/>
                                        <p:tgtEl>
                                          <p:spTgt spid="298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990"/>
                                        </p:tgtEl>
                                        <p:attrNameLst>
                                          <p:attrName>style.visibility</p:attrName>
                                        </p:attrNameLst>
                                      </p:cBhvr>
                                      <p:to>
                                        <p:strVal val="visible"/>
                                      </p:to>
                                    </p:set>
                                    <p:anim calcmode="lin" valueType="num">
                                      <p:cBhvr additive="base">
                                        <p:cTn id="55" dur="500" fill="hold"/>
                                        <p:tgtEl>
                                          <p:spTgt spid="2990"/>
                                        </p:tgtEl>
                                        <p:attrNameLst>
                                          <p:attrName>ppt_x</p:attrName>
                                        </p:attrNameLst>
                                      </p:cBhvr>
                                      <p:tavLst>
                                        <p:tav tm="0">
                                          <p:val>
                                            <p:strVal val="#ppt_x"/>
                                          </p:val>
                                        </p:tav>
                                        <p:tav tm="100000">
                                          <p:val>
                                            <p:strVal val="#ppt_x"/>
                                          </p:val>
                                        </p:tav>
                                      </p:tavLst>
                                    </p:anim>
                                    <p:anim calcmode="lin" valueType="num">
                                      <p:cBhvr additive="base">
                                        <p:cTn id="56" dur="500" fill="hold"/>
                                        <p:tgtEl>
                                          <p:spTgt spid="299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991"/>
                                        </p:tgtEl>
                                        <p:attrNameLst>
                                          <p:attrName>style.visibility</p:attrName>
                                        </p:attrNameLst>
                                      </p:cBhvr>
                                      <p:to>
                                        <p:strVal val="visible"/>
                                      </p:to>
                                    </p:set>
                                    <p:anim calcmode="lin" valueType="num">
                                      <p:cBhvr additive="base">
                                        <p:cTn id="59" dur="500" fill="hold"/>
                                        <p:tgtEl>
                                          <p:spTgt spid="2991"/>
                                        </p:tgtEl>
                                        <p:attrNameLst>
                                          <p:attrName>ppt_x</p:attrName>
                                        </p:attrNameLst>
                                      </p:cBhvr>
                                      <p:tavLst>
                                        <p:tav tm="0">
                                          <p:val>
                                            <p:strVal val="#ppt_x"/>
                                          </p:val>
                                        </p:tav>
                                        <p:tav tm="100000">
                                          <p:val>
                                            <p:strVal val="#ppt_x"/>
                                          </p:val>
                                        </p:tav>
                                      </p:tavLst>
                                    </p:anim>
                                    <p:anim calcmode="lin" valueType="num">
                                      <p:cBhvr additive="base">
                                        <p:cTn id="60" dur="500" fill="hold"/>
                                        <p:tgtEl>
                                          <p:spTgt spid="299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92"/>
                                        </p:tgtEl>
                                        <p:attrNameLst>
                                          <p:attrName>style.visibility</p:attrName>
                                        </p:attrNameLst>
                                      </p:cBhvr>
                                      <p:to>
                                        <p:strVal val="visible"/>
                                      </p:to>
                                    </p:set>
                                    <p:anim calcmode="lin" valueType="num">
                                      <p:cBhvr additive="base">
                                        <p:cTn id="63" dur="500" fill="hold"/>
                                        <p:tgtEl>
                                          <p:spTgt spid="2992"/>
                                        </p:tgtEl>
                                        <p:attrNameLst>
                                          <p:attrName>ppt_x</p:attrName>
                                        </p:attrNameLst>
                                      </p:cBhvr>
                                      <p:tavLst>
                                        <p:tav tm="0">
                                          <p:val>
                                            <p:strVal val="#ppt_x"/>
                                          </p:val>
                                        </p:tav>
                                        <p:tav tm="100000">
                                          <p:val>
                                            <p:strVal val="#ppt_x"/>
                                          </p:val>
                                        </p:tav>
                                      </p:tavLst>
                                    </p:anim>
                                    <p:anim calcmode="lin" valueType="num">
                                      <p:cBhvr additive="base">
                                        <p:cTn id="64" dur="500" fill="hold"/>
                                        <p:tgtEl>
                                          <p:spTgt spid="299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993"/>
                                        </p:tgtEl>
                                        <p:attrNameLst>
                                          <p:attrName>style.visibility</p:attrName>
                                        </p:attrNameLst>
                                      </p:cBhvr>
                                      <p:to>
                                        <p:strVal val="visible"/>
                                      </p:to>
                                    </p:set>
                                    <p:anim calcmode="lin" valueType="num">
                                      <p:cBhvr additive="base">
                                        <p:cTn id="67" dur="500" fill="hold"/>
                                        <p:tgtEl>
                                          <p:spTgt spid="2993"/>
                                        </p:tgtEl>
                                        <p:attrNameLst>
                                          <p:attrName>ppt_x</p:attrName>
                                        </p:attrNameLst>
                                      </p:cBhvr>
                                      <p:tavLst>
                                        <p:tav tm="0">
                                          <p:val>
                                            <p:strVal val="#ppt_x"/>
                                          </p:val>
                                        </p:tav>
                                        <p:tav tm="100000">
                                          <p:val>
                                            <p:strVal val="#ppt_x"/>
                                          </p:val>
                                        </p:tav>
                                      </p:tavLst>
                                    </p:anim>
                                    <p:anim calcmode="lin" valueType="num">
                                      <p:cBhvr additive="base">
                                        <p:cTn id="68" dur="500" fill="hold"/>
                                        <p:tgtEl>
                                          <p:spTgt spid="299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994"/>
                                        </p:tgtEl>
                                        <p:attrNameLst>
                                          <p:attrName>style.visibility</p:attrName>
                                        </p:attrNameLst>
                                      </p:cBhvr>
                                      <p:to>
                                        <p:strVal val="visible"/>
                                      </p:to>
                                    </p:set>
                                    <p:anim calcmode="lin" valueType="num">
                                      <p:cBhvr additive="base">
                                        <p:cTn id="71" dur="500" fill="hold"/>
                                        <p:tgtEl>
                                          <p:spTgt spid="2994"/>
                                        </p:tgtEl>
                                        <p:attrNameLst>
                                          <p:attrName>ppt_x</p:attrName>
                                        </p:attrNameLst>
                                      </p:cBhvr>
                                      <p:tavLst>
                                        <p:tav tm="0">
                                          <p:val>
                                            <p:strVal val="#ppt_x"/>
                                          </p:val>
                                        </p:tav>
                                        <p:tav tm="100000">
                                          <p:val>
                                            <p:strVal val="#ppt_x"/>
                                          </p:val>
                                        </p:tav>
                                      </p:tavLst>
                                    </p:anim>
                                    <p:anim calcmode="lin" valueType="num">
                                      <p:cBhvr additive="base">
                                        <p:cTn id="72" dur="500" fill="hold"/>
                                        <p:tgtEl>
                                          <p:spTgt spid="299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995"/>
                                        </p:tgtEl>
                                        <p:attrNameLst>
                                          <p:attrName>style.visibility</p:attrName>
                                        </p:attrNameLst>
                                      </p:cBhvr>
                                      <p:to>
                                        <p:strVal val="visible"/>
                                      </p:to>
                                    </p:set>
                                    <p:anim calcmode="lin" valueType="num">
                                      <p:cBhvr additive="base">
                                        <p:cTn id="75" dur="500" fill="hold"/>
                                        <p:tgtEl>
                                          <p:spTgt spid="2995"/>
                                        </p:tgtEl>
                                        <p:attrNameLst>
                                          <p:attrName>ppt_x</p:attrName>
                                        </p:attrNameLst>
                                      </p:cBhvr>
                                      <p:tavLst>
                                        <p:tav tm="0">
                                          <p:val>
                                            <p:strVal val="#ppt_x"/>
                                          </p:val>
                                        </p:tav>
                                        <p:tav tm="100000">
                                          <p:val>
                                            <p:strVal val="#ppt_x"/>
                                          </p:val>
                                        </p:tav>
                                      </p:tavLst>
                                    </p:anim>
                                    <p:anim calcmode="lin" valueType="num">
                                      <p:cBhvr additive="base">
                                        <p:cTn id="76" dur="500" fill="hold"/>
                                        <p:tgtEl>
                                          <p:spTgt spid="2995"/>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996"/>
                                        </p:tgtEl>
                                        <p:attrNameLst>
                                          <p:attrName>style.visibility</p:attrName>
                                        </p:attrNameLst>
                                      </p:cBhvr>
                                      <p:to>
                                        <p:strVal val="visible"/>
                                      </p:to>
                                    </p:set>
                                    <p:anim calcmode="lin" valueType="num">
                                      <p:cBhvr additive="base">
                                        <p:cTn id="79" dur="500" fill="hold"/>
                                        <p:tgtEl>
                                          <p:spTgt spid="2996"/>
                                        </p:tgtEl>
                                        <p:attrNameLst>
                                          <p:attrName>ppt_x</p:attrName>
                                        </p:attrNameLst>
                                      </p:cBhvr>
                                      <p:tavLst>
                                        <p:tav tm="0">
                                          <p:val>
                                            <p:strVal val="#ppt_x"/>
                                          </p:val>
                                        </p:tav>
                                        <p:tav tm="100000">
                                          <p:val>
                                            <p:strVal val="#ppt_x"/>
                                          </p:val>
                                        </p:tav>
                                      </p:tavLst>
                                    </p:anim>
                                    <p:anim calcmode="lin" valueType="num">
                                      <p:cBhvr additive="base">
                                        <p:cTn id="80" dur="500" fill="hold"/>
                                        <p:tgtEl>
                                          <p:spTgt spid="299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997"/>
                                        </p:tgtEl>
                                        <p:attrNameLst>
                                          <p:attrName>style.visibility</p:attrName>
                                        </p:attrNameLst>
                                      </p:cBhvr>
                                      <p:to>
                                        <p:strVal val="visible"/>
                                      </p:to>
                                    </p:set>
                                    <p:anim calcmode="lin" valueType="num">
                                      <p:cBhvr additive="base">
                                        <p:cTn id="83" dur="500" fill="hold"/>
                                        <p:tgtEl>
                                          <p:spTgt spid="2997"/>
                                        </p:tgtEl>
                                        <p:attrNameLst>
                                          <p:attrName>ppt_x</p:attrName>
                                        </p:attrNameLst>
                                      </p:cBhvr>
                                      <p:tavLst>
                                        <p:tav tm="0">
                                          <p:val>
                                            <p:strVal val="#ppt_x"/>
                                          </p:val>
                                        </p:tav>
                                        <p:tav tm="100000">
                                          <p:val>
                                            <p:strVal val="#ppt_x"/>
                                          </p:val>
                                        </p:tav>
                                      </p:tavLst>
                                    </p:anim>
                                    <p:anim calcmode="lin" valueType="num">
                                      <p:cBhvr additive="base">
                                        <p:cTn id="84" dur="500" fill="hold"/>
                                        <p:tgtEl>
                                          <p:spTgt spid="2997"/>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998"/>
                                        </p:tgtEl>
                                        <p:attrNameLst>
                                          <p:attrName>style.visibility</p:attrName>
                                        </p:attrNameLst>
                                      </p:cBhvr>
                                      <p:to>
                                        <p:strVal val="visible"/>
                                      </p:to>
                                    </p:set>
                                    <p:anim calcmode="lin" valueType="num">
                                      <p:cBhvr additive="base">
                                        <p:cTn id="87" dur="500" fill="hold"/>
                                        <p:tgtEl>
                                          <p:spTgt spid="2998"/>
                                        </p:tgtEl>
                                        <p:attrNameLst>
                                          <p:attrName>ppt_x</p:attrName>
                                        </p:attrNameLst>
                                      </p:cBhvr>
                                      <p:tavLst>
                                        <p:tav tm="0">
                                          <p:val>
                                            <p:strVal val="#ppt_x"/>
                                          </p:val>
                                        </p:tav>
                                        <p:tav tm="100000">
                                          <p:val>
                                            <p:strVal val="#ppt_x"/>
                                          </p:val>
                                        </p:tav>
                                      </p:tavLst>
                                    </p:anim>
                                    <p:anim calcmode="lin" valueType="num">
                                      <p:cBhvr additive="base">
                                        <p:cTn id="88" dur="500" fill="hold"/>
                                        <p:tgtEl>
                                          <p:spTgt spid="2998"/>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999"/>
                                        </p:tgtEl>
                                        <p:attrNameLst>
                                          <p:attrName>style.visibility</p:attrName>
                                        </p:attrNameLst>
                                      </p:cBhvr>
                                      <p:to>
                                        <p:strVal val="visible"/>
                                      </p:to>
                                    </p:set>
                                    <p:anim calcmode="lin" valueType="num">
                                      <p:cBhvr additive="base">
                                        <p:cTn id="91" dur="500" fill="hold"/>
                                        <p:tgtEl>
                                          <p:spTgt spid="2999"/>
                                        </p:tgtEl>
                                        <p:attrNameLst>
                                          <p:attrName>ppt_x</p:attrName>
                                        </p:attrNameLst>
                                      </p:cBhvr>
                                      <p:tavLst>
                                        <p:tav tm="0">
                                          <p:val>
                                            <p:strVal val="#ppt_x"/>
                                          </p:val>
                                        </p:tav>
                                        <p:tav tm="100000">
                                          <p:val>
                                            <p:strVal val="#ppt_x"/>
                                          </p:val>
                                        </p:tav>
                                      </p:tavLst>
                                    </p:anim>
                                    <p:anim calcmode="lin" valueType="num">
                                      <p:cBhvr additive="base">
                                        <p:cTn id="92" dur="500" fill="hold"/>
                                        <p:tgtEl>
                                          <p:spTgt spid="2999"/>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000"/>
                                        </p:tgtEl>
                                        <p:attrNameLst>
                                          <p:attrName>style.visibility</p:attrName>
                                        </p:attrNameLst>
                                      </p:cBhvr>
                                      <p:to>
                                        <p:strVal val="visible"/>
                                      </p:to>
                                    </p:set>
                                    <p:anim calcmode="lin" valueType="num">
                                      <p:cBhvr additive="base">
                                        <p:cTn id="95" dur="500" fill="hold"/>
                                        <p:tgtEl>
                                          <p:spTgt spid="3000"/>
                                        </p:tgtEl>
                                        <p:attrNameLst>
                                          <p:attrName>ppt_x</p:attrName>
                                        </p:attrNameLst>
                                      </p:cBhvr>
                                      <p:tavLst>
                                        <p:tav tm="0">
                                          <p:val>
                                            <p:strVal val="#ppt_x"/>
                                          </p:val>
                                        </p:tav>
                                        <p:tav tm="100000">
                                          <p:val>
                                            <p:strVal val="#ppt_x"/>
                                          </p:val>
                                        </p:tav>
                                      </p:tavLst>
                                    </p:anim>
                                    <p:anim calcmode="lin" valueType="num">
                                      <p:cBhvr additive="base">
                                        <p:cTn id="96" dur="500" fill="hold"/>
                                        <p:tgtEl>
                                          <p:spTgt spid="3000"/>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001"/>
                                        </p:tgtEl>
                                        <p:attrNameLst>
                                          <p:attrName>style.visibility</p:attrName>
                                        </p:attrNameLst>
                                      </p:cBhvr>
                                      <p:to>
                                        <p:strVal val="visible"/>
                                      </p:to>
                                    </p:set>
                                    <p:anim calcmode="lin" valueType="num">
                                      <p:cBhvr additive="base">
                                        <p:cTn id="99" dur="500" fill="hold"/>
                                        <p:tgtEl>
                                          <p:spTgt spid="3001"/>
                                        </p:tgtEl>
                                        <p:attrNameLst>
                                          <p:attrName>ppt_x</p:attrName>
                                        </p:attrNameLst>
                                      </p:cBhvr>
                                      <p:tavLst>
                                        <p:tav tm="0">
                                          <p:val>
                                            <p:strVal val="#ppt_x"/>
                                          </p:val>
                                        </p:tav>
                                        <p:tav tm="100000">
                                          <p:val>
                                            <p:strVal val="#ppt_x"/>
                                          </p:val>
                                        </p:tav>
                                      </p:tavLst>
                                    </p:anim>
                                    <p:anim calcmode="lin" valueType="num">
                                      <p:cBhvr additive="base">
                                        <p:cTn id="100" dur="500" fill="hold"/>
                                        <p:tgtEl>
                                          <p:spTgt spid="3001"/>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002"/>
                                        </p:tgtEl>
                                        <p:attrNameLst>
                                          <p:attrName>style.visibility</p:attrName>
                                        </p:attrNameLst>
                                      </p:cBhvr>
                                      <p:to>
                                        <p:strVal val="visible"/>
                                      </p:to>
                                    </p:set>
                                    <p:anim calcmode="lin" valueType="num">
                                      <p:cBhvr additive="base">
                                        <p:cTn id="103" dur="500" fill="hold"/>
                                        <p:tgtEl>
                                          <p:spTgt spid="3002"/>
                                        </p:tgtEl>
                                        <p:attrNameLst>
                                          <p:attrName>ppt_x</p:attrName>
                                        </p:attrNameLst>
                                      </p:cBhvr>
                                      <p:tavLst>
                                        <p:tav tm="0">
                                          <p:val>
                                            <p:strVal val="#ppt_x"/>
                                          </p:val>
                                        </p:tav>
                                        <p:tav tm="100000">
                                          <p:val>
                                            <p:strVal val="#ppt_x"/>
                                          </p:val>
                                        </p:tav>
                                      </p:tavLst>
                                    </p:anim>
                                    <p:anim calcmode="lin" valueType="num">
                                      <p:cBhvr additive="base">
                                        <p:cTn id="104" dur="500" fill="hold"/>
                                        <p:tgtEl>
                                          <p:spTgt spid="3002"/>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003"/>
                                        </p:tgtEl>
                                        <p:attrNameLst>
                                          <p:attrName>style.visibility</p:attrName>
                                        </p:attrNameLst>
                                      </p:cBhvr>
                                      <p:to>
                                        <p:strVal val="visible"/>
                                      </p:to>
                                    </p:set>
                                    <p:anim calcmode="lin" valueType="num">
                                      <p:cBhvr additive="base">
                                        <p:cTn id="107" dur="500" fill="hold"/>
                                        <p:tgtEl>
                                          <p:spTgt spid="3003"/>
                                        </p:tgtEl>
                                        <p:attrNameLst>
                                          <p:attrName>ppt_x</p:attrName>
                                        </p:attrNameLst>
                                      </p:cBhvr>
                                      <p:tavLst>
                                        <p:tav tm="0">
                                          <p:val>
                                            <p:strVal val="#ppt_x"/>
                                          </p:val>
                                        </p:tav>
                                        <p:tav tm="100000">
                                          <p:val>
                                            <p:strVal val="#ppt_x"/>
                                          </p:val>
                                        </p:tav>
                                      </p:tavLst>
                                    </p:anim>
                                    <p:anim calcmode="lin" valueType="num">
                                      <p:cBhvr additive="base">
                                        <p:cTn id="108" dur="500" fill="hold"/>
                                        <p:tgtEl>
                                          <p:spTgt spid="3003"/>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3004"/>
                                        </p:tgtEl>
                                        <p:attrNameLst>
                                          <p:attrName>style.visibility</p:attrName>
                                        </p:attrNameLst>
                                      </p:cBhvr>
                                      <p:to>
                                        <p:strVal val="visible"/>
                                      </p:to>
                                    </p:set>
                                    <p:anim calcmode="lin" valueType="num">
                                      <p:cBhvr additive="base">
                                        <p:cTn id="111" dur="500" fill="hold"/>
                                        <p:tgtEl>
                                          <p:spTgt spid="3004"/>
                                        </p:tgtEl>
                                        <p:attrNameLst>
                                          <p:attrName>ppt_x</p:attrName>
                                        </p:attrNameLst>
                                      </p:cBhvr>
                                      <p:tavLst>
                                        <p:tav tm="0">
                                          <p:val>
                                            <p:strVal val="#ppt_x"/>
                                          </p:val>
                                        </p:tav>
                                        <p:tav tm="100000">
                                          <p:val>
                                            <p:strVal val="#ppt_x"/>
                                          </p:val>
                                        </p:tav>
                                      </p:tavLst>
                                    </p:anim>
                                    <p:anim calcmode="lin" valueType="num">
                                      <p:cBhvr additive="base">
                                        <p:cTn id="112" dur="500" fill="hold"/>
                                        <p:tgtEl>
                                          <p:spTgt spid="3004"/>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3005"/>
                                        </p:tgtEl>
                                        <p:attrNameLst>
                                          <p:attrName>style.visibility</p:attrName>
                                        </p:attrNameLst>
                                      </p:cBhvr>
                                      <p:to>
                                        <p:strVal val="visible"/>
                                      </p:to>
                                    </p:set>
                                    <p:anim calcmode="lin" valueType="num">
                                      <p:cBhvr additive="base">
                                        <p:cTn id="115" dur="500" fill="hold"/>
                                        <p:tgtEl>
                                          <p:spTgt spid="3005"/>
                                        </p:tgtEl>
                                        <p:attrNameLst>
                                          <p:attrName>ppt_x</p:attrName>
                                        </p:attrNameLst>
                                      </p:cBhvr>
                                      <p:tavLst>
                                        <p:tav tm="0">
                                          <p:val>
                                            <p:strVal val="#ppt_x"/>
                                          </p:val>
                                        </p:tav>
                                        <p:tav tm="100000">
                                          <p:val>
                                            <p:strVal val="#ppt_x"/>
                                          </p:val>
                                        </p:tav>
                                      </p:tavLst>
                                    </p:anim>
                                    <p:anim calcmode="lin" valueType="num">
                                      <p:cBhvr additive="base">
                                        <p:cTn id="116" dur="500" fill="hold"/>
                                        <p:tgtEl>
                                          <p:spTgt spid="3005"/>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3006"/>
                                        </p:tgtEl>
                                        <p:attrNameLst>
                                          <p:attrName>style.visibility</p:attrName>
                                        </p:attrNameLst>
                                      </p:cBhvr>
                                      <p:to>
                                        <p:strVal val="visible"/>
                                      </p:to>
                                    </p:set>
                                    <p:anim calcmode="lin" valueType="num">
                                      <p:cBhvr additive="base">
                                        <p:cTn id="119" dur="500" fill="hold"/>
                                        <p:tgtEl>
                                          <p:spTgt spid="3006"/>
                                        </p:tgtEl>
                                        <p:attrNameLst>
                                          <p:attrName>ppt_x</p:attrName>
                                        </p:attrNameLst>
                                      </p:cBhvr>
                                      <p:tavLst>
                                        <p:tav tm="0">
                                          <p:val>
                                            <p:strVal val="#ppt_x"/>
                                          </p:val>
                                        </p:tav>
                                        <p:tav tm="100000">
                                          <p:val>
                                            <p:strVal val="#ppt_x"/>
                                          </p:val>
                                        </p:tav>
                                      </p:tavLst>
                                    </p:anim>
                                    <p:anim calcmode="lin" valueType="num">
                                      <p:cBhvr additive="base">
                                        <p:cTn id="120" dur="500" fill="hold"/>
                                        <p:tgtEl>
                                          <p:spTgt spid="3006"/>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3007"/>
                                        </p:tgtEl>
                                        <p:attrNameLst>
                                          <p:attrName>style.visibility</p:attrName>
                                        </p:attrNameLst>
                                      </p:cBhvr>
                                      <p:to>
                                        <p:strVal val="visible"/>
                                      </p:to>
                                    </p:set>
                                    <p:anim calcmode="lin" valueType="num">
                                      <p:cBhvr additive="base">
                                        <p:cTn id="123" dur="500" fill="hold"/>
                                        <p:tgtEl>
                                          <p:spTgt spid="3007"/>
                                        </p:tgtEl>
                                        <p:attrNameLst>
                                          <p:attrName>ppt_x</p:attrName>
                                        </p:attrNameLst>
                                      </p:cBhvr>
                                      <p:tavLst>
                                        <p:tav tm="0">
                                          <p:val>
                                            <p:strVal val="#ppt_x"/>
                                          </p:val>
                                        </p:tav>
                                        <p:tav tm="100000">
                                          <p:val>
                                            <p:strVal val="#ppt_x"/>
                                          </p:val>
                                        </p:tav>
                                      </p:tavLst>
                                    </p:anim>
                                    <p:anim calcmode="lin" valueType="num">
                                      <p:cBhvr additive="base">
                                        <p:cTn id="124" dur="500" fill="hold"/>
                                        <p:tgtEl>
                                          <p:spTgt spid="3007"/>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3008"/>
                                        </p:tgtEl>
                                        <p:attrNameLst>
                                          <p:attrName>style.visibility</p:attrName>
                                        </p:attrNameLst>
                                      </p:cBhvr>
                                      <p:to>
                                        <p:strVal val="visible"/>
                                      </p:to>
                                    </p:set>
                                    <p:anim calcmode="lin" valueType="num">
                                      <p:cBhvr additive="base">
                                        <p:cTn id="127" dur="500" fill="hold"/>
                                        <p:tgtEl>
                                          <p:spTgt spid="3008"/>
                                        </p:tgtEl>
                                        <p:attrNameLst>
                                          <p:attrName>ppt_x</p:attrName>
                                        </p:attrNameLst>
                                      </p:cBhvr>
                                      <p:tavLst>
                                        <p:tav tm="0">
                                          <p:val>
                                            <p:strVal val="#ppt_x"/>
                                          </p:val>
                                        </p:tav>
                                        <p:tav tm="100000">
                                          <p:val>
                                            <p:strVal val="#ppt_x"/>
                                          </p:val>
                                        </p:tav>
                                      </p:tavLst>
                                    </p:anim>
                                    <p:anim calcmode="lin" valueType="num">
                                      <p:cBhvr additive="base">
                                        <p:cTn id="128" dur="500" fill="hold"/>
                                        <p:tgtEl>
                                          <p:spTgt spid="3008"/>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009"/>
                                        </p:tgtEl>
                                        <p:attrNameLst>
                                          <p:attrName>style.visibility</p:attrName>
                                        </p:attrNameLst>
                                      </p:cBhvr>
                                      <p:to>
                                        <p:strVal val="visible"/>
                                      </p:to>
                                    </p:set>
                                    <p:anim calcmode="lin" valueType="num">
                                      <p:cBhvr additive="base">
                                        <p:cTn id="131" dur="500" fill="hold"/>
                                        <p:tgtEl>
                                          <p:spTgt spid="3009"/>
                                        </p:tgtEl>
                                        <p:attrNameLst>
                                          <p:attrName>ppt_x</p:attrName>
                                        </p:attrNameLst>
                                      </p:cBhvr>
                                      <p:tavLst>
                                        <p:tav tm="0">
                                          <p:val>
                                            <p:strVal val="#ppt_x"/>
                                          </p:val>
                                        </p:tav>
                                        <p:tav tm="100000">
                                          <p:val>
                                            <p:strVal val="#ppt_x"/>
                                          </p:val>
                                        </p:tav>
                                      </p:tavLst>
                                    </p:anim>
                                    <p:anim calcmode="lin" valueType="num">
                                      <p:cBhvr additive="base">
                                        <p:cTn id="132" dur="500" fill="hold"/>
                                        <p:tgtEl>
                                          <p:spTgt spid="3009"/>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3010"/>
                                        </p:tgtEl>
                                        <p:attrNameLst>
                                          <p:attrName>style.visibility</p:attrName>
                                        </p:attrNameLst>
                                      </p:cBhvr>
                                      <p:to>
                                        <p:strVal val="visible"/>
                                      </p:to>
                                    </p:set>
                                    <p:anim calcmode="lin" valueType="num">
                                      <p:cBhvr additive="base">
                                        <p:cTn id="135" dur="500" fill="hold"/>
                                        <p:tgtEl>
                                          <p:spTgt spid="3010"/>
                                        </p:tgtEl>
                                        <p:attrNameLst>
                                          <p:attrName>ppt_x</p:attrName>
                                        </p:attrNameLst>
                                      </p:cBhvr>
                                      <p:tavLst>
                                        <p:tav tm="0">
                                          <p:val>
                                            <p:strVal val="#ppt_x"/>
                                          </p:val>
                                        </p:tav>
                                        <p:tav tm="100000">
                                          <p:val>
                                            <p:strVal val="#ppt_x"/>
                                          </p:val>
                                        </p:tav>
                                      </p:tavLst>
                                    </p:anim>
                                    <p:anim calcmode="lin" valueType="num">
                                      <p:cBhvr additive="base">
                                        <p:cTn id="136" dur="500" fill="hold"/>
                                        <p:tgtEl>
                                          <p:spTgt spid="3010"/>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3011"/>
                                        </p:tgtEl>
                                        <p:attrNameLst>
                                          <p:attrName>style.visibility</p:attrName>
                                        </p:attrNameLst>
                                      </p:cBhvr>
                                      <p:to>
                                        <p:strVal val="visible"/>
                                      </p:to>
                                    </p:set>
                                    <p:anim calcmode="lin" valueType="num">
                                      <p:cBhvr additive="base">
                                        <p:cTn id="139" dur="500" fill="hold"/>
                                        <p:tgtEl>
                                          <p:spTgt spid="3011"/>
                                        </p:tgtEl>
                                        <p:attrNameLst>
                                          <p:attrName>ppt_x</p:attrName>
                                        </p:attrNameLst>
                                      </p:cBhvr>
                                      <p:tavLst>
                                        <p:tav tm="0">
                                          <p:val>
                                            <p:strVal val="#ppt_x"/>
                                          </p:val>
                                        </p:tav>
                                        <p:tav tm="100000">
                                          <p:val>
                                            <p:strVal val="#ppt_x"/>
                                          </p:val>
                                        </p:tav>
                                      </p:tavLst>
                                    </p:anim>
                                    <p:anim calcmode="lin" valueType="num">
                                      <p:cBhvr additive="base">
                                        <p:cTn id="140" dur="500" fill="hold"/>
                                        <p:tgtEl>
                                          <p:spTgt spid="3011"/>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3012"/>
                                        </p:tgtEl>
                                        <p:attrNameLst>
                                          <p:attrName>style.visibility</p:attrName>
                                        </p:attrNameLst>
                                      </p:cBhvr>
                                      <p:to>
                                        <p:strVal val="visible"/>
                                      </p:to>
                                    </p:set>
                                    <p:anim calcmode="lin" valueType="num">
                                      <p:cBhvr additive="base">
                                        <p:cTn id="143" dur="500" fill="hold"/>
                                        <p:tgtEl>
                                          <p:spTgt spid="3012"/>
                                        </p:tgtEl>
                                        <p:attrNameLst>
                                          <p:attrName>ppt_x</p:attrName>
                                        </p:attrNameLst>
                                      </p:cBhvr>
                                      <p:tavLst>
                                        <p:tav tm="0">
                                          <p:val>
                                            <p:strVal val="#ppt_x"/>
                                          </p:val>
                                        </p:tav>
                                        <p:tav tm="100000">
                                          <p:val>
                                            <p:strVal val="#ppt_x"/>
                                          </p:val>
                                        </p:tav>
                                      </p:tavLst>
                                    </p:anim>
                                    <p:anim calcmode="lin" valueType="num">
                                      <p:cBhvr additive="base">
                                        <p:cTn id="144" dur="500" fill="hold"/>
                                        <p:tgtEl>
                                          <p:spTgt spid="3012"/>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3013"/>
                                        </p:tgtEl>
                                        <p:attrNameLst>
                                          <p:attrName>style.visibility</p:attrName>
                                        </p:attrNameLst>
                                      </p:cBhvr>
                                      <p:to>
                                        <p:strVal val="visible"/>
                                      </p:to>
                                    </p:set>
                                    <p:anim calcmode="lin" valueType="num">
                                      <p:cBhvr additive="base">
                                        <p:cTn id="147" dur="500" fill="hold"/>
                                        <p:tgtEl>
                                          <p:spTgt spid="3013"/>
                                        </p:tgtEl>
                                        <p:attrNameLst>
                                          <p:attrName>ppt_x</p:attrName>
                                        </p:attrNameLst>
                                      </p:cBhvr>
                                      <p:tavLst>
                                        <p:tav tm="0">
                                          <p:val>
                                            <p:strVal val="#ppt_x"/>
                                          </p:val>
                                        </p:tav>
                                        <p:tav tm="100000">
                                          <p:val>
                                            <p:strVal val="#ppt_x"/>
                                          </p:val>
                                        </p:tav>
                                      </p:tavLst>
                                    </p:anim>
                                    <p:anim calcmode="lin" valueType="num">
                                      <p:cBhvr additive="base">
                                        <p:cTn id="148" dur="500" fill="hold"/>
                                        <p:tgtEl>
                                          <p:spTgt spid="3013"/>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3014"/>
                                        </p:tgtEl>
                                        <p:attrNameLst>
                                          <p:attrName>style.visibility</p:attrName>
                                        </p:attrNameLst>
                                      </p:cBhvr>
                                      <p:to>
                                        <p:strVal val="visible"/>
                                      </p:to>
                                    </p:set>
                                    <p:anim calcmode="lin" valueType="num">
                                      <p:cBhvr additive="base">
                                        <p:cTn id="151" dur="500" fill="hold"/>
                                        <p:tgtEl>
                                          <p:spTgt spid="3014"/>
                                        </p:tgtEl>
                                        <p:attrNameLst>
                                          <p:attrName>ppt_x</p:attrName>
                                        </p:attrNameLst>
                                      </p:cBhvr>
                                      <p:tavLst>
                                        <p:tav tm="0">
                                          <p:val>
                                            <p:strVal val="#ppt_x"/>
                                          </p:val>
                                        </p:tav>
                                        <p:tav tm="100000">
                                          <p:val>
                                            <p:strVal val="#ppt_x"/>
                                          </p:val>
                                        </p:tav>
                                      </p:tavLst>
                                    </p:anim>
                                    <p:anim calcmode="lin" valueType="num">
                                      <p:cBhvr additive="base">
                                        <p:cTn id="152" dur="500" fill="hold"/>
                                        <p:tgtEl>
                                          <p:spTgt spid="3014"/>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3015"/>
                                        </p:tgtEl>
                                        <p:attrNameLst>
                                          <p:attrName>style.visibility</p:attrName>
                                        </p:attrNameLst>
                                      </p:cBhvr>
                                      <p:to>
                                        <p:strVal val="visible"/>
                                      </p:to>
                                    </p:set>
                                    <p:anim calcmode="lin" valueType="num">
                                      <p:cBhvr additive="base">
                                        <p:cTn id="155" dur="500" fill="hold"/>
                                        <p:tgtEl>
                                          <p:spTgt spid="3015"/>
                                        </p:tgtEl>
                                        <p:attrNameLst>
                                          <p:attrName>ppt_x</p:attrName>
                                        </p:attrNameLst>
                                      </p:cBhvr>
                                      <p:tavLst>
                                        <p:tav tm="0">
                                          <p:val>
                                            <p:strVal val="#ppt_x"/>
                                          </p:val>
                                        </p:tav>
                                        <p:tav tm="100000">
                                          <p:val>
                                            <p:strVal val="#ppt_x"/>
                                          </p:val>
                                        </p:tav>
                                      </p:tavLst>
                                    </p:anim>
                                    <p:anim calcmode="lin" valueType="num">
                                      <p:cBhvr additive="base">
                                        <p:cTn id="156" dur="500" fill="hold"/>
                                        <p:tgtEl>
                                          <p:spTgt spid="3015"/>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3016"/>
                                        </p:tgtEl>
                                        <p:attrNameLst>
                                          <p:attrName>style.visibility</p:attrName>
                                        </p:attrNameLst>
                                      </p:cBhvr>
                                      <p:to>
                                        <p:strVal val="visible"/>
                                      </p:to>
                                    </p:set>
                                    <p:anim calcmode="lin" valueType="num">
                                      <p:cBhvr additive="base">
                                        <p:cTn id="159" dur="500" fill="hold"/>
                                        <p:tgtEl>
                                          <p:spTgt spid="3016"/>
                                        </p:tgtEl>
                                        <p:attrNameLst>
                                          <p:attrName>ppt_x</p:attrName>
                                        </p:attrNameLst>
                                      </p:cBhvr>
                                      <p:tavLst>
                                        <p:tav tm="0">
                                          <p:val>
                                            <p:strVal val="#ppt_x"/>
                                          </p:val>
                                        </p:tav>
                                        <p:tav tm="100000">
                                          <p:val>
                                            <p:strVal val="#ppt_x"/>
                                          </p:val>
                                        </p:tav>
                                      </p:tavLst>
                                    </p:anim>
                                    <p:anim calcmode="lin" valueType="num">
                                      <p:cBhvr additive="base">
                                        <p:cTn id="160" dur="500" fill="hold"/>
                                        <p:tgtEl>
                                          <p:spTgt spid="3016"/>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3017"/>
                                        </p:tgtEl>
                                        <p:attrNameLst>
                                          <p:attrName>style.visibility</p:attrName>
                                        </p:attrNameLst>
                                      </p:cBhvr>
                                      <p:to>
                                        <p:strVal val="visible"/>
                                      </p:to>
                                    </p:set>
                                    <p:anim calcmode="lin" valueType="num">
                                      <p:cBhvr additive="base">
                                        <p:cTn id="163" dur="500" fill="hold"/>
                                        <p:tgtEl>
                                          <p:spTgt spid="3017"/>
                                        </p:tgtEl>
                                        <p:attrNameLst>
                                          <p:attrName>ppt_x</p:attrName>
                                        </p:attrNameLst>
                                      </p:cBhvr>
                                      <p:tavLst>
                                        <p:tav tm="0">
                                          <p:val>
                                            <p:strVal val="#ppt_x"/>
                                          </p:val>
                                        </p:tav>
                                        <p:tav tm="100000">
                                          <p:val>
                                            <p:strVal val="#ppt_x"/>
                                          </p:val>
                                        </p:tav>
                                      </p:tavLst>
                                    </p:anim>
                                    <p:anim calcmode="lin" valueType="num">
                                      <p:cBhvr additive="base">
                                        <p:cTn id="164" dur="500" fill="hold"/>
                                        <p:tgtEl>
                                          <p:spTgt spid="3017"/>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3018"/>
                                        </p:tgtEl>
                                        <p:attrNameLst>
                                          <p:attrName>style.visibility</p:attrName>
                                        </p:attrNameLst>
                                      </p:cBhvr>
                                      <p:to>
                                        <p:strVal val="visible"/>
                                      </p:to>
                                    </p:set>
                                    <p:anim calcmode="lin" valueType="num">
                                      <p:cBhvr additive="base">
                                        <p:cTn id="167" dur="500" fill="hold"/>
                                        <p:tgtEl>
                                          <p:spTgt spid="3018"/>
                                        </p:tgtEl>
                                        <p:attrNameLst>
                                          <p:attrName>ppt_x</p:attrName>
                                        </p:attrNameLst>
                                      </p:cBhvr>
                                      <p:tavLst>
                                        <p:tav tm="0">
                                          <p:val>
                                            <p:strVal val="#ppt_x"/>
                                          </p:val>
                                        </p:tav>
                                        <p:tav tm="100000">
                                          <p:val>
                                            <p:strVal val="#ppt_x"/>
                                          </p:val>
                                        </p:tav>
                                      </p:tavLst>
                                    </p:anim>
                                    <p:anim calcmode="lin" valueType="num">
                                      <p:cBhvr additive="base">
                                        <p:cTn id="168" dur="500" fill="hold"/>
                                        <p:tgtEl>
                                          <p:spTgt spid="3018"/>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3019"/>
                                        </p:tgtEl>
                                        <p:attrNameLst>
                                          <p:attrName>style.visibility</p:attrName>
                                        </p:attrNameLst>
                                      </p:cBhvr>
                                      <p:to>
                                        <p:strVal val="visible"/>
                                      </p:to>
                                    </p:set>
                                    <p:anim calcmode="lin" valueType="num">
                                      <p:cBhvr additive="base">
                                        <p:cTn id="171" dur="500" fill="hold"/>
                                        <p:tgtEl>
                                          <p:spTgt spid="3019"/>
                                        </p:tgtEl>
                                        <p:attrNameLst>
                                          <p:attrName>ppt_x</p:attrName>
                                        </p:attrNameLst>
                                      </p:cBhvr>
                                      <p:tavLst>
                                        <p:tav tm="0">
                                          <p:val>
                                            <p:strVal val="#ppt_x"/>
                                          </p:val>
                                        </p:tav>
                                        <p:tav tm="100000">
                                          <p:val>
                                            <p:strVal val="#ppt_x"/>
                                          </p:val>
                                        </p:tav>
                                      </p:tavLst>
                                    </p:anim>
                                    <p:anim calcmode="lin" valueType="num">
                                      <p:cBhvr additive="base">
                                        <p:cTn id="172" dur="500" fill="hold"/>
                                        <p:tgtEl>
                                          <p:spTgt spid="3019"/>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3022"/>
                                        </p:tgtEl>
                                        <p:attrNameLst>
                                          <p:attrName>style.visibility</p:attrName>
                                        </p:attrNameLst>
                                      </p:cBhvr>
                                      <p:to>
                                        <p:strVal val="visible"/>
                                      </p:to>
                                    </p:set>
                                    <p:anim calcmode="lin" valueType="num">
                                      <p:cBhvr additive="base">
                                        <p:cTn id="175" dur="500" fill="hold"/>
                                        <p:tgtEl>
                                          <p:spTgt spid="3022"/>
                                        </p:tgtEl>
                                        <p:attrNameLst>
                                          <p:attrName>ppt_x</p:attrName>
                                        </p:attrNameLst>
                                      </p:cBhvr>
                                      <p:tavLst>
                                        <p:tav tm="0">
                                          <p:val>
                                            <p:strVal val="#ppt_x"/>
                                          </p:val>
                                        </p:tav>
                                        <p:tav tm="100000">
                                          <p:val>
                                            <p:strVal val="#ppt_x"/>
                                          </p:val>
                                        </p:tav>
                                      </p:tavLst>
                                    </p:anim>
                                    <p:anim calcmode="lin" valueType="num">
                                      <p:cBhvr additive="base">
                                        <p:cTn id="176" dur="500" fill="hold"/>
                                        <p:tgtEl>
                                          <p:spTgt spid="3022"/>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3027"/>
                                        </p:tgtEl>
                                        <p:attrNameLst>
                                          <p:attrName>style.visibility</p:attrName>
                                        </p:attrNameLst>
                                      </p:cBhvr>
                                      <p:to>
                                        <p:strVal val="visible"/>
                                      </p:to>
                                    </p:set>
                                    <p:anim calcmode="lin" valueType="num">
                                      <p:cBhvr additive="base">
                                        <p:cTn id="179" dur="500" fill="hold"/>
                                        <p:tgtEl>
                                          <p:spTgt spid="3027"/>
                                        </p:tgtEl>
                                        <p:attrNameLst>
                                          <p:attrName>ppt_x</p:attrName>
                                        </p:attrNameLst>
                                      </p:cBhvr>
                                      <p:tavLst>
                                        <p:tav tm="0">
                                          <p:val>
                                            <p:strVal val="#ppt_x"/>
                                          </p:val>
                                        </p:tav>
                                        <p:tav tm="100000">
                                          <p:val>
                                            <p:strVal val="#ppt_x"/>
                                          </p:val>
                                        </p:tav>
                                      </p:tavLst>
                                    </p:anim>
                                    <p:anim calcmode="lin" valueType="num">
                                      <p:cBhvr additive="base">
                                        <p:cTn id="180" dur="500" fill="hold"/>
                                        <p:tgtEl>
                                          <p:spTgt spid="3027"/>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3032"/>
                                        </p:tgtEl>
                                        <p:attrNameLst>
                                          <p:attrName>style.visibility</p:attrName>
                                        </p:attrNameLst>
                                      </p:cBhvr>
                                      <p:to>
                                        <p:strVal val="visible"/>
                                      </p:to>
                                    </p:set>
                                    <p:anim calcmode="lin" valueType="num">
                                      <p:cBhvr additive="base">
                                        <p:cTn id="183" dur="500" fill="hold"/>
                                        <p:tgtEl>
                                          <p:spTgt spid="3032"/>
                                        </p:tgtEl>
                                        <p:attrNameLst>
                                          <p:attrName>ppt_x</p:attrName>
                                        </p:attrNameLst>
                                      </p:cBhvr>
                                      <p:tavLst>
                                        <p:tav tm="0">
                                          <p:val>
                                            <p:strVal val="#ppt_x"/>
                                          </p:val>
                                        </p:tav>
                                        <p:tav tm="100000">
                                          <p:val>
                                            <p:strVal val="#ppt_x"/>
                                          </p:val>
                                        </p:tav>
                                      </p:tavLst>
                                    </p:anim>
                                    <p:anim calcmode="lin" valueType="num">
                                      <p:cBhvr additive="base">
                                        <p:cTn id="184" dur="500" fill="hold"/>
                                        <p:tgtEl>
                                          <p:spTgt spid="3032"/>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3037"/>
                                        </p:tgtEl>
                                        <p:attrNameLst>
                                          <p:attrName>style.visibility</p:attrName>
                                        </p:attrNameLst>
                                      </p:cBhvr>
                                      <p:to>
                                        <p:strVal val="visible"/>
                                      </p:to>
                                    </p:set>
                                    <p:anim calcmode="lin" valueType="num">
                                      <p:cBhvr additive="base">
                                        <p:cTn id="187" dur="500" fill="hold"/>
                                        <p:tgtEl>
                                          <p:spTgt spid="3037"/>
                                        </p:tgtEl>
                                        <p:attrNameLst>
                                          <p:attrName>ppt_x</p:attrName>
                                        </p:attrNameLst>
                                      </p:cBhvr>
                                      <p:tavLst>
                                        <p:tav tm="0">
                                          <p:val>
                                            <p:strVal val="#ppt_x"/>
                                          </p:val>
                                        </p:tav>
                                        <p:tav tm="100000">
                                          <p:val>
                                            <p:strVal val="#ppt_x"/>
                                          </p:val>
                                        </p:tav>
                                      </p:tavLst>
                                    </p:anim>
                                    <p:anim calcmode="lin" valueType="num">
                                      <p:cBhvr additive="base">
                                        <p:cTn id="188" dur="500" fill="hold"/>
                                        <p:tgtEl>
                                          <p:spTgt spid="3037"/>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3042"/>
                                        </p:tgtEl>
                                        <p:attrNameLst>
                                          <p:attrName>style.visibility</p:attrName>
                                        </p:attrNameLst>
                                      </p:cBhvr>
                                      <p:to>
                                        <p:strVal val="visible"/>
                                      </p:to>
                                    </p:set>
                                    <p:anim calcmode="lin" valueType="num">
                                      <p:cBhvr additive="base">
                                        <p:cTn id="191" dur="500" fill="hold"/>
                                        <p:tgtEl>
                                          <p:spTgt spid="3042"/>
                                        </p:tgtEl>
                                        <p:attrNameLst>
                                          <p:attrName>ppt_x</p:attrName>
                                        </p:attrNameLst>
                                      </p:cBhvr>
                                      <p:tavLst>
                                        <p:tav tm="0">
                                          <p:val>
                                            <p:strVal val="#ppt_x"/>
                                          </p:val>
                                        </p:tav>
                                        <p:tav tm="100000">
                                          <p:val>
                                            <p:strVal val="#ppt_x"/>
                                          </p:val>
                                        </p:tav>
                                      </p:tavLst>
                                    </p:anim>
                                    <p:anim calcmode="lin" valueType="num">
                                      <p:cBhvr additive="base">
                                        <p:cTn id="192" dur="500" fill="hold"/>
                                        <p:tgtEl>
                                          <p:spTgt spid="3042"/>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3043"/>
                                        </p:tgtEl>
                                        <p:attrNameLst>
                                          <p:attrName>style.visibility</p:attrName>
                                        </p:attrNameLst>
                                      </p:cBhvr>
                                      <p:to>
                                        <p:strVal val="visible"/>
                                      </p:to>
                                    </p:set>
                                    <p:anim calcmode="lin" valueType="num">
                                      <p:cBhvr additive="base">
                                        <p:cTn id="195" dur="500" fill="hold"/>
                                        <p:tgtEl>
                                          <p:spTgt spid="3043"/>
                                        </p:tgtEl>
                                        <p:attrNameLst>
                                          <p:attrName>ppt_x</p:attrName>
                                        </p:attrNameLst>
                                      </p:cBhvr>
                                      <p:tavLst>
                                        <p:tav tm="0">
                                          <p:val>
                                            <p:strVal val="#ppt_x"/>
                                          </p:val>
                                        </p:tav>
                                        <p:tav tm="100000">
                                          <p:val>
                                            <p:strVal val="#ppt_x"/>
                                          </p:val>
                                        </p:tav>
                                      </p:tavLst>
                                    </p:anim>
                                    <p:anim calcmode="lin" valueType="num">
                                      <p:cBhvr additive="base">
                                        <p:cTn id="196" dur="500" fill="hold"/>
                                        <p:tgtEl>
                                          <p:spTgt spid="3043"/>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3044"/>
                                        </p:tgtEl>
                                        <p:attrNameLst>
                                          <p:attrName>style.visibility</p:attrName>
                                        </p:attrNameLst>
                                      </p:cBhvr>
                                      <p:to>
                                        <p:strVal val="visible"/>
                                      </p:to>
                                    </p:set>
                                    <p:anim calcmode="lin" valueType="num">
                                      <p:cBhvr additive="base">
                                        <p:cTn id="199" dur="500" fill="hold"/>
                                        <p:tgtEl>
                                          <p:spTgt spid="3044"/>
                                        </p:tgtEl>
                                        <p:attrNameLst>
                                          <p:attrName>ppt_x</p:attrName>
                                        </p:attrNameLst>
                                      </p:cBhvr>
                                      <p:tavLst>
                                        <p:tav tm="0">
                                          <p:val>
                                            <p:strVal val="#ppt_x"/>
                                          </p:val>
                                        </p:tav>
                                        <p:tav tm="100000">
                                          <p:val>
                                            <p:strVal val="#ppt_x"/>
                                          </p:val>
                                        </p:tav>
                                      </p:tavLst>
                                    </p:anim>
                                    <p:anim calcmode="lin" valueType="num">
                                      <p:cBhvr additive="base">
                                        <p:cTn id="200" dur="500" fill="hold"/>
                                        <p:tgtEl>
                                          <p:spTgt spid="3044"/>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3045"/>
                                        </p:tgtEl>
                                        <p:attrNameLst>
                                          <p:attrName>style.visibility</p:attrName>
                                        </p:attrNameLst>
                                      </p:cBhvr>
                                      <p:to>
                                        <p:strVal val="visible"/>
                                      </p:to>
                                    </p:set>
                                    <p:anim calcmode="lin" valueType="num">
                                      <p:cBhvr additive="base">
                                        <p:cTn id="203" dur="500" fill="hold"/>
                                        <p:tgtEl>
                                          <p:spTgt spid="3045"/>
                                        </p:tgtEl>
                                        <p:attrNameLst>
                                          <p:attrName>ppt_x</p:attrName>
                                        </p:attrNameLst>
                                      </p:cBhvr>
                                      <p:tavLst>
                                        <p:tav tm="0">
                                          <p:val>
                                            <p:strVal val="#ppt_x"/>
                                          </p:val>
                                        </p:tav>
                                        <p:tav tm="100000">
                                          <p:val>
                                            <p:strVal val="#ppt_x"/>
                                          </p:val>
                                        </p:tav>
                                      </p:tavLst>
                                    </p:anim>
                                    <p:anim calcmode="lin" valueType="num">
                                      <p:cBhvr additive="base">
                                        <p:cTn id="204" dur="500" fill="hold"/>
                                        <p:tgtEl>
                                          <p:spTgt spid="3045"/>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3046"/>
                                        </p:tgtEl>
                                        <p:attrNameLst>
                                          <p:attrName>style.visibility</p:attrName>
                                        </p:attrNameLst>
                                      </p:cBhvr>
                                      <p:to>
                                        <p:strVal val="visible"/>
                                      </p:to>
                                    </p:set>
                                    <p:anim calcmode="lin" valueType="num">
                                      <p:cBhvr additive="base">
                                        <p:cTn id="207" dur="500" fill="hold"/>
                                        <p:tgtEl>
                                          <p:spTgt spid="3046"/>
                                        </p:tgtEl>
                                        <p:attrNameLst>
                                          <p:attrName>ppt_x</p:attrName>
                                        </p:attrNameLst>
                                      </p:cBhvr>
                                      <p:tavLst>
                                        <p:tav tm="0">
                                          <p:val>
                                            <p:strVal val="#ppt_x"/>
                                          </p:val>
                                        </p:tav>
                                        <p:tav tm="100000">
                                          <p:val>
                                            <p:strVal val="#ppt_x"/>
                                          </p:val>
                                        </p:tav>
                                      </p:tavLst>
                                    </p:anim>
                                    <p:anim calcmode="lin" valueType="num">
                                      <p:cBhvr additive="base">
                                        <p:cTn id="208" dur="500" fill="hold"/>
                                        <p:tgtEl>
                                          <p:spTgt spid="3046"/>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3047"/>
                                        </p:tgtEl>
                                        <p:attrNameLst>
                                          <p:attrName>style.visibility</p:attrName>
                                        </p:attrNameLst>
                                      </p:cBhvr>
                                      <p:to>
                                        <p:strVal val="visible"/>
                                      </p:to>
                                    </p:set>
                                    <p:anim calcmode="lin" valueType="num">
                                      <p:cBhvr additive="base">
                                        <p:cTn id="211" dur="500" fill="hold"/>
                                        <p:tgtEl>
                                          <p:spTgt spid="3047"/>
                                        </p:tgtEl>
                                        <p:attrNameLst>
                                          <p:attrName>ppt_x</p:attrName>
                                        </p:attrNameLst>
                                      </p:cBhvr>
                                      <p:tavLst>
                                        <p:tav tm="0">
                                          <p:val>
                                            <p:strVal val="#ppt_x"/>
                                          </p:val>
                                        </p:tav>
                                        <p:tav tm="100000">
                                          <p:val>
                                            <p:strVal val="#ppt_x"/>
                                          </p:val>
                                        </p:tav>
                                      </p:tavLst>
                                    </p:anim>
                                    <p:anim calcmode="lin" valueType="num">
                                      <p:cBhvr additive="base">
                                        <p:cTn id="212" dur="500" fill="hold"/>
                                        <p:tgtEl>
                                          <p:spTgt spid="3047"/>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3048"/>
                                        </p:tgtEl>
                                        <p:attrNameLst>
                                          <p:attrName>style.visibility</p:attrName>
                                        </p:attrNameLst>
                                      </p:cBhvr>
                                      <p:to>
                                        <p:strVal val="visible"/>
                                      </p:to>
                                    </p:set>
                                    <p:anim calcmode="lin" valueType="num">
                                      <p:cBhvr additive="base">
                                        <p:cTn id="215" dur="500" fill="hold"/>
                                        <p:tgtEl>
                                          <p:spTgt spid="3048"/>
                                        </p:tgtEl>
                                        <p:attrNameLst>
                                          <p:attrName>ppt_x</p:attrName>
                                        </p:attrNameLst>
                                      </p:cBhvr>
                                      <p:tavLst>
                                        <p:tav tm="0">
                                          <p:val>
                                            <p:strVal val="#ppt_x"/>
                                          </p:val>
                                        </p:tav>
                                        <p:tav tm="100000">
                                          <p:val>
                                            <p:strVal val="#ppt_x"/>
                                          </p:val>
                                        </p:tav>
                                      </p:tavLst>
                                    </p:anim>
                                    <p:anim calcmode="lin" valueType="num">
                                      <p:cBhvr additive="base">
                                        <p:cTn id="216" dur="500" fill="hold"/>
                                        <p:tgtEl>
                                          <p:spTgt spid="3048"/>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3049"/>
                                        </p:tgtEl>
                                        <p:attrNameLst>
                                          <p:attrName>style.visibility</p:attrName>
                                        </p:attrNameLst>
                                      </p:cBhvr>
                                      <p:to>
                                        <p:strVal val="visible"/>
                                      </p:to>
                                    </p:set>
                                    <p:anim calcmode="lin" valueType="num">
                                      <p:cBhvr additive="base">
                                        <p:cTn id="219" dur="500" fill="hold"/>
                                        <p:tgtEl>
                                          <p:spTgt spid="3049"/>
                                        </p:tgtEl>
                                        <p:attrNameLst>
                                          <p:attrName>ppt_x</p:attrName>
                                        </p:attrNameLst>
                                      </p:cBhvr>
                                      <p:tavLst>
                                        <p:tav tm="0">
                                          <p:val>
                                            <p:strVal val="#ppt_x"/>
                                          </p:val>
                                        </p:tav>
                                        <p:tav tm="100000">
                                          <p:val>
                                            <p:strVal val="#ppt_x"/>
                                          </p:val>
                                        </p:tav>
                                      </p:tavLst>
                                    </p:anim>
                                    <p:anim calcmode="lin" valueType="num">
                                      <p:cBhvr additive="base">
                                        <p:cTn id="220" dur="500" fill="hold"/>
                                        <p:tgtEl>
                                          <p:spTgt spid="3049"/>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3050"/>
                                        </p:tgtEl>
                                        <p:attrNameLst>
                                          <p:attrName>style.visibility</p:attrName>
                                        </p:attrNameLst>
                                      </p:cBhvr>
                                      <p:to>
                                        <p:strVal val="visible"/>
                                      </p:to>
                                    </p:set>
                                    <p:anim calcmode="lin" valueType="num">
                                      <p:cBhvr additive="base">
                                        <p:cTn id="223" dur="500" fill="hold"/>
                                        <p:tgtEl>
                                          <p:spTgt spid="3050"/>
                                        </p:tgtEl>
                                        <p:attrNameLst>
                                          <p:attrName>ppt_x</p:attrName>
                                        </p:attrNameLst>
                                      </p:cBhvr>
                                      <p:tavLst>
                                        <p:tav tm="0">
                                          <p:val>
                                            <p:strVal val="#ppt_x"/>
                                          </p:val>
                                        </p:tav>
                                        <p:tav tm="100000">
                                          <p:val>
                                            <p:strVal val="#ppt_x"/>
                                          </p:val>
                                        </p:tav>
                                      </p:tavLst>
                                    </p:anim>
                                    <p:anim calcmode="lin" valueType="num">
                                      <p:cBhvr additive="base">
                                        <p:cTn id="224" dur="500" fill="hold"/>
                                        <p:tgtEl>
                                          <p:spTgt spid="3050"/>
                                        </p:tgtEl>
                                        <p:attrNameLst>
                                          <p:attrName>ppt_y</p:attrName>
                                        </p:attrNameLst>
                                      </p:cBhvr>
                                      <p:tavLst>
                                        <p:tav tm="0">
                                          <p:val>
                                            <p:strVal val="1+#ppt_h/2"/>
                                          </p:val>
                                        </p:tav>
                                        <p:tav tm="100000">
                                          <p:val>
                                            <p:strVal val="#ppt_y"/>
                                          </p:val>
                                        </p:tav>
                                      </p:tavLst>
                                    </p:anim>
                                  </p:childTnLst>
                                </p:cTn>
                              </p:par>
                              <p:par>
                                <p:cTn id="225" presetID="2" presetClass="entr" presetSubtype="4" fill="hold" grpId="0" nodeType="withEffect">
                                  <p:stCondLst>
                                    <p:cond delay="0"/>
                                  </p:stCondLst>
                                  <p:childTnLst>
                                    <p:set>
                                      <p:cBhvr>
                                        <p:cTn id="226" dur="1" fill="hold">
                                          <p:stCondLst>
                                            <p:cond delay="0"/>
                                          </p:stCondLst>
                                        </p:cTn>
                                        <p:tgtEl>
                                          <p:spTgt spid="3051"/>
                                        </p:tgtEl>
                                        <p:attrNameLst>
                                          <p:attrName>style.visibility</p:attrName>
                                        </p:attrNameLst>
                                      </p:cBhvr>
                                      <p:to>
                                        <p:strVal val="visible"/>
                                      </p:to>
                                    </p:set>
                                    <p:anim calcmode="lin" valueType="num">
                                      <p:cBhvr additive="base">
                                        <p:cTn id="227" dur="500" fill="hold"/>
                                        <p:tgtEl>
                                          <p:spTgt spid="3051"/>
                                        </p:tgtEl>
                                        <p:attrNameLst>
                                          <p:attrName>ppt_x</p:attrName>
                                        </p:attrNameLst>
                                      </p:cBhvr>
                                      <p:tavLst>
                                        <p:tav tm="0">
                                          <p:val>
                                            <p:strVal val="#ppt_x"/>
                                          </p:val>
                                        </p:tav>
                                        <p:tav tm="100000">
                                          <p:val>
                                            <p:strVal val="#ppt_x"/>
                                          </p:val>
                                        </p:tav>
                                      </p:tavLst>
                                    </p:anim>
                                    <p:anim calcmode="lin" valueType="num">
                                      <p:cBhvr additive="base">
                                        <p:cTn id="228" dur="500" fill="hold"/>
                                        <p:tgtEl>
                                          <p:spTgt spid="3051"/>
                                        </p:tgtEl>
                                        <p:attrNameLst>
                                          <p:attrName>ppt_y</p:attrName>
                                        </p:attrNameLst>
                                      </p:cBhvr>
                                      <p:tavLst>
                                        <p:tav tm="0">
                                          <p:val>
                                            <p:strVal val="1+#ppt_h/2"/>
                                          </p:val>
                                        </p:tav>
                                        <p:tav tm="100000">
                                          <p:val>
                                            <p:strVal val="#ppt_y"/>
                                          </p:val>
                                        </p:tav>
                                      </p:tavLst>
                                    </p:anim>
                                  </p:childTnLst>
                                </p:cTn>
                              </p:par>
                              <p:par>
                                <p:cTn id="229" presetID="2" presetClass="entr" presetSubtype="4" fill="hold" grpId="0" nodeType="withEffect">
                                  <p:stCondLst>
                                    <p:cond delay="0"/>
                                  </p:stCondLst>
                                  <p:childTnLst>
                                    <p:set>
                                      <p:cBhvr>
                                        <p:cTn id="230" dur="1" fill="hold">
                                          <p:stCondLst>
                                            <p:cond delay="0"/>
                                          </p:stCondLst>
                                        </p:cTn>
                                        <p:tgtEl>
                                          <p:spTgt spid="3052"/>
                                        </p:tgtEl>
                                        <p:attrNameLst>
                                          <p:attrName>style.visibility</p:attrName>
                                        </p:attrNameLst>
                                      </p:cBhvr>
                                      <p:to>
                                        <p:strVal val="visible"/>
                                      </p:to>
                                    </p:set>
                                    <p:anim calcmode="lin" valueType="num">
                                      <p:cBhvr additive="base">
                                        <p:cTn id="231" dur="500" fill="hold"/>
                                        <p:tgtEl>
                                          <p:spTgt spid="3052"/>
                                        </p:tgtEl>
                                        <p:attrNameLst>
                                          <p:attrName>ppt_x</p:attrName>
                                        </p:attrNameLst>
                                      </p:cBhvr>
                                      <p:tavLst>
                                        <p:tav tm="0">
                                          <p:val>
                                            <p:strVal val="#ppt_x"/>
                                          </p:val>
                                        </p:tav>
                                        <p:tav tm="100000">
                                          <p:val>
                                            <p:strVal val="#ppt_x"/>
                                          </p:val>
                                        </p:tav>
                                      </p:tavLst>
                                    </p:anim>
                                    <p:anim calcmode="lin" valueType="num">
                                      <p:cBhvr additive="base">
                                        <p:cTn id="232" dur="500" fill="hold"/>
                                        <p:tgtEl>
                                          <p:spTgt spid="3052"/>
                                        </p:tgtEl>
                                        <p:attrNameLst>
                                          <p:attrName>ppt_y</p:attrName>
                                        </p:attrNameLst>
                                      </p:cBhvr>
                                      <p:tavLst>
                                        <p:tav tm="0">
                                          <p:val>
                                            <p:strVal val="1+#ppt_h/2"/>
                                          </p:val>
                                        </p:tav>
                                        <p:tav tm="100000">
                                          <p:val>
                                            <p:strVal val="#ppt_y"/>
                                          </p:val>
                                        </p:tav>
                                      </p:tavLst>
                                    </p:anim>
                                  </p:childTnLst>
                                </p:cTn>
                              </p:par>
                              <p:par>
                                <p:cTn id="233" presetID="2" presetClass="entr" presetSubtype="4" fill="hold" grpId="0" nodeType="withEffect">
                                  <p:stCondLst>
                                    <p:cond delay="0"/>
                                  </p:stCondLst>
                                  <p:childTnLst>
                                    <p:set>
                                      <p:cBhvr>
                                        <p:cTn id="234" dur="1" fill="hold">
                                          <p:stCondLst>
                                            <p:cond delay="0"/>
                                          </p:stCondLst>
                                        </p:cTn>
                                        <p:tgtEl>
                                          <p:spTgt spid="3053"/>
                                        </p:tgtEl>
                                        <p:attrNameLst>
                                          <p:attrName>style.visibility</p:attrName>
                                        </p:attrNameLst>
                                      </p:cBhvr>
                                      <p:to>
                                        <p:strVal val="visible"/>
                                      </p:to>
                                    </p:set>
                                    <p:anim calcmode="lin" valueType="num">
                                      <p:cBhvr additive="base">
                                        <p:cTn id="235" dur="500" fill="hold"/>
                                        <p:tgtEl>
                                          <p:spTgt spid="3053"/>
                                        </p:tgtEl>
                                        <p:attrNameLst>
                                          <p:attrName>ppt_x</p:attrName>
                                        </p:attrNameLst>
                                      </p:cBhvr>
                                      <p:tavLst>
                                        <p:tav tm="0">
                                          <p:val>
                                            <p:strVal val="#ppt_x"/>
                                          </p:val>
                                        </p:tav>
                                        <p:tav tm="100000">
                                          <p:val>
                                            <p:strVal val="#ppt_x"/>
                                          </p:val>
                                        </p:tav>
                                      </p:tavLst>
                                    </p:anim>
                                    <p:anim calcmode="lin" valueType="num">
                                      <p:cBhvr additive="base">
                                        <p:cTn id="236" dur="500" fill="hold"/>
                                        <p:tgtEl>
                                          <p:spTgt spid="3053"/>
                                        </p:tgtEl>
                                        <p:attrNameLst>
                                          <p:attrName>ppt_y</p:attrName>
                                        </p:attrNameLst>
                                      </p:cBhvr>
                                      <p:tavLst>
                                        <p:tav tm="0">
                                          <p:val>
                                            <p:strVal val="1+#ppt_h/2"/>
                                          </p:val>
                                        </p:tav>
                                        <p:tav tm="100000">
                                          <p:val>
                                            <p:strVal val="#ppt_y"/>
                                          </p:val>
                                        </p:tav>
                                      </p:tavLst>
                                    </p:anim>
                                  </p:childTnLst>
                                </p:cTn>
                              </p:par>
                              <p:par>
                                <p:cTn id="237" presetID="2" presetClass="entr" presetSubtype="4" fill="hold" grpId="0" nodeType="withEffect">
                                  <p:stCondLst>
                                    <p:cond delay="0"/>
                                  </p:stCondLst>
                                  <p:childTnLst>
                                    <p:set>
                                      <p:cBhvr>
                                        <p:cTn id="238" dur="1" fill="hold">
                                          <p:stCondLst>
                                            <p:cond delay="0"/>
                                          </p:stCondLst>
                                        </p:cTn>
                                        <p:tgtEl>
                                          <p:spTgt spid="3054"/>
                                        </p:tgtEl>
                                        <p:attrNameLst>
                                          <p:attrName>style.visibility</p:attrName>
                                        </p:attrNameLst>
                                      </p:cBhvr>
                                      <p:to>
                                        <p:strVal val="visible"/>
                                      </p:to>
                                    </p:set>
                                    <p:anim calcmode="lin" valueType="num">
                                      <p:cBhvr additive="base">
                                        <p:cTn id="239" dur="500" fill="hold"/>
                                        <p:tgtEl>
                                          <p:spTgt spid="3054"/>
                                        </p:tgtEl>
                                        <p:attrNameLst>
                                          <p:attrName>ppt_x</p:attrName>
                                        </p:attrNameLst>
                                      </p:cBhvr>
                                      <p:tavLst>
                                        <p:tav tm="0">
                                          <p:val>
                                            <p:strVal val="#ppt_x"/>
                                          </p:val>
                                        </p:tav>
                                        <p:tav tm="100000">
                                          <p:val>
                                            <p:strVal val="#ppt_x"/>
                                          </p:val>
                                        </p:tav>
                                      </p:tavLst>
                                    </p:anim>
                                    <p:anim calcmode="lin" valueType="num">
                                      <p:cBhvr additive="base">
                                        <p:cTn id="240" dur="500" fill="hold"/>
                                        <p:tgtEl>
                                          <p:spTgt spid="3054"/>
                                        </p:tgtEl>
                                        <p:attrNameLst>
                                          <p:attrName>ppt_y</p:attrName>
                                        </p:attrNameLst>
                                      </p:cBhvr>
                                      <p:tavLst>
                                        <p:tav tm="0">
                                          <p:val>
                                            <p:strVal val="1+#ppt_h/2"/>
                                          </p:val>
                                        </p:tav>
                                        <p:tav tm="100000">
                                          <p:val>
                                            <p:strVal val="#ppt_y"/>
                                          </p:val>
                                        </p:tav>
                                      </p:tavLst>
                                    </p:anim>
                                  </p:childTnLst>
                                </p:cTn>
                              </p:par>
                              <p:par>
                                <p:cTn id="241" presetID="2" presetClass="entr" presetSubtype="4" fill="hold" grpId="0" nodeType="withEffect">
                                  <p:stCondLst>
                                    <p:cond delay="0"/>
                                  </p:stCondLst>
                                  <p:childTnLst>
                                    <p:set>
                                      <p:cBhvr>
                                        <p:cTn id="242" dur="1" fill="hold">
                                          <p:stCondLst>
                                            <p:cond delay="0"/>
                                          </p:stCondLst>
                                        </p:cTn>
                                        <p:tgtEl>
                                          <p:spTgt spid="3055"/>
                                        </p:tgtEl>
                                        <p:attrNameLst>
                                          <p:attrName>style.visibility</p:attrName>
                                        </p:attrNameLst>
                                      </p:cBhvr>
                                      <p:to>
                                        <p:strVal val="visible"/>
                                      </p:to>
                                    </p:set>
                                    <p:anim calcmode="lin" valueType="num">
                                      <p:cBhvr additive="base">
                                        <p:cTn id="243" dur="500" fill="hold"/>
                                        <p:tgtEl>
                                          <p:spTgt spid="3055"/>
                                        </p:tgtEl>
                                        <p:attrNameLst>
                                          <p:attrName>ppt_x</p:attrName>
                                        </p:attrNameLst>
                                      </p:cBhvr>
                                      <p:tavLst>
                                        <p:tav tm="0">
                                          <p:val>
                                            <p:strVal val="#ppt_x"/>
                                          </p:val>
                                        </p:tav>
                                        <p:tav tm="100000">
                                          <p:val>
                                            <p:strVal val="#ppt_x"/>
                                          </p:val>
                                        </p:tav>
                                      </p:tavLst>
                                    </p:anim>
                                    <p:anim calcmode="lin" valueType="num">
                                      <p:cBhvr additive="base">
                                        <p:cTn id="244" dur="500" fill="hold"/>
                                        <p:tgtEl>
                                          <p:spTgt spid="3055"/>
                                        </p:tgtEl>
                                        <p:attrNameLst>
                                          <p:attrName>ppt_y</p:attrName>
                                        </p:attrNameLst>
                                      </p:cBhvr>
                                      <p:tavLst>
                                        <p:tav tm="0">
                                          <p:val>
                                            <p:strVal val="1+#ppt_h/2"/>
                                          </p:val>
                                        </p:tav>
                                        <p:tav tm="100000">
                                          <p:val>
                                            <p:strVal val="#ppt_y"/>
                                          </p:val>
                                        </p:tav>
                                      </p:tavLst>
                                    </p:anim>
                                  </p:childTnLst>
                                </p:cTn>
                              </p:par>
                              <p:par>
                                <p:cTn id="245" presetID="2" presetClass="entr" presetSubtype="4" fill="hold" grpId="0" nodeType="withEffect">
                                  <p:stCondLst>
                                    <p:cond delay="0"/>
                                  </p:stCondLst>
                                  <p:childTnLst>
                                    <p:set>
                                      <p:cBhvr>
                                        <p:cTn id="246" dur="1" fill="hold">
                                          <p:stCondLst>
                                            <p:cond delay="0"/>
                                          </p:stCondLst>
                                        </p:cTn>
                                        <p:tgtEl>
                                          <p:spTgt spid="3056"/>
                                        </p:tgtEl>
                                        <p:attrNameLst>
                                          <p:attrName>style.visibility</p:attrName>
                                        </p:attrNameLst>
                                      </p:cBhvr>
                                      <p:to>
                                        <p:strVal val="visible"/>
                                      </p:to>
                                    </p:set>
                                    <p:anim calcmode="lin" valueType="num">
                                      <p:cBhvr additive="base">
                                        <p:cTn id="247" dur="500" fill="hold"/>
                                        <p:tgtEl>
                                          <p:spTgt spid="3056"/>
                                        </p:tgtEl>
                                        <p:attrNameLst>
                                          <p:attrName>ppt_x</p:attrName>
                                        </p:attrNameLst>
                                      </p:cBhvr>
                                      <p:tavLst>
                                        <p:tav tm="0">
                                          <p:val>
                                            <p:strVal val="#ppt_x"/>
                                          </p:val>
                                        </p:tav>
                                        <p:tav tm="100000">
                                          <p:val>
                                            <p:strVal val="#ppt_x"/>
                                          </p:val>
                                        </p:tav>
                                      </p:tavLst>
                                    </p:anim>
                                    <p:anim calcmode="lin" valueType="num">
                                      <p:cBhvr additive="base">
                                        <p:cTn id="248" dur="500" fill="hold"/>
                                        <p:tgtEl>
                                          <p:spTgt spid="3056"/>
                                        </p:tgtEl>
                                        <p:attrNameLst>
                                          <p:attrName>ppt_y</p:attrName>
                                        </p:attrNameLst>
                                      </p:cBhvr>
                                      <p:tavLst>
                                        <p:tav tm="0">
                                          <p:val>
                                            <p:strVal val="1+#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3057"/>
                                        </p:tgtEl>
                                        <p:attrNameLst>
                                          <p:attrName>style.visibility</p:attrName>
                                        </p:attrNameLst>
                                      </p:cBhvr>
                                      <p:to>
                                        <p:strVal val="visible"/>
                                      </p:to>
                                    </p:set>
                                    <p:anim calcmode="lin" valueType="num">
                                      <p:cBhvr additive="base">
                                        <p:cTn id="251" dur="500" fill="hold"/>
                                        <p:tgtEl>
                                          <p:spTgt spid="3057"/>
                                        </p:tgtEl>
                                        <p:attrNameLst>
                                          <p:attrName>ppt_x</p:attrName>
                                        </p:attrNameLst>
                                      </p:cBhvr>
                                      <p:tavLst>
                                        <p:tav tm="0">
                                          <p:val>
                                            <p:strVal val="#ppt_x"/>
                                          </p:val>
                                        </p:tav>
                                        <p:tav tm="100000">
                                          <p:val>
                                            <p:strVal val="#ppt_x"/>
                                          </p:val>
                                        </p:tav>
                                      </p:tavLst>
                                    </p:anim>
                                    <p:anim calcmode="lin" valueType="num">
                                      <p:cBhvr additive="base">
                                        <p:cTn id="252" dur="500" fill="hold"/>
                                        <p:tgtEl>
                                          <p:spTgt spid="3057"/>
                                        </p:tgtEl>
                                        <p:attrNameLst>
                                          <p:attrName>ppt_y</p:attrName>
                                        </p:attrNameLst>
                                      </p:cBhvr>
                                      <p:tavLst>
                                        <p:tav tm="0">
                                          <p:val>
                                            <p:strVal val="1+#ppt_h/2"/>
                                          </p:val>
                                        </p:tav>
                                        <p:tav tm="100000">
                                          <p:val>
                                            <p:strVal val="#ppt_y"/>
                                          </p:val>
                                        </p:tav>
                                      </p:tavLst>
                                    </p:anim>
                                  </p:childTnLst>
                                </p:cTn>
                              </p:par>
                              <p:par>
                                <p:cTn id="253" presetID="2" presetClass="entr" presetSubtype="4" fill="hold" grpId="0" nodeType="withEffect">
                                  <p:stCondLst>
                                    <p:cond delay="0"/>
                                  </p:stCondLst>
                                  <p:childTnLst>
                                    <p:set>
                                      <p:cBhvr>
                                        <p:cTn id="254" dur="1" fill="hold">
                                          <p:stCondLst>
                                            <p:cond delay="0"/>
                                          </p:stCondLst>
                                        </p:cTn>
                                        <p:tgtEl>
                                          <p:spTgt spid="3058"/>
                                        </p:tgtEl>
                                        <p:attrNameLst>
                                          <p:attrName>style.visibility</p:attrName>
                                        </p:attrNameLst>
                                      </p:cBhvr>
                                      <p:to>
                                        <p:strVal val="visible"/>
                                      </p:to>
                                    </p:set>
                                    <p:anim calcmode="lin" valueType="num">
                                      <p:cBhvr additive="base">
                                        <p:cTn id="255" dur="500" fill="hold"/>
                                        <p:tgtEl>
                                          <p:spTgt spid="3058"/>
                                        </p:tgtEl>
                                        <p:attrNameLst>
                                          <p:attrName>ppt_x</p:attrName>
                                        </p:attrNameLst>
                                      </p:cBhvr>
                                      <p:tavLst>
                                        <p:tav tm="0">
                                          <p:val>
                                            <p:strVal val="#ppt_x"/>
                                          </p:val>
                                        </p:tav>
                                        <p:tav tm="100000">
                                          <p:val>
                                            <p:strVal val="#ppt_x"/>
                                          </p:val>
                                        </p:tav>
                                      </p:tavLst>
                                    </p:anim>
                                    <p:anim calcmode="lin" valueType="num">
                                      <p:cBhvr additive="base">
                                        <p:cTn id="256" dur="500" fill="hold"/>
                                        <p:tgtEl>
                                          <p:spTgt spid="3058"/>
                                        </p:tgtEl>
                                        <p:attrNameLst>
                                          <p:attrName>ppt_y</p:attrName>
                                        </p:attrNameLst>
                                      </p:cBhvr>
                                      <p:tavLst>
                                        <p:tav tm="0">
                                          <p:val>
                                            <p:strVal val="1+#ppt_h/2"/>
                                          </p:val>
                                        </p:tav>
                                        <p:tav tm="100000">
                                          <p:val>
                                            <p:strVal val="#ppt_y"/>
                                          </p:val>
                                        </p:tav>
                                      </p:tavLst>
                                    </p:anim>
                                  </p:childTnLst>
                                </p:cTn>
                              </p:par>
                              <p:par>
                                <p:cTn id="257" presetID="2" presetClass="entr" presetSubtype="4" fill="hold" grpId="0" nodeType="withEffect">
                                  <p:stCondLst>
                                    <p:cond delay="0"/>
                                  </p:stCondLst>
                                  <p:childTnLst>
                                    <p:set>
                                      <p:cBhvr>
                                        <p:cTn id="258" dur="1" fill="hold">
                                          <p:stCondLst>
                                            <p:cond delay="0"/>
                                          </p:stCondLst>
                                        </p:cTn>
                                        <p:tgtEl>
                                          <p:spTgt spid="3059"/>
                                        </p:tgtEl>
                                        <p:attrNameLst>
                                          <p:attrName>style.visibility</p:attrName>
                                        </p:attrNameLst>
                                      </p:cBhvr>
                                      <p:to>
                                        <p:strVal val="visible"/>
                                      </p:to>
                                    </p:set>
                                    <p:anim calcmode="lin" valueType="num">
                                      <p:cBhvr additive="base">
                                        <p:cTn id="259" dur="500" fill="hold"/>
                                        <p:tgtEl>
                                          <p:spTgt spid="3059"/>
                                        </p:tgtEl>
                                        <p:attrNameLst>
                                          <p:attrName>ppt_x</p:attrName>
                                        </p:attrNameLst>
                                      </p:cBhvr>
                                      <p:tavLst>
                                        <p:tav tm="0">
                                          <p:val>
                                            <p:strVal val="#ppt_x"/>
                                          </p:val>
                                        </p:tav>
                                        <p:tav tm="100000">
                                          <p:val>
                                            <p:strVal val="#ppt_x"/>
                                          </p:val>
                                        </p:tav>
                                      </p:tavLst>
                                    </p:anim>
                                    <p:anim calcmode="lin" valueType="num">
                                      <p:cBhvr additive="base">
                                        <p:cTn id="260" dur="500" fill="hold"/>
                                        <p:tgtEl>
                                          <p:spTgt spid="3059"/>
                                        </p:tgtEl>
                                        <p:attrNameLst>
                                          <p:attrName>ppt_y</p:attrName>
                                        </p:attrNameLst>
                                      </p:cBhvr>
                                      <p:tavLst>
                                        <p:tav tm="0">
                                          <p:val>
                                            <p:strVal val="1+#ppt_h/2"/>
                                          </p:val>
                                        </p:tav>
                                        <p:tav tm="100000">
                                          <p:val>
                                            <p:strVal val="#ppt_y"/>
                                          </p:val>
                                        </p:tav>
                                      </p:tavLst>
                                    </p:anim>
                                  </p:childTnLst>
                                </p:cTn>
                              </p:par>
                              <p:par>
                                <p:cTn id="261" presetID="2" presetClass="entr" presetSubtype="4" fill="hold" grpId="0" nodeType="withEffect">
                                  <p:stCondLst>
                                    <p:cond delay="0"/>
                                  </p:stCondLst>
                                  <p:childTnLst>
                                    <p:set>
                                      <p:cBhvr>
                                        <p:cTn id="262" dur="1" fill="hold">
                                          <p:stCondLst>
                                            <p:cond delay="0"/>
                                          </p:stCondLst>
                                        </p:cTn>
                                        <p:tgtEl>
                                          <p:spTgt spid="3060"/>
                                        </p:tgtEl>
                                        <p:attrNameLst>
                                          <p:attrName>style.visibility</p:attrName>
                                        </p:attrNameLst>
                                      </p:cBhvr>
                                      <p:to>
                                        <p:strVal val="visible"/>
                                      </p:to>
                                    </p:set>
                                    <p:anim calcmode="lin" valueType="num">
                                      <p:cBhvr additive="base">
                                        <p:cTn id="263" dur="500" fill="hold"/>
                                        <p:tgtEl>
                                          <p:spTgt spid="3060"/>
                                        </p:tgtEl>
                                        <p:attrNameLst>
                                          <p:attrName>ppt_x</p:attrName>
                                        </p:attrNameLst>
                                      </p:cBhvr>
                                      <p:tavLst>
                                        <p:tav tm="0">
                                          <p:val>
                                            <p:strVal val="#ppt_x"/>
                                          </p:val>
                                        </p:tav>
                                        <p:tav tm="100000">
                                          <p:val>
                                            <p:strVal val="#ppt_x"/>
                                          </p:val>
                                        </p:tav>
                                      </p:tavLst>
                                    </p:anim>
                                    <p:anim calcmode="lin" valueType="num">
                                      <p:cBhvr additive="base">
                                        <p:cTn id="264" dur="500" fill="hold"/>
                                        <p:tgtEl>
                                          <p:spTgt spid="3060"/>
                                        </p:tgtEl>
                                        <p:attrNameLst>
                                          <p:attrName>ppt_y</p:attrName>
                                        </p:attrNameLst>
                                      </p:cBhvr>
                                      <p:tavLst>
                                        <p:tav tm="0">
                                          <p:val>
                                            <p:strVal val="1+#ppt_h/2"/>
                                          </p:val>
                                        </p:tav>
                                        <p:tav tm="100000">
                                          <p:val>
                                            <p:strVal val="#ppt_y"/>
                                          </p:val>
                                        </p:tav>
                                      </p:tavLst>
                                    </p:anim>
                                  </p:childTnLst>
                                </p:cTn>
                              </p:par>
                              <p:par>
                                <p:cTn id="265" presetID="2" presetClass="entr" presetSubtype="4" fill="hold" nodeType="withEffect">
                                  <p:stCondLst>
                                    <p:cond delay="0"/>
                                  </p:stCondLst>
                                  <p:childTnLst>
                                    <p:set>
                                      <p:cBhvr>
                                        <p:cTn id="266" dur="1" fill="hold">
                                          <p:stCondLst>
                                            <p:cond delay="0"/>
                                          </p:stCondLst>
                                        </p:cTn>
                                        <p:tgtEl>
                                          <p:spTgt spid="3061"/>
                                        </p:tgtEl>
                                        <p:attrNameLst>
                                          <p:attrName>style.visibility</p:attrName>
                                        </p:attrNameLst>
                                      </p:cBhvr>
                                      <p:to>
                                        <p:strVal val="visible"/>
                                      </p:to>
                                    </p:set>
                                    <p:anim calcmode="lin" valueType="num">
                                      <p:cBhvr additive="base">
                                        <p:cTn id="267" dur="500" fill="hold"/>
                                        <p:tgtEl>
                                          <p:spTgt spid="3061"/>
                                        </p:tgtEl>
                                        <p:attrNameLst>
                                          <p:attrName>ppt_x</p:attrName>
                                        </p:attrNameLst>
                                      </p:cBhvr>
                                      <p:tavLst>
                                        <p:tav tm="0">
                                          <p:val>
                                            <p:strVal val="#ppt_x"/>
                                          </p:val>
                                        </p:tav>
                                        <p:tav tm="100000">
                                          <p:val>
                                            <p:strVal val="#ppt_x"/>
                                          </p:val>
                                        </p:tav>
                                      </p:tavLst>
                                    </p:anim>
                                    <p:anim calcmode="lin" valueType="num">
                                      <p:cBhvr additive="base">
                                        <p:cTn id="268" dur="500" fill="hold"/>
                                        <p:tgtEl>
                                          <p:spTgt spid="3061"/>
                                        </p:tgtEl>
                                        <p:attrNameLst>
                                          <p:attrName>ppt_y</p:attrName>
                                        </p:attrNameLst>
                                      </p:cBhvr>
                                      <p:tavLst>
                                        <p:tav tm="0">
                                          <p:val>
                                            <p:strVal val="1+#ppt_h/2"/>
                                          </p:val>
                                        </p:tav>
                                        <p:tav tm="100000">
                                          <p:val>
                                            <p:strVal val="#ppt_y"/>
                                          </p:val>
                                        </p:tav>
                                      </p:tavLst>
                                    </p:anim>
                                  </p:childTnLst>
                                </p:cTn>
                              </p:par>
                              <p:par>
                                <p:cTn id="269" presetID="2" presetClass="entr" presetSubtype="4" fill="hold" grpId="0" nodeType="withEffect">
                                  <p:stCondLst>
                                    <p:cond delay="0"/>
                                  </p:stCondLst>
                                  <p:childTnLst>
                                    <p:set>
                                      <p:cBhvr>
                                        <p:cTn id="270" dur="1" fill="hold">
                                          <p:stCondLst>
                                            <p:cond delay="0"/>
                                          </p:stCondLst>
                                        </p:cTn>
                                        <p:tgtEl>
                                          <p:spTgt spid="3068"/>
                                        </p:tgtEl>
                                        <p:attrNameLst>
                                          <p:attrName>style.visibility</p:attrName>
                                        </p:attrNameLst>
                                      </p:cBhvr>
                                      <p:to>
                                        <p:strVal val="visible"/>
                                      </p:to>
                                    </p:set>
                                    <p:anim calcmode="lin" valueType="num">
                                      <p:cBhvr additive="base">
                                        <p:cTn id="271" dur="500" fill="hold"/>
                                        <p:tgtEl>
                                          <p:spTgt spid="3068"/>
                                        </p:tgtEl>
                                        <p:attrNameLst>
                                          <p:attrName>ppt_x</p:attrName>
                                        </p:attrNameLst>
                                      </p:cBhvr>
                                      <p:tavLst>
                                        <p:tav tm="0">
                                          <p:val>
                                            <p:strVal val="#ppt_x"/>
                                          </p:val>
                                        </p:tav>
                                        <p:tav tm="100000">
                                          <p:val>
                                            <p:strVal val="#ppt_x"/>
                                          </p:val>
                                        </p:tav>
                                      </p:tavLst>
                                    </p:anim>
                                    <p:anim calcmode="lin" valueType="num">
                                      <p:cBhvr additive="base">
                                        <p:cTn id="272" dur="500" fill="hold"/>
                                        <p:tgtEl>
                                          <p:spTgt spid="3068"/>
                                        </p:tgtEl>
                                        <p:attrNameLst>
                                          <p:attrName>ppt_y</p:attrName>
                                        </p:attrNameLst>
                                      </p:cBhvr>
                                      <p:tavLst>
                                        <p:tav tm="0">
                                          <p:val>
                                            <p:strVal val="1+#ppt_h/2"/>
                                          </p:val>
                                        </p:tav>
                                        <p:tav tm="100000">
                                          <p:val>
                                            <p:strVal val="#ppt_y"/>
                                          </p:val>
                                        </p:tav>
                                      </p:tavLst>
                                    </p:anim>
                                  </p:childTnLst>
                                </p:cTn>
                              </p:par>
                              <p:par>
                                <p:cTn id="273" presetID="2" presetClass="entr" presetSubtype="4" fill="hold" grpId="0" nodeType="withEffect">
                                  <p:stCondLst>
                                    <p:cond delay="0"/>
                                  </p:stCondLst>
                                  <p:childTnLst>
                                    <p:set>
                                      <p:cBhvr>
                                        <p:cTn id="274" dur="1" fill="hold">
                                          <p:stCondLst>
                                            <p:cond delay="0"/>
                                          </p:stCondLst>
                                        </p:cTn>
                                        <p:tgtEl>
                                          <p:spTgt spid="3069"/>
                                        </p:tgtEl>
                                        <p:attrNameLst>
                                          <p:attrName>style.visibility</p:attrName>
                                        </p:attrNameLst>
                                      </p:cBhvr>
                                      <p:to>
                                        <p:strVal val="visible"/>
                                      </p:to>
                                    </p:set>
                                    <p:anim calcmode="lin" valueType="num">
                                      <p:cBhvr additive="base">
                                        <p:cTn id="275" dur="500" fill="hold"/>
                                        <p:tgtEl>
                                          <p:spTgt spid="3069"/>
                                        </p:tgtEl>
                                        <p:attrNameLst>
                                          <p:attrName>ppt_x</p:attrName>
                                        </p:attrNameLst>
                                      </p:cBhvr>
                                      <p:tavLst>
                                        <p:tav tm="0">
                                          <p:val>
                                            <p:strVal val="#ppt_x"/>
                                          </p:val>
                                        </p:tav>
                                        <p:tav tm="100000">
                                          <p:val>
                                            <p:strVal val="#ppt_x"/>
                                          </p:val>
                                        </p:tav>
                                      </p:tavLst>
                                    </p:anim>
                                    <p:anim calcmode="lin" valueType="num">
                                      <p:cBhvr additive="base">
                                        <p:cTn id="276" dur="500" fill="hold"/>
                                        <p:tgtEl>
                                          <p:spTgt spid="3069"/>
                                        </p:tgtEl>
                                        <p:attrNameLst>
                                          <p:attrName>ppt_y</p:attrName>
                                        </p:attrNameLst>
                                      </p:cBhvr>
                                      <p:tavLst>
                                        <p:tav tm="0">
                                          <p:val>
                                            <p:strVal val="1+#ppt_h/2"/>
                                          </p:val>
                                        </p:tav>
                                        <p:tav tm="100000">
                                          <p:val>
                                            <p:strVal val="#ppt_y"/>
                                          </p:val>
                                        </p:tav>
                                      </p:tavLst>
                                    </p:anim>
                                  </p:childTnLst>
                                </p:cTn>
                              </p:par>
                              <p:par>
                                <p:cTn id="277" presetID="2" presetClass="entr" presetSubtype="4" fill="hold" grpId="0" nodeType="withEffect">
                                  <p:stCondLst>
                                    <p:cond delay="0"/>
                                  </p:stCondLst>
                                  <p:childTnLst>
                                    <p:set>
                                      <p:cBhvr>
                                        <p:cTn id="278" dur="1" fill="hold">
                                          <p:stCondLst>
                                            <p:cond delay="0"/>
                                          </p:stCondLst>
                                        </p:cTn>
                                        <p:tgtEl>
                                          <p:spTgt spid="3070"/>
                                        </p:tgtEl>
                                        <p:attrNameLst>
                                          <p:attrName>style.visibility</p:attrName>
                                        </p:attrNameLst>
                                      </p:cBhvr>
                                      <p:to>
                                        <p:strVal val="visible"/>
                                      </p:to>
                                    </p:set>
                                    <p:anim calcmode="lin" valueType="num">
                                      <p:cBhvr additive="base">
                                        <p:cTn id="279" dur="500" fill="hold"/>
                                        <p:tgtEl>
                                          <p:spTgt spid="3070"/>
                                        </p:tgtEl>
                                        <p:attrNameLst>
                                          <p:attrName>ppt_x</p:attrName>
                                        </p:attrNameLst>
                                      </p:cBhvr>
                                      <p:tavLst>
                                        <p:tav tm="0">
                                          <p:val>
                                            <p:strVal val="#ppt_x"/>
                                          </p:val>
                                        </p:tav>
                                        <p:tav tm="100000">
                                          <p:val>
                                            <p:strVal val="#ppt_x"/>
                                          </p:val>
                                        </p:tav>
                                      </p:tavLst>
                                    </p:anim>
                                    <p:anim calcmode="lin" valueType="num">
                                      <p:cBhvr additive="base">
                                        <p:cTn id="280" dur="500" fill="hold"/>
                                        <p:tgtEl>
                                          <p:spTgt spid="3070"/>
                                        </p:tgtEl>
                                        <p:attrNameLst>
                                          <p:attrName>ppt_y</p:attrName>
                                        </p:attrNameLst>
                                      </p:cBhvr>
                                      <p:tavLst>
                                        <p:tav tm="0">
                                          <p:val>
                                            <p:strVal val="1+#ppt_h/2"/>
                                          </p:val>
                                        </p:tav>
                                        <p:tav tm="100000">
                                          <p:val>
                                            <p:strVal val="#ppt_y"/>
                                          </p:val>
                                        </p:tav>
                                      </p:tavLst>
                                    </p:anim>
                                  </p:childTnLst>
                                </p:cTn>
                              </p:par>
                              <p:par>
                                <p:cTn id="281" presetID="2" presetClass="entr" presetSubtype="4" fill="hold" grpId="0" nodeType="withEffect">
                                  <p:stCondLst>
                                    <p:cond delay="0"/>
                                  </p:stCondLst>
                                  <p:childTnLst>
                                    <p:set>
                                      <p:cBhvr>
                                        <p:cTn id="282" dur="1" fill="hold">
                                          <p:stCondLst>
                                            <p:cond delay="0"/>
                                          </p:stCondLst>
                                        </p:cTn>
                                        <p:tgtEl>
                                          <p:spTgt spid="3071"/>
                                        </p:tgtEl>
                                        <p:attrNameLst>
                                          <p:attrName>style.visibility</p:attrName>
                                        </p:attrNameLst>
                                      </p:cBhvr>
                                      <p:to>
                                        <p:strVal val="visible"/>
                                      </p:to>
                                    </p:set>
                                    <p:anim calcmode="lin" valueType="num">
                                      <p:cBhvr additive="base">
                                        <p:cTn id="283" dur="500" fill="hold"/>
                                        <p:tgtEl>
                                          <p:spTgt spid="3071"/>
                                        </p:tgtEl>
                                        <p:attrNameLst>
                                          <p:attrName>ppt_x</p:attrName>
                                        </p:attrNameLst>
                                      </p:cBhvr>
                                      <p:tavLst>
                                        <p:tav tm="0">
                                          <p:val>
                                            <p:strVal val="#ppt_x"/>
                                          </p:val>
                                        </p:tav>
                                        <p:tav tm="100000">
                                          <p:val>
                                            <p:strVal val="#ppt_x"/>
                                          </p:val>
                                        </p:tav>
                                      </p:tavLst>
                                    </p:anim>
                                    <p:anim calcmode="lin" valueType="num">
                                      <p:cBhvr additive="base">
                                        <p:cTn id="284" dur="500" fill="hold"/>
                                        <p:tgtEl>
                                          <p:spTgt spid="3071"/>
                                        </p:tgtEl>
                                        <p:attrNameLst>
                                          <p:attrName>ppt_y</p:attrName>
                                        </p:attrNameLst>
                                      </p:cBhvr>
                                      <p:tavLst>
                                        <p:tav tm="0">
                                          <p:val>
                                            <p:strVal val="1+#ppt_h/2"/>
                                          </p:val>
                                        </p:tav>
                                        <p:tav tm="100000">
                                          <p:val>
                                            <p:strVal val="#ppt_y"/>
                                          </p:val>
                                        </p:tav>
                                      </p:tavLst>
                                    </p:anim>
                                  </p:childTnLst>
                                </p:cTn>
                              </p:par>
                              <p:par>
                                <p:cTn id="285" presetID="2" presetClass="entr" presetSubtype="4" fill="hold" grpId="0" nodeType="withEffect">
                                  <p:stCondLst>
                                    <p:cond delay="0"/>
                                  </p:stCondLst>
                                  <p:childTnLst>
                                    <p:set>
                                      <p:cBhvr>
                                        <p:cTn id="286" dur="1" fill="hold">
                                          <p:stCondLst>
                                            <p:cond delay="0"/>
                                          </p:stCondLst>
                                        </p:cTn>
                                        <p:tgtEl>
                                          <p:spTgt spid="3072"/>
                                        </p:tgtEl>
                                        <p:attrNameLst>
                                          <p:attrName>style.visibility</p:attrName>
                                        </p:attrNameLst>
                                      </p:cBhvr>
                                      <p:to>
                                        <p:strVal val="visible"/>
                                      </p:to>
                                    </p:set>
                                    <p:anim calcmode="lin" valueType="num">
                                      <p:cBhvr additive="base">
                                        <p:cTn id="287" dur="500" fill="hold"/>
                                        <p:tgtEl>
                                          <p:spTgt spid="3072"/>
                                        </p:tgtEl>
                                        <p:attrNameLst>
                                          <p:attrName>ppt_x</p:attrName>
                                        </p:attrNameLst>
                                      </p:cBhvr>
                                      <p:tavLst>
                                        <p:tav tm="0">
                                          <p:val>
                                            <p:strVal val="#ppt_x"/>
                                          </p:val>
                                        </p:tav>
                                        <p:tav tm="100000">
                                          <p:val>
                                            <p:strVal val="#ppt_x"/>
                                          </p:val>
                                        </p:tav>
                                      </p:tavLst>
                                    </p:anim>
                                    <p:anim calcmode="lin" valueType="num">
                                      <p:cBhvr additive="base">
                                        <p:cTn id="288" dur="500" fill="hold"/>
                                        <p:tgtEl>
                                          <p:spTgt spid="3072"/>
                                        </p:tgtEl>
                                        <p:attrNameLst>
                                          <p:attrName>ppt_y</p:attrName>
                                        </p:attrNameLst>
                                      </p:cBhvr>
                                      <p:tavLst>
                                        <p:tav tm="0">
                                          <p:val>
                                            <p:strVal val="1+#ppt_h/2"/>
                                          </p:val>
                                        </p:tav>
                                        <p:tav tm="100000">
                                          <p:val>
                                            <p:strVal val="#ppt_y"/>
                                          </p:val>
                                        </p:tav>
                                      </p:tavLst>
                                    </p:anim>
                                  </p:childTnLst>
                                </p:cTn>
                              </p:par>
                              <p:par>
                                <p:cTn id="289" presetID="2" presetClass="entr" presetSubtype="4" fill="hold" grpId="0" nodeType="withEffect">
                                  <p:stCondLst>
                                    <p:cond delay="0"/>
                                  </p:stCondLst>
                                  <p:childTnLst>
                                    <p:set>
                                      <p:cBhvr>
                                        <p:cTn id="290" dur="1" fill="hold">
                                          <p:stCondLst>
                                            <p:cond delay="0"/>
                                          </p:stCondLst>
                                        </p:cTn>
                                        <p:tgtEl>
                                          <p:spTgt spid="3073"/>
                                        </p:tgtEl>
                                        <p:attrNameLst>
                                          <p:attrName>style.visibility</p:attrName>
                                        </p:attrNameLst>
                                      </p:cBhvr>
                                      <p:to>
                                        <p:strVal val="visible"/>
                                      </p:to>
                                    </p:set>
                                    <p:anim calcmode="lin" valueType="num">
                                      <p:cBhvr additive="base">
                                        <p:cTn id="291" dur="500" fill="hold"/>
                                        <p:tgtEl>
                                          <p:spTgt spid="3073"/>
                                        </p:tgtEl>
                                        <p:attrNameLst>
                                          <p:attrName>ppt_x</p:attrName>
                                        </p:attrNameLst>
                                      </p:cBhvr>
                                      <p:tavLst>
                                        <p:tav tm="0">
                                          <p:val>
                                            <p:strVal val="#ppt_x"/>
                                          </p:val>
                                        </p:tav>
                                        <p:tav tm="100000">
                                          <p:val>
                                            <p:strVal val="#ppt_x"/>
                                          </p:val>
                                        </p:tav>
                                      </p:tavLst>
                                    </p:anim>
                                    <p:anim calcmode="lin" valueType="num">
                                      <p:cBhvr additive="base">
                                        <p:cTn id="292" dur="500" fill="hold"/>
                                        <p:tgtEl>
                                          <p:spTgt spid="3073"/>
                                        </p:tgtEl>
                                        <p:attrNameLst>
                                          <p:attrName>ppt_y</p:attrName>
                                        </p:attrNameLst>
                                      </p:cBhvr>
                                      <p:tavLst>
                                        <p:tav tm="0">
                                          <p:val>
                                            <p:strVal val="1+#ppt_h/2"/>
                                          </p:val>
                                        </p:tav>
                                        <p:tav tm="100000">
                                          <p:val>
                                            <p:strVal val="#ppt_y"/>
                                          </p:val>
                                        </p:tav>
                                      </p:tavLst>
                                    </p:anim>
                                  </p:childTnLst>
                                </p:cTn>
                              </p:par>
                              <p:par>
                                <p:cTn id="293" presetID="2" presetClass="entr" presetSubtype="4" fill="hold" grpId="0" nodeType="withEffect">
                                  <p:stCondLst>
                                    <p:cond delay="0"/>
                                  </p:stCondLst>
                                  <p:childTnLst>
                                    <p:set>
                                      <p:cBhvr>
                                        <p:cTn id="294" dur="1" fill="hold">
                                          <p:stCondLst>
                                            <p:cond delay="0"/>
                                          </p:stCondLst>
                                        </p:cTn>
                                        <p:tgtEl>
                                          <p:spTgt spid="3074"/>
                                        </p:tgtEl>
                                        <p:attrNameLst>
                                          <p:attrName>style.visibility</p:attrName>
                                        </p:attrNameLst>
                                      </p:cBhvr>
                                      <p:to>
                                        <p:strVal val="visible"/>
                                      </p:to>
                                    </p:set>
                                    <p:anim calcmode="lin" valueType="num">
                                      <p:cBhvr additive="base">
                                        <p:cTn id="295" dur="500" fill="hold"/>
                                        <p:tgtEl>
                                          <p:spTgt spid="3074"/>
                                        </p:tgtEl>
                                        <p:attrNameLst>
                                          <p:attrName>ppt_x</p:attrName>
                                        </p:attrNameLst>
                                      </p:cBhvr>
                                      <p:tavLst>
                                        <p:tav tm="0">
                                          <p:val>
                                            <p:strVal val="#ppt_x"/>
                                          </p:val>
                                        </p:tav>
                                        <p:tav tm="100000">
                                          <p:val>
                                            <p:strVal val="#ppt_x"/>
                                          </p:val>
                                        </p:tav>
                                      </p:tavLst>
                                    </p:anim>
                                    <p:anim calcmode="lin" valueType="num">
                                      <p:cBhvr additive="base">
                                        <p:cTn id="296" dur="500" fill="hold"/>
                                        <p:tgtEl>
                                          <p:spTgt spid="3074"/>
                                        </p:tgtEl>
                                        <p:attrNameLst>
                                          <p:attrName>ppt_y</p:attrName>
                                        </p:attrNameLst>
                                      </p:cBhvr>
                                      <p:tavLst>
                                        <p:tav tm="0">
                                          <p:val>
                                            <p:strVal val="1+#ppt_h/2"/>
                                          </p:val>
                                        </p:tav>
                                        <p:tav tm="100000">
                                          <p:val>
                                            <p:strVal val="#ppt_y"/>
                                          </p:val>
                                        </p:tav>
                                      </p:tavLst>
                                    </p:anim>
                                  </p:childTnLst>
                                </p:cTn>
                              </p:par>
                              <p:par>
                                <p:cTn id="297" presetID="2" presetClass="entr" presetSubtype="4" fill="hold" grpId="0" nodeType="withEffect">
                                  <p:stCondLst>
                                    <p:cond delay="0"/>
                                  </p:stCondLst>
                                  <p:childTnLst>
                                    <p:set>
                                      <p:cBhvr>
                                        <p:cTn id="298" dur="1" fill="hold">
                                          <p:stCondLst>
                                            <p:cond delay="0"/>
                                          </p:stCondLst>
                                        </p:cTn>
                                        <p:tgtEl>
                                          <p:spTgt spid="3078">
                                            <p:txEl>
                                              <p:pRg st="0" end="0"/>
                                            </p:txEl>
                                          </p:spTgt>
                                        </p:tgtEl>
                                        <p:attrNameLst>
                                          <p:attrName>style.visibility</p:attrName>
                                        </p:attrNameLst>
                                      </p:cBhvr>
                                      <p:to>
                                        <p:strVal val="visible"/>
                                      </p:to>
                                    </p:set>
                                    <p:anim calcmode="lin" valueType="num">
                                      <p:cBhvr additive="base">
                                        <p:cTn id="299" dur="500" fill="hold"/>
                                        <p:tgtEl>
                                          <p:spTgt spid="3078">
                                            <p:txEl>
                                              <p:pRg st="0" end="0"/>
                                            </p:txEl>
                                          </p:spTgt>
                                        </p:tgtEl>
                                        <p:attrNameLst>
                                          <p:attrName>ppt_x</p:attrName>
                                        </p:attrNameLst>
                                      </p:cBhvr>
                                      <p:tavLst>
                                        <p:tav tm="0">
                                          <p:val>
                                            <p:strVal val="#ppt_x"/>
                                          </p:val>
                                        </p:tav>
                                        <p:tav tm="100000">
                                          <p:val>
                                            <p:strVal val="#ppt_x"/>
                                          </p:val>
                                        </p:tav>
                                      </p:tavLst>
                                    </p:anim>
                                    <p:anim calcmode="lin" valueType="num">
                                      <p:cBhvr additive="base">
                                        <p:cTn id="300" dur="500" fill="hold"/>
                                        <p:tgtEl>
                                          <p:spTgt spid="3078">
                                            <p:txEl>
                                              <p:pRg st="0" end="0"/>
                                            </p:txEl>
                                          </p:spTgt>
                                        </p:tgtEl>
                                        <p:attrNameLst>
                                          <p:attrName>ppt_y</p:attrName>
                                        </p:attrNameLst>
                                      </p:cBhvr>
                                      <p:tavLst>
                                        <p:tav tm="0">
                                          <p:val>
                                            <p:strVal val="1+#ppt_h/2"/>
                                          </p:val>
                                        </p:tav>
                                        <p:tav tm="100000">
                                          <p:val>
                                            <p:strVal val="#ppt_y"/>
                                          </p:val>
                                        </p:tav>
                                      </p:tavLst>
                                    </p:anim>
                                  </p:childTnLst>
                                </p:cTn>
                              </p:par>
                              <p:par>
                                <p:cTn id="301" presetID="2" presetClass="entr" presetSubtype="4" fill="hold" grpId="0" nodeType="withEffect">
                                  <p:stCondLst>
                                    <p:cond delay="0"/>
                                  </p:stCondLst>
                                  <p:childTnLst>
                                    <p:set>
                                      <p:cBhvr>
                                        <p:cTn id="302" dur="1" fill="hold">
                                          <p:stCondLst>
                                            <p:cond delay="0"/>
                                          </p:stCondLst>
                                        </p:cTn>
                                        <p:tgtEl>
                                          <p:spTgt spid="3079">
                                            <p:txEl>
                                              <p:pRg st="0" end="0"/>
                                            </p:txEl>
                                          </p:spTgt>
                                        </p:tgtEl>
                                        <p:attrNameLst>
                                          <p:attrName>style.visibility</p:attrName>
                                        </p:attrNameLst>
                                      </p:cBhvr>
                                      <p:to>
                                        <p:strVal val="visible"/>
                                      </p:to>
                                    </p:set>
                                    <p:anim calcmode="lin" valueType="num">
                                      <p:cBhvr additive="base">
                                        <p:cTn id="303" dur="500" fill="hold"/>
                                        <p:tgtEl>
                                          <p:spTgt spid="3079">
                                            <p:txEl>
                                              <p:pRg st="0" end="0"/>
                                            </p:txEl>
                                          </p:spTgt>
                                        </p:tgtEl>
                                        <p:attrNameLst>
                                          <p:attrName>ppt_x</p:attrName>
                                        </p:attrNameLst>
                                      </p:cBhvr>
                                      <p:tavLst>
                                        <p:tav tm="0">
                                          <p:val>
                                            <p:strVal val="#ppt_x"/>
                                          </p:val>
                                        </p:tav>
                                        <p:tav tm="100000">
                                          <p:val>
                                            <p:strVal val="#ppt_x"/>
                                          </p:val>
                                        </p:tav>
                                      </p:tavLst>
                                    </p:anim>
                                    <p:anim calcmode="lin" valueType="num">
                                      <p:cBhvr additive="base">
                                        <p:cTn id="304" dur="500" fill="hold"/>
                                        <p:tgtEl>
                                          <p:spTgt spid="3079">
                                            <p:txEl>
                                              <p:pRg st="0" end="0"/>
                                            </p:txEl>
                                          </p:spTgt>
                                        </p:tgtEl>
                                        <p:attrNameLst>
                                          <p:attrName>ppt_y</p:attrName>
                                        </p:attrNameLst>
                                      </p:cBhvr>
                                      <p:tavLst>
                                        <p:tav tm="0">
                                          <p:val>
                                            <p:strVal val="1+#ppt_h/2"/>
                                          </p:val>
                                        </p:tav>
                                        <p:tav tm="100000">
                                          <p:val>
                                            <p:strVal val="#ppt_y"/>
                                          </p:val>
                                        </p:tav>
                                      </p:tavLst>
                                    </p:anim>
                                  </p:childTnLst>
                                </p:cTn>
                              </p:par>
                              <p:par>
                                <p:cTn id="305" presetID="2" presetClass="entr" presetSubtype="4" fill="hold" grpId="0" nodeType="withEffect">
                                  <p:stCondLst>
                                    <p:cond delay="0"/>
                                  </p:stCondLst>
                                  <p:childTnLst>
                                    <p:set>
                                      <p:cBhvr>
                                        <p:cTn id="306" dur="1" fill="hold">
                                          <p:stCondLst>
                                            <p:cond delay="0"/>
                                          </p:stCondLst>
                                        </p:cTn>
                                        <p:tgtEl>
                                          <p:spTgt spid="3080">
                                            <p:txEl>
                                              <p:pRg st="0" end="0"/>
                                            </p:txEl>
                                          </p:spTgt>
                                        </p:tgtEl>
                                        <p:attrNameLst>
                                          <p:attrName>style.visibility</p:attrName>
                                        </p:attrNameLst>
                                      </p:cBhvr>
                                      <p:to>
                                        <p:strVal val="visible"/>
                                      </p:to>
                                    </p:set>
                                    <p:anim calcmode="lin" valueType="num">
                                      <p:cBhvr additive="base">
                                        <p:cTn id="307" dur="500" fill="hold"/>
                                        <p:tgtEl>
                                          <p:spTgt spid="3080">
                                            <p:txEl>
                                              <p:pRg st="0" end="0"/>
                                            </p:txEl>
                                          </p:spTgt>
                                        </p:tgtEl>
                                        <p:attrNameLst>
                                          <p:attrName>ppt_x</p:attrName>
                                        </p:attrNameLst>
                                      </p:cBhvr>
                                      <p:tavLst>
                                        <p:tav tm="0">
                                          <p:val>
                                            <p:strVal val="#ppt_x"/>
                                          </p:val>
                                        </p:tav>
                                        <p:tav tm="100000">
                                          <p:val>
                                            <p:strVal val="#ppt_x"/>
                                          </p:val>
                                        </p:tav>
                                      </p:tavLst>
                                    </p:anim>
                                    <p:anim calcmode="lin" valueType="num">
                                      <p:cBhvr additive="base">
                                        <p:cTn id="308" dur="500" fill="hold"/>
                                        <p:tgtEl>
                                          <p:spTgt spid="3080">
                                            <p:txEl>
                                              <p:pRg st="0" end="0"/>
                                            </p:txEl>
                                          </p:spTgt>
                                        </p:tgtEl>
                                        <p:attrNameLst>
                                          <p:attrName>ppt_y</p:attrName>
                                        </p:attrNameLst>
                                      </p:cBhvr>
                                      <p:tavLst>
                                        <p:tav tm="0">
                                          <p:val>
                                            <p:strVal val="1+#ppt_h/2"/>
                                          </p:val>
                                        </p:tav>
                                        <p:tav tm="100000">
                                          <p:val>
                                            <p:strVal val="#ppt_y"/>
                                          </p:val>
                                        </p:tav>
                                      </p:tavLst>
                                    </p:anim>
                                  </p:childTnLst>
                                </p:cTn>
                              </p:par>
                              <p:par>
                                <p:cTn id="309" presetID="2" presetClass="entr" presetSubtype="4" fill="hold" grpId="0" nodeType="withEffect">
                                  <p:stCondLst>
                                    <p:cond delay="0"/>
                                  </p:stCondLst>
                                  <p:childTnLst>
                                    <p:set>
                                      <p:cBhvr>
                                        <p:cTn id="310" dur="1" fill="hold">
                                          <p:stCondLst>
                                            <p:cond delay="0"/>
                                          </p:stCondLst>
                                        </p:cTn>
                                        <p:tgtEl>
                                          <p:spTgt spid="3081">
                                            <p:txEl>
                                              <p:pRg st="0" end="0"/>
                                            </p:txEl>
                                          </p:spTgt>
                                        </p:tgtEl>
                                        <p:attrNameLst>
                                          <p:attrName>style.visibility</p:attrName>
                                        </p:attrNameLst>
                                      </p:cBhvr>
                                      <p:to>
                                        <p:strVal val="visible"/>
                                      </p:to>
                                    </p:set>
                                    <p:anim calcmode="lin" valueType="num">
                                      <p:cBhvr additive="base">
                                        <p:cTn id="311" dur="500" fill="hold"/>
                                        <p:tgtEl>
                                          <p:spTgt spid="3081">
                                            <p:txEl>
                                              <p:pRg st="0" end="0"/>
                                            </p:txEl>
                                          </p:spTgt>
                                        </p:tgtEl>
                                        <p:attrNameLst>
                                          <p:attrName>ppt_x</p:attrName>
                                        </p:attrNameLst>
                                      </p:cBhvr>
                                      <p:tavLst>
                                        <p:tav tm="0">
                                          <p:val>
                                            <p:strVal val="#ppt_x"/>
                                          </p:val>
                                        </p:tav>
                                        <p:tav tm="100000">
                                          <p:val>
                                            <p:strVal val="#ppt_x"/>
                                          </p:val>
                                        </p:tav>
                                      </p:tavLst>
                                    </p:anim>
                                    <p:anim calcmode="lin" valueType="num">
                                      <p:cBhvr additive="base">
                                        <p:cTn id="312" dur="500" fill="hold"/>
                                        <p:tgtEl>
                                          <p:spTgt spid="3081">
                                            <p:txEl>
                                              <p:pRg st="0" end="0"/>
                                            </p:txEl>
                                          </p:spTgt>
                                        </p:tgtEl>
                                        <p:attrNameLst>
                                          <p:attrName>ppt_y</p:attrName>
                                        </p:attrNameLst>
                                      </p:cBhvr>
                                      <p:tavLst>
                                        <p:tav tm="0">
                                          <p:val>
                                            <p:strVal val="1+#ppt_h/2"/>
                                          </p:val>
                                        </p:tav>
                                        <p:tav tm="100000">
                                          <p:val>
                                            <p:strVal val="#ppt_y"/>
                                          </p:val>
                                        </p:tav>
                                      </p:tavLst>
                                    </p:anim>
                                  </p:childTnLst>
                                </p:cTn>
                              </p:par>
                              <p:par>
                                <p:cTn id="313" presetID="2" presetClass="entr" presetSubtype="4" fill="hold" grpId="0" nodeType="withEffect">
                                  <p:stCondLst>
                                    <p:cond delay="0"/>
                                  </p:stCondLst>
                                  <p:childTnLst>
                                    <p:set>
                                      <p:cBhvr>
                                        <p:cTn id="314" dur="1" fill="hold">
                                          <p:stCondLst>
                                            <p:cond delay="0"/>
                                          </p:stCondLst>
                                        </p:cTn>
                                        <p:tgtEl>
                                          <p:spTgt spid="3082">
                                            <p:txEl>
                                              <p:pRg st="0" end="0"/>
                                            </p:txEl>
                                          </p:spTgt>
                                        </p:tgtEl>
                                        <p:attrNameLst>
                                          <p:attrName>style.visibility</p:attrName>
                                        </p:attrNameLst>
                                      </p:cBhvr>
                                      <p:to>
                                        <p:strVal val="visible"/>
                                      </p:to>
                                    </p:set>
                                    <p:anim calcmode="lin" valueType="num">
                                      <p:cBhvr additive="base">
                                        <p:cTn id="315" dur="500" fill="hold"/>
                                        <p:tgtEl>
                                          <p:spTgt spid="3082">
                                            <p:txEl>
                                              <p:pRg st="0" end="0"/>
                                            </p:txEl>
                                          </p:spTgt>
                                        </p:tgtEl>
                                        <p:attrNameLst>
                                          <p:attrName>ppt_x</p:attrName>
                                        </p:attrNameLst>
                                      </p:cBhvr>
                                      <p:tavLst>
                                        <p:tav tm="0">
                                          <p:val>
                                            <p:strVal val="#ppt_x"/>
                                          </p:val>
                                        </p:tav>
                                        <p:tav tm="100000">
                                          <p:val>
                                            <p:strVal val="#ppt_x"/>
                                          </p:val>
                                        </p:tav>
                                      </p:tavLst>
                                    </p:anim>
                                    <p:anim calcmode="lin" valueType="num">
                                      <p:cBhvr additive="base">
                                        <p:cTn id="316" dur="500" fill="hold"/>
                                        <p:tgtEl>
                                          <p:spTgt spid="3082">
                                            <p:txEl>
                                              <p:pRg st="0" end="0"/>
                                            </p:txEl>
                                          </p:spTgt>
                                        </p:tgtEl>
                                        <p:attrNameLst>
                                          <p:attrName>ppt_y</p:attrName>
                                        </p:attrNameLst>
                                      </p:cBhvr>
                                      <p:tavLst>
                                        <p:tav tm="0">
                                          <p:val>
                                            <p:strVal val="1+#ppt_h/2"/>
                                          </p:val>
                                        </p:tav>
                                        <p:tav tm="100000">
                                          <p:val>
                                            <p:strVal val="#ppt_y"/>
                                          </p:val>
                                        </p:tav>
                                      </p:tavLst>
                                    </p:anim>
                                  </p:childTnLst>
                                </p:cTn>
                              </p:par>
                              <p:par>
                                <p:cTn id="317" presetID="2" presetClass="entr" presetSubtype="4" fill="hold" grpId="0" nodeType="withEffect">
                                  <p:stCondLst>
                                    <p:cond delay="0"/>
                                  </p:stCondLst>
                                  <p:childTnLst>
                                    <p:set>
                                      <p:cBhvr>
                                        <p:cTn id="318" dur="1" fill="hold">
                                          <p:stCondLst>
                                            <p:cond delay="0"/>
                                          </p:stCondLst>
                                        </p:cTn>
                                        <p:tgtEl>
                                          <p:spTgt spid="3083">
                                            <p:txEl>
                                              <p:pRg st="0" end="0"/>
                                            </p:txEl>
                                          </p:spTgt>
                                        </p:tgtEl>
                                        <p:attrNameLst>
                                          <p:attrName>style.visibility</p:attrName>
                                        </p:attrNameLst>
                                      </p:cBhvr>
                                      <p:to>
                                        <p:strVal val="visible"/>
                                      </p:to>
                                    </p:set>
                                    <p:anim calcmode="lin" valueType="num">
                                      <p:cBhvr additive="base">
                                        <p:cTn id="319" dur="500" fill="hold"/>
                                        <p:tgtEl>
                                          <p:spTgt spid="3083">
                                            <p:txEl>
                                              <p:pRg st="0" end="0"/>
                                            </p:txEl>
                                          </p:spTgt>
                                        </p:tgtEl>
                                        <p:attrNameLst>
                                          <p:attrName>ppt_x</p:attrName>
                                        </p:attrNameLst>
                                      </p:cBhvr>
                                      <p:tavLst>
                                        <p:tav tm="0">
                                          <p:val>
                                            <p:strVal val="#ppt_x"/>
                                          </p:val>
                                        </p:tav>
                                        <p:tav tm="100000">
                                          <p:val>
                                            <p:strVal val="#ppt_x"/>
                                          </p:val>
                                        </p:tav>
                                      </p:tavLst>
                                    </p:anim>
                                    <p:anim calcmode="lin" valueType="num">
                                      <p:cBhvr additive="base">
                                        <p:cTn id="320" dur="500" fill="hold"/>
                                        <p:tgtEl>
                                          <p:spTgt spid="3083">
                                            <p:txEl>
                                              <p:pRg st="0" end="0"/>
                                            </p:txEl>
                                          </p:spTgt>
                                        </p:tgtEl>
                                        <p:attrNameLst>
                                          <p:attrName>ppt_y</p:attrName>
                                        </p:attrNameLst>
                                      </p:cBhvr>
                                      <p:tavLst>
                                        <p:tav tm="0">
                                          <p:val>
                                            <p:strVal val="1+#ppt_h/2"/>
                                          </p:val>
                                        </p:tav>
                                        <p:tav tm="100000">
                                          <p:val>
                                            <p:strVal val="#ppt_y"/>
                                          </p:val>
                                        </p:tav>
                                      </p:tavLst>
                                    </p:anim>
                                  </p:childTnLst>
                                </p:cTn>
                              </p:par>
                              <p:par>
                                <p:cTn id="321" presetID="2" presetClass="entr" presetSubtype="4" fill="hold" grpId="0" nodeType="withEffect">
                                  <p:stCondLst>
                                    <p:cond delay="0"/>
                                  </p:stCondLst>
                                  <p:childTnLst>
                                    <p:set>
                                      <p:cBhvr>
                                        <p:cTn id="322" dur="1" fill="hold">
                                          <p:stCondLst>
                                            <p:cond delay="0"/>
                                          </p:stCondLst>
                                        </p:cTn>
                                        <p:tgtEl>
                                          <p:spTgt spid="3090">
                                            <p:txEl>
                                              <p:pRg st="0" end="0"/>
                                            </p:txEl>
                                          </p:spTgt>
                                        </p:tgtEl>
                                        <p:attrNameLst>
                                          <p:attrName>style.visibility</p:attrName>
                                        </p:attrNameLst>
                                      </p:cBhvr>
                                      <p:to>
                                        <p:strVal val="visible"/>
                                      </p:to>
                                    </p:set>
                                    <p:anim calcmode="lin" valueType="num">
                                      <p:cBhvr additive="base">
                                        <p:cTn id="323" dur="500" fill="hold"/>
                                        <p:tgtEl>
                                          <p:spTgt spid="3090">
                                            <p:txEl>
                                              <p:pRg st="0" end="0"/>
                                            </p:txEl>
                                          </p:spTgt>
                                        </p:tgtEl>
                                        <p:attrNameLst>
                                          <p:attrName>ppt_x</p:attrName>
                                        </p:attrNameLst>
                                      </p:cBhvr>
                                      <p:tavLst>
                                        <p:tav tm="0">
                                          <p:val>
                                            <p:strVal val="#ppt_x"/>
                                          </p:val>
                                        </p:tav>
                                        <p:tav tm="100000">
                                          <p:val>
                                            <p:strVal val="#ppt_x"/>
                                          </p:val>
                                        </p:tav>
                                      </p:tavLst>
                                    </p:anim>
                                    <p:anim calcmode="lin" valueType="num">
                                      <p:cBhvr additive="base">
                                        <p:cTn id="324" dur="500" fill="hold"/>
                                        <p:tgtEl>
                                          <p:spTgt spid="3090">
                                            <p:txEl>
                                              <p:pRg st="0" end="0"/>
                                            </p:txEl>
                                          </p:spTgt>
                                        </p:tgtEl>
                                        <p:attrNameLst>
                                          <p:attrName>ppt_y</p:attrName>
                                        </p:attrNameLst>
                                      </p:cBhvr>
                                      <p:tavLst>
                                        <p:tav tm="0">
                                          <p:val>
                                            <p:strVal val="1+#ppt_h/2"/>
                                          </p:val>
                                        </p:tav>
                                        <p:tav tm="100000">
                                          <p:val>
                                            <p:strVal val="#ppt_y"/>
                                          </p:val>
                                        </p:tav>
                                      </p:tavLst>
                                    </p:anim>
                                  </p:childTnLst>
                                </p:cTn>
                              </p:par>
                              <p:par>
                                <p:cTn id="325" presetID="2" presetClass="entr" presetSubtype="4" fill="hold" grpId="0" nodeType="withEffect">
                                  <p:stCondLst>
                                    <p:cond delay="0"/>
                                  </p:stCondLst>
                                  <p:childTnLst>
                                    <p:set>
                                      <p:cBhvr>
                                        <p:cTn id="326" dur="1" fill="hold">
                                          <p:stCondLst>
                                            <p:cond delay="0"/>
                                          </p:stCondLst>
                                        </p:cTn>
                                        <p:tgtEl>
                                          <p:spTgt spid="3091">
                                            <p:txEl>
                                              <p:pRg st="0" end="0"/>
                                            </p:txEl>
                                          </p:spTgt>
                                        </p:tgtEl>
                                        <p:attrNameLst>
                                          <p:attrName>style.visibility</p:attrName>
                                        </p:attrNameLst>
                                      </p:cBhvr>
                                      <p:to>
                                        <p:strVal val="visible"/>
                                      </p:to>
                                    </p:set>
                                    <p:anim calcmode="lin" valueType="num">
                                      <p:cBhvr additive="base">
                                        <p:cTn id="327" dur="500" fill="hold"/>
                                        <p:tgtEl>
                                          <p:spTgt spid="3091">
                                            <p:txEl>
                                              <p:pRg st="0" end="0"/>
                                            </p:txEl>
                                          </p:spTgt>
                                        </p:tgtEl>
                                        <p:attrNameLst>
                                          <p:attrName>ppt_x</p:attrName>
                                        </p:attrNameLst>
                                      </p:cBhvr>
                                      <p:tavLst>
                                        <p:tav tm="0">
                                          <p:val>
                                            <p:strVal val="#ppt_x"/>
                                          </p:val>
                                        </p:tav>
                                        <p:tav tm="100000">
                                          <p:val>
                                            <p:strVal val="#ppt_x"/>
                                          </p:val>
                                        </p:tav>
                                      </p:tavLst>
                                    </p:anim>
                                    <p:anim calcmode="lin" valueType="num">
                                      <p:cBhvr additive="base">
                                        <p:cTn id="328" dur="500" fill="hold"/>
                                        <p:tgtEl>
                                          <p:spTgt spid="3091">
                                            <p:txEl>
                                              <p:pRg st="0" end="0"/>
                                            </p:txEl>
                                          </p:spTgt>
                                        </p:tgtEl>
                                        <p:attrNameLst>
                                          <p:attrName>ppt_y</p:attrName>
                                        </p:attrNameLst>
                                      </p:cBhvr>
                                      <p:tavLst>
                                        <p:tav tm="0">
                                          <p:val>
                                            <p:strVal val="1+#ppt_h/2"/>
                                          </p:val>
                                        </p:tav>
                                        <p:tav tm="100000">
                                          <p:val>
                                            <p:strVal val="#ppt_y"/>
                                          </p:val>
                                        </p:tav>
                                      </p:tavLst>
                                    </p:anim>
                                  </p:childTnLst>
                                </p:cTn>
                              </p:par>
                              <p:par>
                                <p:cTn id="329" presetID="2" presetClass="entr" presetSubtype="4" fill="hold" grpId="0" nodeType="withEffect">
                                  <p:stCondLst>
                                    <p:cond delay="0"/>
                                  </p:stCondLst>
                                  <p:childTnLst>
                                    <p:set>
                                      <p:cBhvr>
                                        <p:cTn id="330" dur="1" fill="hold">
                                          <p:stCondLst>
                                            <p:cond delay="0"/>
                                          </p:stCondLst>
                                        </p:cTn>
                                        <p:tgtEl>
                                          <p:spTgt spid="3092">
                                            <p:txEl>
                                              <p:pRg st="0" end="0"/>
                                            </p:txEl>
                                          </p:spTgt>
                                        </p:tgtEl>
                                        <p:attrNameLst>
                                          <p:attrName>style.visibility</p:attrName>
                                        </p:attrNameLst>
                                      </p:cBhvr>
                                      <p:to>
                                        <p:strVal val="visible"/>
                                      </p:to>
                                    </p:set>
                                    <p:anim calcmode="lin" valueType="num">
                                      <p:cBhvr additive="base">
                                        <p:cTn id="331" dur="500" fill="hold"/>
                                        <p:tgtEl>
                                          <p:spTgt spid="3092">
                                            <p:txEl>
                                              <p:pRg st="0" end="0"/>
                                            </p:txEl>
                                          </p:spTgt>
                                        </p:tgtEl>
                                        <p:attrNameLst>
                                          <p:attrName>ppt_x</p:attrName>
                                        </p:attrNameLst>
                                      </p:cBhvr>
                                      <p:tavLst>
                                        <p:tav tm="0">
                                          <p:val>
                                            <p:strVal val="#ppt_x"/>
                                          </p:val>
                                        </p:tav>
                                        <p:tav tm="100000">
                                          <p:val>
                                            <p:strVal val="#ppt_x"/>
                                          </p:val>
                                        </p:tav>
                                      </p:tavLst>
                                    </p:anim>
                                    <p:anim calcmode="lin" valueType="num">
                                      <p:cBhvr additive="base">
                                        <p:cTn id="332" dur="500" fill="hold"/>
                                        <p:tgtEl>
                                          <p:spTgt spid="309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9" grpId="0" animBg="1"/>
      <p:bldP spid="3042" grpId="0" animBg="1"/>
      <p:bldP spid="3043" grpId="0" animBg="1"/>
      <p:bldP spid="3044" grpId="0" animBg="1"/>
      <p:bldP spid="3045" grpId="0" animBg="1"/>
      <p:bldP spid="3046" grpId="0" animBg="1"/>
      <p:bldP spid="3047" grpId="0" animBg="1"/>
      <p:bldP spid="3048" grpId="0" animBg="1"/>
      <p:bldP spid="3049" grpId="0" animBg="1"/>
      <p:bldP spid="3050" grpId="0" animBg="1"/>
      <p:bldP spid="3051" grpId="0"/>
      <p:bldP spid="3052" grpId="0"/>
      <p:bldP spid="3053" grpId="0"/>
      <p:bldP spid="3054" grpId="0"/>
      <p:bldP spid="3055" grpId="0" animBg="1"/>
      <p:bldP spid="3056" grpId="0" animBg="1"/>
      <p:bldP spid="3057" grpId="0" animBg="1"/>
      <p:bldP spid="3058" grpId="0" animBg="1"/>
      <p:bldP spid="3059" grpId="0" animBg="1"/>
      <p:bldP spid="3060" grpId="0" animBg="1"/>
      <p:bldP spid="3068" grpId="0" animBg="1"/>
      <p:bldP spid="3069" grpId="0" animBg="1"/>
      <p:bldP spid="3070" grpId="0" animBg="1"/>
      <p:bldP spid="3071" grpId="0" animBg="1"/>
      <p:bldP spid="3072" grpId="0" animBg="1"/>
      <p:bldP spid="3073" grpId="0" animBg="1"/>
      <p:bldP spid="3074" grpId="0" animBg="1"/>
      <p:bldP spid="3078" grpId="0" build="p"/>
      <p:bldP spid="3079" grpId="0" build="p"/>
      <p:bldP spid="3080" grpId="0" build="p"/>
      <p:bldP spid="3081" grpId="0" build="p"/>
      <p:bldP spid="3082" grpId="0" build="p"/>
      <p:bldP spid="3083" grpId="0" build="p"/>
      <p:bldP spid="3090" grpId="0" build="p"/>
      <p:bldP spid="3091" grpId="0" build="p"/>
      <p:bldP spid="309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3">
          <a:extLst>
            <a:ext uri="{FF2B5EF4-FFF2-40B4-BE49-F238E27FC236}">
              <a16:creationId xmlns:a16="http://schemas.microsoft.com/office/drawing/2014/main" id="{B3F9A539-D703-5883-019B-75E259B1839A}"/>
            </a:ext>
          </a:extLst>
        </p:cNvPr>
        <p:cNvGrpSpPr/>
        <p:nvPr/>
      </p:nvGrpSpPr>
      <p:grpSpPr>
        <a:xfrm>
          <a:off x="0" y="0"/>
          <a:ext cx="0" cy="0"/>
          <a:chOff x="0" y="0"/>
          <a:chExt cx="0" cy="0"/>
        </a:xfrm>
      </p:grpSpPr>
      <p:sp>
        <p:nvSpPr>
          <p:cNvPr id="1964" name="Google Shape;1964;p78">
            <a:extLst>
              <a:ext uri="{FF2B5EF4-FFF2-40B4-BE49-F238E27FC236}">
                <a16:creationId xmlns:a16="http://schemas.microsoft.com/office/drawing/2014/main" id="{3BAAAD00-939B-4BA9-5FFA-0A71B568B62B}"/>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Technical Foundations</a:t>
            </a:r>
          </a:p>
        </p:txBody>
      </p:sp>
      <p:sp>
        <p:nvSpPr>
          <p:cNvPr id="1965" name="Google Shape;1965;p78">
            <a:extLst>
              <a:ext uri="{FF2B5EF4-FFF2-40B4-BE49-F238E27FC236}">
                <a16:creationId xmlns:a16="http://schemas.microsoft.com/office/drawing/2014/main" id="{47C75BE9-A3A9-2554-DD03-BD8991CBE11A}"/>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Natural Language Processing (NLP)</a:t>
            </a:r>
            <a:endParaRPr dirty="0">
              <a:latin typeface="DM Sans" pitchFamily="2" charset="77"/>
            </a:endParaRPr>
          </a:p>
        </p:txBody>
      </p:sp>
      <p:sp>
        <p:nvSpPr>
          <p:cNvPr id="16" name="Rectangle 328">
            <a:extLst>
              <a:ext uri="{FF2B5EF4-FFF2-40B4-BE49-F238E27FC236}">
                <a16:creationId xmlns:a16="http://schemas.microsoft.com/office/drawing/2014/main" id="{4A0077AE-A140-78A7-74A0-F35087C8B60C}"/>
              </a:ext>
            </a:extLst>
          </p:cNvPr>
          <p:cNvSpPr/>
          <p:nvPr/>
        </p:nvSpPr>
        <p:spPr>
          <a:xfrm>
            <a:off x="440017" y="1153170"/>
            <a:ext cx="8076966" cy="677108"/>
          </a:xfrm>
          <a:prstGeom prst="rect">
            <a:avLst/>
          </a:prstGeom>
        </p:spPr>
        <p:txBody>
          <a:bodyPr wrap="square" lIns="0" tIns="0" rIns="0" bIns="0">
            <a:spAutoFit/>
          </a:bodyPr>
          <a:lstStyle/>
          <a:p>
            <a:r>
              <a:rPr lang="en-US" sz="1100" dirty="0">
                <a:solidFill>
                  <a:schemeClr val="tx1"/>
                </a:solidFill>
                <a:latin typeface="DM Sans" pitchFamily="2" charset="77"/>
              </a:rPr>
              <a:t>Branch of artificial intelligence that focuses on enabling computers to understand, interpret, and generate human language by combining linguistics, computer science, and machine learning techniques to process text and speech in a way that is meaningful and useful.</a:t>
            </a:r>
          </a:p>
          <a:p>
            <a:endParaRPr lang="en-US" sz="1100" dirty="0">
              <a:solidFill>
                <a:schemeClr val="tx1"/>
              </a:solidFill>
              <a:latin typeface="DM Sans" pitchFamily="2" charset="77"/>
            </a:endParaRPr>
          </a:p>
        </p:txBody>
      </p:sp>
      <p:grpSp>
        <p:nvGrpSpPr>
          <p:cNvPr id="1968" name="Group 1967">
            <a:extLst>
              <a:ext uri="{FF2B5EF4-FFF2-40B4-BE49-F238E27FC236}">
                <a16:creationId xmlns:a16="http://schemas.microsoft.com/office/drawing/2014/main" id="{D494CFBA-11D9-C202-AEB6-9DAB5FFE6D7C}"/>
              </a:ext>
            </a:extLst>
          </p:cNvPr>
          <p:cNvGrpSpPr/>
          <p:nvPr/>
        </p:nvGrpSpPr>
        <p:grpSpPr>
          <a:xfrm>
            <a:off x="3084627" y="1909105"/>
            <a:ext cx="2787746" cy="2933538"/>
            <a:chOff x="4175761" y="2106054"/>
            <a:chExt cx="4112572" cy="4327649"/>
          </a:xfrm>
        </p:grpSpPr>
        <p:sp>
          <p:nvSpPr>
            <p:cNvPr id="1948" name="Rectangle 276">
              <a:extLst>
                <a:ext uri="{FF2B5EF4-FFF2-40B4-BE49-F238E27FC236}">
                  <a16:creationId xmlns:a16="http://schemas.microsoft.com/office/drawing/2014/main" id="{3B2E811C-915E-9FAB-6104-963A909165FB}"/>
                </a:ext>
              </a:extLst>
            </p:cNvPr>
            <p:cNvSpPr/>
            <p:nvPr/>
          </p:nvSpPr>
          <p:spPr>
            <a:xfrm>
              <a:off x="6692231" y="3734532"/>
              <a:ext cx="380734" cy="204318"/>
            </a:xfrm>
            <a:prstGeom prst="rect">
              <a:avLst/>
            </a:prstGeom>
          </p:spPr>
          <p:txBody>
            <a:bodyPr wrap="none" lIns="0" tIns="0" rIns="0" bIns="0">
              <a:spAutoFit/>
            </a:bodyPr>
            <a:lstStyle/>
            <a:p>
              <a:r>
                <a:rPr lang="en-US" sz="900" b="1" dirty="0">
                  <a:solidFill>
                    <a:schemeClr val="bg2"/>
                  </a:solidFill>
                  <a:latin typeface="DM Sans" pitchFamily="2" charset="77"/>
                </a:rPr>
                <a:t>LLM </a:t>
              </a:r>
            </a:p>
          </p:txBody>
        </p:sp>
        <p:sp>
          <p:nvSpPr>
            <p:cNvPr id="1950" name="Arrow">
              <a:extLst>
                <a:ext uri="{FF2B5EF4-FFF2-40B4-BE49-F238E27FC236}">
                  <a16:creationId xmlns:a16="http://schemas.microsoft.com/office/drawing/2014/main" id="{0F1D1709-BC73-169F-171F-990F637EF556}"/>
                </a:ext>
              </a:extLst>
            </p:cNvPr>
            <p:cNvSpPr>
              <a:spLocks noChangeArrowheads="1"/>
            </p:cNvSpPr>
            <p:nvPr/>
          </p:nvSpPr>
          <p:spPr bwMode="auto">
            <a:xfrm rot="5400000">
              <a:off x="5813864" y="5796592"/>
              <a:ext cx="846657" cy="427566"/>
            </a:xfrm>
            <a:prstGeom prst="rightArrow">
              <a:avLst>
                <a:gd name="adj1" fmla="val 50676"/>
                <a:gd name="adj2" fmla="val 58115"/>
              </a:avLst>
            </a:prstGeom>
            <a:solidFill>
              <a:schemeClr val="accent3"/>
            </a:solidFill>
            <a:ln w="9525">
              <a:noFill/>
            </a:ln>
          </p:spPr>
          <p:txBody>
            <a:bodyPr vert="horz" wrap="square" lIns="74295" tIns="37147" rIns="74295" bIns="37147" numCol="1" anchor="t" anchorCtr="0" compatLnSpc="1">
              <a:prstTxWarp prst="textNoShape">
                <a:avLst/>
              </a:prstTxWarp>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a:endParaRPr lang="ru-RU" altLang="ru-RU" sz="1800" dirty="0">
                <a:solidFill>
                  <a:schemeClr val="tx1"/>
                </a:solidFill>
                <a:latin typeface="+mj-lt"/>
                <a:sym typeface="Helvetica Light" pitchFamily="2" charset="0"/>
              </a:endParaRPr>
            </a:p>
          </p:txBody>
        </p:sp>
        <p:sp>
          <p:nvSpPr>
            <p:cNvPr id="1951" name="Freeform: Shape 6">
              <a:extLst>
                <a:ext uri="{FF2B5EF4-FFF2-40B4-BE49-F238E27FC236}">
                  <a16:creationId xmlns:a16="http://schemas.microsoft.com/office/drawing/2014/main" id="{ACCA6E01-428E-88F7-349E-F28A768230C7}"/>
                </a:ext>
              </a:extLst>
            </p:cNvPr>
            <p:cNvSpPr/>
            <p:nvPr/>
          </p:nvSpPr>
          <p:spPr bwMode="auto">
            <a:xfrm>
              <a:off x="5529362" y="5057154"/>
              <a:ext cx="1409141" cy="846659"/>
            </a:xfrm>
            <a:custGeom>
              <a:avLst/>
              <a:gdLst>
                <a:gd name="connsiteX0" fmla="*/ 0 w 1285947"/>
                <a:gd name="connsiteY0" fmla="*/ 0 h 772640"/>
                <a:gd name="connsiteX1" fmla="*/ 1285947 w 1285947"/>
                <a:gd name="connsiteY1" fmla="*/ 0 h 772640"/>
                <a:gd name="connsiteX2" fmla="*/ 1233616 w 1285947"/>
                <a:gd name="connsiteY2" fmla="*/ 628698 h 772640"/>
                <a:gd name="connsiteX3" fmla="*/ 1232416 w 1285947"/>
                <a:gd name="connsiteY3" fmla="*/ 628698 h 772640"/>
                <a:gd name="connsiteX4" fmla="*/ 1232416 w 1285947"/>
                <a:gd name="connsiteY4" fmla="*/ 628699 h 772640"/>
                <a:gd name="connsiteX5" fmla="*/ 642974 w 1285947"/>
                <a:gd name="connsiteY5" fmla="*/ 772640 h 772640"/>
                <a:gd name="connsiteX6" fmla="*/ 53532 w 1285947"/>
                <a:gd name="connsiteY6" fmla="*/ 628699 h 772640"/>
                <a:gd name="connsiteX7" fmla="*/ 53533 w 1285947"/>
                <a:gd name="connsiteY7" fmla="*/ 628698 h 772640"/>
                <a:gd name="connsiteX8" fmla="*/ 52331 w 1285947"/>
                <a:gd name="connsiteY8" fmla="*/ 628698 h 77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947" h="772640">
                  <a:moveTo>
                    <a:pt x="0" y="0"/>
                  </a:moveTo>
                  <a:lnTo>
                    <a:pt x="1285947" y="0"/>
                  </a:lnTo>
                  <a:lnTo>
                    <a:pt x="1233616" y="628698"/>
                  </a:lnTo>
                  <a:lnTo>
                    <a:pt x="1232416" y="628698"/>
                  </a:lnTo>
                  <a:lnTo>
                    <a:pt x="1232416" y="628699"/>
                  </a:lnTo>
                  <a:cubicBezTo>
                    <a:pt x="1232416" y="708195"/>
                    <a:pt x="968514" y="772640"/>
                    <a:pt x="642974" y="772640"/>
                  </a:cubicBezTo>
                  <a:cubicBezTo>
                    <a:pt x="317434" y="772640"/>
                    <a:pt x="53532" y="708195"/>
                    <a:pt x="53532" y="628699"/>
                  </a:cubicBezTo>
                  <a:lnTo>
                    <a:pt x="53533" y="628698"/>
                  </a:lnTo>
                  <a:lnTo>
                    <a:pt x="52331" y="628698"/>
                  </a:lnTo>
                  <a:close/>
                </a:path>
              </a:pathLst>
            </a:custGeom>
            <a:solidFill>
              <a:schemeClr val="bg1">
                <a:lumMod val="95000"/>
              </a:schemeClr>
            </a:solidFill>
            <a:ln w="25400">
              <a:solidFill>
                <a:schemeClr val="tx1"/>
              </a:solidFill>
              <a:miter lim="400000"/>
            </a:ln>
          </p:spPr>
          <p:txBody>
            <a:bodyPr wrap="square" lIns="20638" tIns="20638" rIns="20638" bIns="20638" anchor="ctr">
              <a:noAutofit/>
            </a:bodyPr>
            <a:lstStyle/>
            <a:p>
              <a:pPr>
                <a:defRPr sz="3200" b="0">
                  <a:solidFill>
                    <a:srgbClr val="FFFFFF"/>
                  </a:solidFill>
                  <a:latin typeface="+mn-lt"/>
                  <a:ea typeface="+mn-ea"/>
                  <a:cs typeface="+mn-cs"/>
                  <a:sym typeface="Helvetica Neue Medium"/>
                </a:defRPr>
              </a:pPr>
              <a:endParaRPr sz="1000" dirty="0">
                <a:solidFill>
                  <a:srgbClr val="FFFFFF"/>
                </a:solidFill>
                <a:latin typeface="DM Sans" pitchFamily="2" charset="77"/>
                <a:sym typeface="Helvetica Neue Medium"/>
              </a:endParaRPr>
            </a:p>
          </p:txBody>
        </p:sp>
        <p:sp>
          <p:nvSpPr>
            <p:cNvPr id="1952" name="Freeform: Shape 7">
              <a:extLst>
                <a:ext uri="{FF2B5EF4-FFF2-40B4-BE49-F238E27FC236}">
                  <a16:creationId xmlns:a16="http://schemas.microsoft.com/office/drawing/2014/main" id="{B025E26D-023A-1F31-A38F-A443AEC315B3}"/>
                </a:ext>
              </a:extLst>
            </p:cNvPr>
            <p:cNvSpPr/>
            <p:nvPr/>
          </p:nvSpPr>
          <p:spPr bwMode="auto">
            <a:xfrm>
              <a:off x="4189962" y="3189811"/>
              <a:ext cx="4087945" cy="2217998"/>
            </a:xfrm>
            <a:custGeom>
              <a:avLst/>
              <a:gdLst>
                <a:gd name="connsiteX0" fmla="*/ 0 w 3730557"/>
                <a:gd name="connsiteY0" fmla="*/ 0 h 2024090"/>
                <a:gd name="connsiteX1" fmla="*/ 3730557 w 3730557"/>
                <a:gd name="connsiteY1" fmla="*/ 0 h 2024090"/>
                <a:gd name="connsiteX2" fmla="*/ 2493428 w 3730557"/>
                <a:gd name="connsiteY2" fmla="*/ 1882527 h 2024090"/>
                <a:gd name="connsiteX3" fmla="*/ 2486340 w 3730557"/>
                <a:gd name="connsiteY3" fmla="*/ 1882527 h 2024090"/>
                <a:gd name="connsiteX4" fmla="*/ 2478291 w 3730557"/>
                <a:gd name="connsiteY4" fmla="*/ 1902035 h 2024090"/>
                <a:gd name="connsiteX5" fmla="*/ 1865278 w 3730557"/>
                <a:gd name="connsiteY5" fmla="*/ 2024090 h 2024090"/>
                <a:gd name="connsiteX6" fmla="*/ 1252266 w 3730557"/>
                <a:gd name="connsiteY6" fmla="*/ 1902035 h 2024090"/>
                <a:gd name="connsiteX7" fmla="*/ 1244216 w 3730557"/>
                <a:gd name="connsiteY7" fmla="*/ 1882527 h 2024090"/>
                <a:gd name="connsiteX8" fmla="*/ 1237129 w 3730557"/>
                <a:gd name="connsiteY8" fmla="*/ 1882527 h 20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0557" h="2024090">
                  <a:moveTo>
                    <a:pt x="0" y="0"/>
                  </a:moveTo>
                  <a:lnTo>
                    <a:pt x="3730557" y="0"/>
                  </a:lnTo>
                  <a:lnTo>
                    <a:pt x="2493428" y="1882527"/>
                  </a:lnTo>
                  <a:lnTo>
                    <a:pt x="2486340" y="1882527"/>
                  </a:lnTo>
                  <a:lnTo>
                    <a:pt x="2478291" y="1902035"/>
                  </a:lnTo>
                  <a:cubicBezTo>
                    <a:pt x="2419944" y="1971692"/>
                    <a:pt x="2167659" y="2024090"/>
                    <a:pt x="1865278" y="2024090"/>
                  </a:cubicBezTo>
                  <a:cubicBezTo>
                    <a:pt x="1562898" y="2024090"/>
                    <a:pt x="1310612" y="1971692"/>
                    <a:pt x="1252266" y="1902035"/>
                  </a:cubicBezTo>
                  <a:lnTo>
                    <a:pt x="1244216" y="1882527"/>
                  </a:lnTo>
                  <a:lnTo>
                    <a:pt x="1237129" y="1882527"/>
                  </a:lnTo>
                  <a:close/>
                </a:path>
              </a:pathLst>
            </a:custGeom>
            <a:solidFill>
              <a:schemeClr val="bg1">
                <a:lumMod val="95000"/>
              </a:schemeClr>
            </a:solidFill>
            <a:ln w="25400">
              <a:solidFill>
                <a:schemeClr val="tx1"/>
              </a:solidFill>
              <a:miter lim="400000"/>
            </a:ln>
          </p:spPr>
          <p:txBody>
            <a:bodyPr wrap="square" lIns="20638" tIns="20638" rIns="20638" bIns="20638" anchor="ctr">
              <a:noAutofit/>
            </a:bodyPr>
            <a:lstStyle/>
            <a:p>
              <a:pPr>
                <a:defRPr sz="3200" b="0">
                  <a:solidFill>
                    <a:srgbClr val="FFFFFF"/>
                  </a:solidFill>
                  <a:latin typeface="+mn-lt"/>
                  <a:ea typeface="+mn-ea"/>
                  <a:cs typeface="+mn-cs"/>
                  <a:sym typeface="Helvetica Neue Medium"/>
                </a:defRPr>
              </a:pPr>
              <a:endParaRPr sz="1000" dirty="0">
                <a:solidFill>
                  <a:sysClr val="windowText" lastClr="000000"/>
                </a:solidFill>
                <a:latin typeface="DM Sans" pitchFamily="2" charset="77"/>
                <a:sym typeface="Helvetica Neue Medium"/>
              </a:endParaRPr>
            </a:p>
          </p:txBody>
        </p:sp>
        <p:sp>
          <p:nvSpPr>
            <p:cNvPr id="1953" name="Овал">
              <a:extLst>
                <a:ext uri="{FF2B5EF4-FFF2-40B4-BE49-F238E27FC236}">
                  <a16:creationId xmlns:a16="http://schemas.microsoft.com/office/drawing/2014/main" id="{056CCA78-C9C4-5FFA-B68F-DF0AF0B42F76}"/>
                </a:ext>
              </a:extLst>
            </p:cNvPr>
            <p:cNvSpPr/>
            <p:nvPr/>
          </p:nvSpPr>
          <p:spPr bwMode="auto">
            <a:xfrm>
              <a:off x="4179531" y="2843069"/>
              <a:ext cx="4108802" cy="625055"/>
            </a:xfrm>
            <a:prstGeom prst="ellipse">
              <a:avLst/>
            </a:prstGeom>
            <a:solidFill>
              <a:schemeClr val="tx1"/>
            </a:solidFill>
            <a:ln w="9525">
              <a:solidFill>
                <a:schemeClr val="bg2"/>
              </a:solidFill>
            </a:ln>
          </p:spPr>
          <p:txBody>
            <a:bodyPr vert="horz" wrap="square" lIns="74295" tIns="37147" rIns="74295" bIns="37147" numCol="1" anchor="t" anchorCtr="0" compatLnSpc="1">
              <a:prstTxWarp prst="textNoShape">
                <a:avLst/>
              </a:prstTxWarp>
            </a:bodyPr>
            <a:lstStyle/>
            <a:p>
              <a:endParaRPr sz="1800" dirty="0">
                <a:latin typeface="DM Sans" pitchFamily="2" charset="77"/>
                <a:sym typeface="Helvetica Neue Medium"/>
              </a:endParaRPr>
            </a:p>
          </p:txBody>
        </p:sp>
        <p:sp>
          <p:nvSpPr>
            <p:cNvPr id="1954" name="Овал">
              <a:extLst>
                <a:ext uri="{FF2B5EF4-FFF2-40B4-BE49-F238E27FC236}">
                  <a16:creationId xmlns:a16="http://schemas.microsoft.com/office/drawing/2014/main" id="{F0798181-AE2A-CD55-D679-A97A935C282D}"/>
                </a:ext>
              </a:extLst>
            </p:cNvPr>
            <p:cNvSpPr/>
            <p:nvPr/>
          </p:nvSpPr>
          <p:spPr bwMode="auto">
            <a:xfrm>
              <a:off x="4345734" y="2917874"/>
              <a:ext cx="3776396" cy="500565"/>
            </a:xfrm>
            <a:prstGeom prst="ellipse">
              <a:avLst/>
            </a:prstGeom>
            <a:gradFill flip="none" rotWithShape="1">
              <a:gsLst>
                <a:gs pos="100000">
                  <a:schemeClr val="tx2"/>
                </a:gs>
                <a:gs pos="0">
                  <a:schemeClr val="bg2"/>
                </a:gs>
              </a:gsLst>
              <a:lin ang="16200000" scaled="1"/>
              <a:tileRect/>
            </a:gradFill>
            <a:ln w="9525">
              <a:noFill/>
            </a:ln>
          </p:spPr>
          <p:txBody>
            <a:bodyPr vert="horz" wrap="square" lIns="74295" tIns="37147" rIns="74295" bIns="37147" numCol="1" anchor="t" anchorCtr="0" compatLnSpc="1">
              <a:prstTxWarp prst="textNoShape">
                <a:avLst/>
              </a:prstTxWarp>
            </a:bodyPr>
            <a:lstStyle/>
            <a:p>
              <a:pPr algn="ctr"/>
              <a:endParaRPr sz="1800" dirty="0">
                <a:latin typeface="DM Sans" pitchFamily="2" charset="77"/>
                <a:sym typeface="Helvetica Neue Medium"/>
              </a:endParaRPr>
            </a:p>
          </p:txBody>
        </p:sp>
        <p:sp>
          <p:nvSpPr>
            <p:cNvPr id="1955" name="Oval 6">
              <a:extLst>
                <a:ext uri="{FF2B5EF4-FFF2-40B4-BE49-F238E27FC236}">
                  <a16:creationId xmlns:a16="http://schemas.microsoft.com/office/drawing/2014/main" id="{63A66B9C-78AC-CF73-EE1E-3BCC799A9BD2}"/>
                </a:ext>
              </a:extLst>
            </p:cNvPr>
            <p:cNvSpPr>
              <a:spLocks/>
            </p:cNvSpPr>
            <p:nvPr/>
          </p:nvSpPr>
          <p:spPr bwMode="auto">
            <a:xfrm>
              <a:off x="4871535" y="2915701"/>
              <a:ext cx="777570" cy="319468"/>
            </a:xfrm>
            <a:prstGeom prst="roundRect">
              <a:avLst/>
            </a:prstGeom>
            <a:solidFill>
              <a:schemeClr val="accent2"/>
            </a:solidFill>
            <a:ln w="19050">
              <a:solidFill>
                <a:schemeClr val="accent3"/>
              </a:solidFill>
            </a:ln>
            <a:effectLst/>
          </p:spPr>
          <p:txBody>
            <a:bodyPr lIns="20638" tIns="20638" rIns="20638" bIns="20638" anchor="ctr"/>
            <a:lstStyle/>
            <a:p>
              <a:pPr algn="ctr">
                <a:defRPr/>
              </a:pPr>
              <a:r>
                <a:rPr lang="en-US" altLang="en-US" sz="1000" dirty="0">
                  <a:solidFill>
                    <a:schemeClr val="accent3">
                      <a:lumMod val="50000"/>
                    </a:schemeClr>
                  </a:solidFill>
                  <a:latin typeface="DM Sans" pitchFamily="2" charset="77"/>
                  <a:ea typeface="Helvetica Light" charset="0"/>
                  <a:cs typeface="Helvetica Light" charset="0"/>
                  <a:sym typeface="Helvetica Light" charset="0"/>
                </a:rPr>
                <a:t>ghost</a:t>
              </a:r>
            </a:p>
          </p:txBody>
        </p:sp>
        <p:sp>
          <p:nvSpPr>
            <p:cNvPr id="1956" name="Oval 15">
              <a:extLst>
                <a:ext uri="{FF2B5EF4-FFF2-40B4-BE49-F238E27FC236}">
                  <a16:creationId xmlns:a16="http://schemas.microsoft.com/office/drawing/2014/main" id="{78EDA3A9-2DB5-95E8-F7EA-AD1C2A8A2CC3}"/>
                </a:ext>
              </a:extLst>
            </p:cNvPr>
            <p:cNvSpPr>
              <a:spLocks/>
            </p:cNvSpPr>
            <p:nvPr/>
          </p:nvSpPr>
          <p:spPr bwMode="auto">
            <a:xfrm>
              <a:off x="4946333" y="2198738"/>
              <a:ext cx="909880" cy="374142"/>
            </a:xfrm>
            <a:prstGeom prst="roundRect">
              <a:avLst/>
            </a:prstGeom>
            <a:solidFill>
              <a:schemeClr val="accent2"/>
            </a:solidFill>
            <a:ln w="19050">
              <a:solidFill>
                <a:schemeClr val="accent3"/>
              </a:solidFill>
            </a:ln>
            <a:effectLst/>
          </p:spPr>
          <p:txBody>
            <a:bodyPr lIns="20638" tIns="20638" rIns="20638" bIns="20638" anchor="ctr"/>
            <a:lstStyle/>
            <a:p>
              <a:pPr algn="ctr">
                <a:defRPr/>
              </a:pPr>
              <a:r>
                <a:rPr lang="en-US" altLang="en-US" sz="1000" dirty="0">
                  <a:solidFill>
                    <a:schemeClr val="accent3">
                      <a:lumMod val="50000"/>
                    </a:schemeClr>
                  </a:solidFill>
                  <a:latin typeface="DM Sans" pitchFamily="2" charset="77"/>
                  <a:ea typeface="Helvetica Light" charset="0"/>
                  <a:cs typeface="Helvetica Light" charset="0"/>
                  <a:sym typeface="Helvetica Light" charset="0"/>
                </a:rPr>
                <a:t>Fire</a:t>
              </a:r>
            </a:p>
          </p:txBody>
        </p:sp>
        <p:sp>
          <p:nvSpPr>
            <p:cNvPr id="1957" name="Oval 24">
              <a:extLst>
                <a:ext uri="{FF2B5EF4-FFF2-40B4-BE49-F238E27FC236}">
                  <a16:creationId xmlns:a16="http://schemas.microsoft.com/office/drawing/2014/main" id="{0766A877-357E-8C09-9A75-2C550293599D}"/>
                </a:ext>
              </a:extLst>
            </p:cNvPr>
            <p:cNvSpPr>
              <a:spLocks/>
            </p:cNvSpPr>
            <p:nvPr/>
          </p:nvSpPr>
          <p:spPr bwMode="auto">
            <a:xfrm>
              <a:off x="6034851" y="2983833"/>
              <a:ext cx="465368" cy="191627"/>
            </a:xfrm>
            <a:prstGeom prst="roundRect">
              <a:avLst/>
            </a:prstGeom>
            <a:solidFill>
              <a:schemeClr val="accent2"/>
            </a:solidFill>
            <a:ln w="19050">
              <a:solidFill>
                <a:schemeClr val="accent3"/>
              </a:solidFill>
            </a:ln>
            <a:effectLst/>
          </p:spPr>
          <p:txBody>
            <a:bodyPr lIns="20638" tIns="20638" rIns="20638" bIns="20638" anchor="ctr"/>
            <a:lstStyle/>
            <a:p>
              <a:pPr algn="ctr">
                <a:defRPr/>
              </a:pPr>
              <a:r>
                <a:rPr lang="en-US" altLang="en-US" sz="900" dirty="0">
                  <a:solidFill>
                    <a:schemeClr val="accent3">
                      <a:lumMod val="50000"/>
                    </a:schemeClr>
                  </a:solidFill>
                  <a:latin typeface="DM Sans" pitchFamily="2" charset="77"/>
                  <a:ea typeface="Helvetica Light" charset="0"/>
                  <a:cs typeface="Helvetica Light" charset="0"/>
                  <a:sym typeface="Helvetica Light" charset="0"/>
                </a:rPr>
                <a:t>lol</a:t>
              </a:r>
            </a:p>
          </p:txBody>
        </p:sp>
        <p:sp>
          <p:nvSpPr>
            <p:cNvPr id="1958" name="Oval 3">
              <a:extLst>
                <a:ext uri="{FF2B5EF4-FFF2-40B4-BE49-F238E27FC236}">
                  <a16:creationId xmlns:a16="http://schemas.microsoft.com/office/drawing/2014/main" id="{948C46CD-893C-724E-3881-FAD79E9A9EC5}"/>
                </a:ext>
              </a:extLst>
            </p:cNvPr>
            <p:cNvSpPr>
              <a:spLocks/>
            </p:cNvSpPr>
            <p:nvPr/>
          </p:nvSpPr>
          <p:spPr bwMode="auto">
            <a:xfrm rot="19629551">
              <a:off x="4175761" y="2508708"/>
              <a:ext cx="627009" cy="257558"/>
            </a:xfrm>
            <a:prstGeom prst="roundRect">
              <a:avLst/>
            </a:prstGeom>
            <a:solidFill>
              <a:schemeClr val="accent2"/>
            </a:solidFill>
            <a:ln w="19050">
              <a:solidFill>
                <a:schemeClr val="accent3"/>
              </a:solidFill>
            </a:ln>
            <a:effectLst/>
          </p:spPr>
          <p:txBody>
            <a:bodyPr lIns="20638" tIns="20638" rIns="20638" bIns="20638" anchor="ctr"/>
            <a:lstStyle/>
            <a:p>
              <a:pPr algn="ctr">
                <a:defRPr/>
              </a:pPr>
              <a:r>
                <a:rPr lang="en-US" altLang="en-US" sz="800" dirty="0">
                  <a:solidFill>
                    <a:schemeClr val="accent3">
                      <a:lumMod val="50000"/>
                    </a:schemeClr>
                  </a:solidFill>
                  <a:latin typeface="DM Sans" pitchFamily="2" charset="77"/>
                  <a:ea typeface="Helvetica Light" charset="0"/>
                  <a:cs typeface="Helvetica Light" charset="0"/>
                  <a:sym typeface="Helvetica Light" charset="0"/>
                </a:rPr>
                <a:t>No cap</a:t>
              </a:r>
            </a:p>
          </p:txBody>
        </p:sp>
        <p:sp>
          <p:nvSpPr>
            <p:cNvPr id="1959" name="Oval 3">
              <a:extLst>
                <a:ext uri="{FF2B5EF4-FFF2-40B4-BE49-F238E27FC236}">
                  <a16:creationId xmlns:a16="http://schemas.microsoft.com/office/drawing/2014/main" id="{18C208CB-DB3F-6759-6481-9B4838504FBF}"/>
                </a:ext>
              </a:extLst>
            </p:cNvPr>
            <p:cNvSpPr>
              <a:spLocks/>
            </p:cNvSpPr>
            <p:nvPr/>
          </p:nvSpPr>
          <p:spPr bwMode="auto">
            <a:xfrm>
              <a:off x="6769958" y="2790533"/>
              <a:ext cx="977665" cy="401747"/>
            </a:xfrm>
            <a:prstGeom prst="roundRect">
              <a:avLst/>
            </a:prstGeom>
            <a:solidFill>
              <a:schemeClr val="accent2"/>
            </a:solidFill>
            <a:ln w="19050">
              <a:solidFill>
                <a:schemeClr val="accent3"/>
              </a:solidFill>
            </a:ln>
            <a:effectLst/>
          </p:spPr>
          <p:txBody>
            <a:bodyPr lIns="20638" tIns="20638" rIns="20638" bIns="20638" anchor="ctr"/>
            <a:lstStyle/>
            <a:p>
              <a:pPr algn="ctr">
                <a:defRPr/>
              </a:pPr>
              <a:r>
                <a:rPr lang="en-US" altLang="en-US" sz="1000" dirty="0">
                  <a:solidFill>
                    <a:schemeClr val="accent3">
                      <a:lumMod val="50000"/>
                    </a:schemeClr>
                  </a:solidFill>
                  <a:latin typeface="DM Sans" pitchFamily="2" charset="77"/>
                  <a:ea typeface="Helvetica Light" charset="0"/>
                  <a:cs typeface="Helvetica Light" charset="0"/>
                  <a:sym typeface="Helvetica Light" charset="0"/>
                </a:rPr>
                <a:t>salty</a:t>
              </a:r>
            </a:p>
          </p:txBody>
        </p:sp>
        <p:sp>
          <p:nvSpPr>
            <p:cNvPr id="1960" name="Oval 6">
              <a:extLst>
                <a:ext uri="{FF2B5EF4-FFF2-40B4-BE49-F238E27FC236}">
                  <a16:creationId xmlns:a16="http://schemas.microsoft.com/office/drawing/2014/main" id="{B54194D4-6851-85E5-5D42-011C6CAF7244}"/>
                </a:ext>
              </a:extLst>
            </p:cNvPr>
            <p:cNvSpPr>
              <a:spLocks/>
            </p:cNvSpPr>
            <p:nvPr/>
          </p:nvSpPr>
          <p:spPr bwMode="auto">
            <a:xfrm>
              <a:off x="6805090" y="2497917"/>
              <a:ext cx="473190" cy="194307"/>
            </a:xfrm>
            <a:prstGeom prst="roundRect">
              <a:avLst/>
            </a:prstGeom>
            <a:solidFill>
              <a:schemeClr val="accent2"/>
            </a:solidFill>
            <a:ln w="19050">
              <a:solidFill>
                <a:schemeClr val="accent3"/>
              </a:solidFill>
            </a:ln>
            <a:effectLst/>
          </p:spPr>
          <p:txBody>
            <a:bodyPr lIns="20638" tIns="20638" rIns="20638" bIns="20638" anchor="ctr"/>
            <a:lstStyle/>
            <a:p>
              <a:pPr algn="ctr">
                <a:defRPr/>
              </a:pPr>
              <a:r>
                <a:rPr lang="en-US" altLang="en-US" sz="900" dirty="0" err="1">
                  <a:solidFill>
                    <a:schemeClr val="accent3">
                      <a:lumMod val="50000"/>
                    </a:schemeClr>
                  </a:solidFill>
                  <a:latin typeface="DM Sans" pitchFamily="2" charset="77"/>
                  <a:ea typeface="Helvetica Light" charset="0"/>
                  <a:cs typeface="Helvetica Light" charset="0"/>
                  <a:sym typeface="Helvetica Light" charset="0"/>
                </a:rPr>
                <a:t>hola</a:t>
              </a:r>
              <a:endParaRPr lang="en-US" altLang="en-US" sz="900" dirty="0">
                <a:solidFill>
                  <a:schemeClr val="accent3">
                    <a:lumMod val="50000"/>
                  </a:schemeClr>
                </a:solidFill>
                <a:latin typeface="DM Sans" pitchFamily="2" charset="77"/>
                <a:ea typeface="Helvetica Light" charset="0"/>
                <a:cs typeface="Helvetica Light" charset="0"/>
                <a:sym typeface="Helvetica Light" charset="0"/>
              </a:endParaRPr>
            </a:p>
          </p:txBody>
        </p:sp>
        <p:sp>
          <p:nvSpPr>
            <p:cNvPr id="1961" name="Oval 24">
              <a:extLst>
                <a:ext uri="{FF2B5EF4-FFF2-40B4-BE49-F238E27FC236}">
                  <a16:creationId xmlns:a16="http://schemas.microsoft.com/office/drawing/2014/main" id="{AFA6168B-55B9-DE21-BA11-389C057E5620}"/>
                </a:ext>
              </a:extLst>
            </p:cNvPr>
            <p:cNvSpPr>
              <a:spLocks/>
            </p:cNvSpPr>
            <p:nvPr/>
          </p:nvSpPr>
          <p:spPr bwMode="auto">
            <a:xfrm>
              <a:off x="5955990" y="2106054"/>
              <a:ext cx="496654" cy="204492"/>
            </a:xfrm>
            <a:prstGeom prst="roundRect">
              <a:avLst/>
            </a:prstGeom>
            <a:solidFill>
              <a:schemeClr val="accent2"/>
            </a:solidFill>
            <a:ln w="19050">
              <a:solidFill>
                <a:schemeClr val="accent3"/>
              </a:solidFill>
            </a:ln>
            <a:effectLst/>
          </p:spPr>
          <p:txBody>
            <a:bodyPr lIns="20638" tIns="20638" rIns="20638" bIns="20638" anchor="ctr"/>
            <a:lstStyle/>
            <a:p>
              <a:pPr algn="ctr">
                <a:defRPr/>
              </a:pPr>
              <a:r>
                <a:rPr lang="en-US" altLang="en-US" sz="900" dirty="0">
                  <a:solidFill>
                    <a:schemeClr val="accent3">
                      <a:lumMod val="50000"/>
                    </a:schemeClr>
                  </a:solidFill>
                  <a:latin typeface="DM Sans" pitchFamily="2" charset="77"/>
                  <a:ea typeface="Helvetica Light" charset="0"/>
                  <a:cs typeface="Helvetica Light" charset="0"/>
                  <a:sym typeface="Helvetica Light" charset="0"/>
                </a:rPr>
                <a:t>dead</a:t>
              </a:r>
            </a:p>
          </p:txBody>
        </p:sp>
        <p:sp>
          <p:nvSpPr>
            <p:cNvPr id="1962" name="Oval 3">
              <a:extLst>
                <a:ext uri="{FF2B5EF4-FFF2-40B4-BE49-F238E27FC236}">
                  <a16:creationId xmlns:a16="http://schemas.microsoft.com/office/drawing/2014/main" id="{2AEBE8A9-15D8-A5B4-ACC5-4B9CF4E1DCAE}"/>
                </a:ext>
              </a:extLst>
            </p:cNvPr>
            <p:cNvSpPr>
              <a:spLocks/>
            </p:cNvSpPr>
            <p:nvPr/>
          </p:nvSpPr>
          <p:spPr bwMode="auto">
            <a:xfrm>
              <a:off x="5958258" y="2503148"/>
              <a:ext cx="508386" cy="208780"/>
            </a:xfrm>
            <a:prstGeom prst="roundRect">
              <a:avLst/>
            </a:prstGeom>
            <a:solidFill>
              <a:schemeClr val="accent2"/>
            </a:solidFill>
            <a:ln w="19050">
              <a:solidFill>
                <a:schemeClr val="accent3"/>
              </a:solidFill>
            </a:ln>
            <a:effectLst/>
          </p:spPr>
          <p:txBody>
            <a:bodyPr lIns="20638" tIns="20638" rIns="20638" bIns="20638" anchor="ctr"/>
            <a:lstStyle/>
            <a:p>
              <a:pPr algn="ctr">
                <a:defRPr/>
              </a:pPr>
              <a:r>
                <a:rPr lang="en-US" altLang="en-US" sz="900" dirty="0">
                  <a:solidFill>
                    <a:schemeClr val="accent3">
                      <a:lumMod val="50000"/>
                    </a:schemeClr>
                  </a:solidFill>
                  <a:latin typeface="DM Sans" pitchFamily="2" charset="77"/>
                  <a:ea typeface="Helvetica Light" charset="0"/>
                  <a:cs typeface="Helvetica Light" charset="0"/>
                  <a:sym typeface="Helvetica Light" charset="0"/>
                </a:rPr>
                <a:t>lit</a:t>
              </a:r>
            </a:p>
          </p:txBody>
        </p:sp>
        <p:sp>
          <p:nvSpPr>
            <p:cNvPr id="1963" name="Oval 24">
              <a:extLst>
                <a:ext uri="{FF2B5EF4-FFF2-40B4-BE49-F238E27FC236}">
                  <a16:creationId xmlns:a16="http://schemas.microsoft.com/office/drawing/2014/main" id="{E629D390-CC8B-A786-70CF-3CBACF8B6031}"/>
                </a:ext>
              </a:extLst>
            </p:cNvPr>
            <p:cNvSpPr>
              <a:spLocks/>
            </p:cNvSpPr>
            <p:nvPr/>
          </p:nvSpPr>
          <p:spPr bwMode="auto">
            <a:xfrm rot="1281252">
              <a:off x="7471749" y="2378720"/>
              <a:ext cx="660758" cy="209047"/>
            </a:xfrm>
            <a:prstGeom prst="roundRect">
              <a:avLst/>
            </a:prstGeom>
            <a:solidFill>
              <a:schemeClr val="accent2"/>
            </a:solidFill>
            <a:ln w="19050">
              <a:solidFill>
                <a:schemeClr val="accent3"/>
              </a:solidFill>
            </a:ln>
            <a:effectLst/>
          </p:spPr>
          <p:txBody>
            <a:bodyPr lIns="20638" tIns="20638" rIns="20638" bIns="20638" anchor="ctr"/>
            <a:lstStyle/>
            <a:p>
              <a:pPr algn="ctr">
                <a:defRPr/>
              </a:pPr>
              <a:r>
                <a:rPr lang="en-US" altLang="en-US" sz="900" dirty="0">
                  <a:solidFill>
                    <a:schemeClr val="accent3">
                      <a:lumMod val="50000"/>
                    </a:schemeClr>
                  </a:solidFill>
                  <a:latin typeface="DM Sans" pitchFamily="2" charset="77"/>
                  <a:ea typeface="Helvetica Light" charset="0"/>
                  <a:cs typeface="Helvetica Light" charset="0"/>
                  <a:sym typeface="Helvetica Light" charset="0"/>
                </a:rPr>
                <a:t>No way</a:t>
              </a:r>
            </a:p>
          </p:txBody>
        </p:sp>
        <p:sp>
          <p:nvSpPr>
            <p:cNvPr id="1966" name="Oval 15">
              <a:extLst>
                <a:ext uri="{FF2B5EF4-FFF2-40B4-BE49-F238E27FC236}">
                  <a16:creationId xmlns:a16="http://schemas.microsoft.com/office/drawing/2014/main" id="{67F8EC38-D29C-DFE8-0902-A19C1DBE8C46}"/>
                </a:ext>
              </a:extLst>
            </p:cNvPr>
            <p:cNvSpPr>
              <a:spLocks/>
            </p:cNvSpPr>
            <p:nvPr/>
          </p:nvSpPr>
          <p:spPr bwMode="auto">
            <a:xfrm>
              <a:off x="6713296" y="2183410"/>
              <a:ext cx="418442" cy="172330"/>
            </a:xfrm>
            <a:prstGeom prst="roundRect">
              <a:avLst/>
            </a:prstGeom>
            <a:solidFill>
              <a:schemeClr val="accent2"/>
            </a:solidFill>
            <a:ln w="19050">
              <a:solidFill>
                <a:schemeClr val="accent3"/>
              </a:solidFill>
            </a:ln>
            <a:effectLst/>
          </p:spPr>
          <p:txBody>
            <a:bodyPr lIns="20638" tIns="20638" rIns="20638" bIns="20638" anchor="ctr"/>
            <a:lstStyle/>
            <a:p>
              <a:pPr algn="ctr">
                <a:defRPr/>
              </a:pPr>
              <a:r>
                <a:rPr lang="en-US" altLang="en-US" sz="900" dirty="0" err="1">
                  <a:solidFill>
                    <a:schemeClr val="accent3">
                      <a:lumMod val="50000"/>
                    </a:schemeClr>
                  </a:solidFill>
                  <a:latin typeface="DM Sans" pitchFamily="2" charset="77"/>
                  <a:ea typeface="Helvetica Light" charset="0"/>
                  <a:cs typeface="Helvetica Light" charset="0"/>
                  <a:sym typeface="Helvetica Light" charset="0"/>
                </a:rPr>
                <a:t>jk</a:t>
              </a:r>
              <a:endParaRPr lang="en-US" altLang="en-US" sz="900" dirty="0">
                <a:solidFill>
                  <a:schemeClr val="accent3">
                    <a:lumMod val="50000"/>
                  </a:schemeClr>
                </a:solidFill>
                <a:latin typeface="DM Sans" pitchFamily="2" charset="77"/>
                <a:ea typeface="Helvetica Light" charset="0"/>
                <a:cs typeface="Helvetica Light" charset="0"/>
                <a:sym typeface="Helvetica Light" charset="0"/>
              </a:endParaRPr>
            </a:p>
          </p:txBody>
        </p:sp>
        <p:sp>
          <p:nvSpPr>
            <p:cNvPr id="1967" name="Rectangle 297">
              <a:extLst>
                <a:ext uri="{FF2B5EF4-FFF2-40B4-BE49-F238E27FC236}">
                  <a16:creationId xmlns:a16="http://schemas.microsoft.com/office/drawing/2014/main" id="{D1B67EA8-29E9-D323-14BB-A6EED91C7B93}"/>
                </a:ext>
              </a:extLst>
            </p:cNvPr>
            <p:cNvSpPr/>
            <p:nvPr/>
          </p:nvSpPr>
          <p:spPr>
            <a:xfrm>
              <a:off x="5013890" y="4054731"/>
              <a:ext cx="2397124" cy="454042"/>
            </a:xfrm>
            <a:prstGeom prst="rect">
              <a:avLst/>
            </a:prstGeom>
          </p:spPr>
          <p:txBody>
            <a:bodyPr wrap="square" lIns="0" tIns="0" rIns="0" bIns="0">
              <a:spAutoFit/>
            </a:bodyPr>
            <a:lstStyle/>
            <a:p>
              <a:pPr algn="ctr"/>
              <a:r>
                <a:rPr lang="en-US" sz="1000" b="1" dirty="0">
                  <a:solidFill>
                    <a:sysClr val="windowText" lastClr="000000"/>
                  </a:solidFill>
                  <a:latin typeface="DM Sans" pitchFamily="2" charset="77"/>
                </a:rPr>
                <a:t>NLP Model</a:t>
              </a:r>
            </a:p>
            <a:p>
              <a:pPr algn="ctr"/>
              <a:r>
                <a:rPr lang="en-US" sz="1000" dirty="0">
                  <a:solidFill>
                    <a:sysClr val="windowText" lastClr="000000"/>
                  </a:solidFill>
                  <a:latin typeface="DM Sans" pitchFamily="2" charset="77"/>
                </a:rPr>
                <a:t>(e.g., LLM)</a:t>
              </a:r>
            </a:p>
          </p:txBody>
        </p:sp>
      </p:grpSp>
    </p:spTree>
    <p:extLst>
      <p:ext uri="{BB962C8B-B14F-4D97-AF65-F5344CB8AC3E}">
        <p14:creationId xmlns:p14="http://schemas.microsoft.com/office/powerpoint/2010/main" val="228431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AI Masterclass</a:t>
            </a:r>
            <a:endParaRPr dirty="0">
              <a:latin typeface="DM Sans" pitchFamily="2" charset="77"/>
            </a:endParaRPr>
          </a:p>
        </p:txBody>
      </p:sp>
      <p:sp>
        <p:nvSpPr>
          <p:cNvPr id="88" name="Google Shape;88;p18"/>
          <p:cNvSpPr/>
          <p:nvPr/>
        </p:nvSpPr>
        <p:spPr>
          <a:xfrm>
            <a:off x="741788" y="3209853"/>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89" name="Google Shape;89;p18"/>
          <p:cNvSpPr/>
          <p:nvPr/>
        </p:nvSpPr>
        <p:spPr>
          <a:xfrm>
            <a:off x="741775" y="4017185"/>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90" name="Google Shape;90;p18"/>
          <p:cNvSpPr/>
          <p:nvPr/>
        </p:nvSpPr>
        <p:spPr>
          <a:xfrm>
            <a:off x="736100" y="1595190"/>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91" name="Google Shape;91;p18"/>
          <p:cNvSpPr txBox="1">
            <a:spLocks noGrp="1"/>
          </p:cNvSpPr>
          <p:nvPr>
            <p:ph type="title"/>
          </p:nvPr>
        </p:nvSpPr>
        <p:spPr>
          <a:xfrm>
            <a:off x="356625"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Learning Journey Roadmap </a:t>
            </a:r>
            <a:endParaRPr dirty="0">
              <a:latin typeface="DM Sans" pitchFamily="2" charset="77"/>
            </a:endParaRPr>
          </a:p>
        </p:txBody>
      </p:sp>
      <p:cxnSp>
        <p:nvCxnSpPr>
          <p:cNvPr id="92" name="Google Shape;92;p18"/>
          <p:cNvCxnSpPr/>
          <p:nvPr/>
        </p:nvCxnSpPr>
        <p:spPr>
          <a:xfrm>
            <a:off x="486850" y="1593696"/>
            <a:ext cx="0" cy="3088800"/>
          </a:xfrm>
          <a:prstGeom prst="straightConnector1">
            <a:avLst/>
          </a:prstGeom>
          <a:noFill/>
          <a:ln w="9525" cap="flat" cmpd="sng">
            <a:solidFill>
              <a:schemeClr val="accent2"/>
            </a:solidFill>
            <a:prstDash val="solid"/>
            <a:round/>
            <a:headEnd type="none" w="med" len="med"/>
            <a:tailEnd type="none" w="med" len="med"/>
          </a:ln>
        </p:spPr>
      </p:cxnSp>
      <p:sp>
        <p:nvSpPr>
          <p:cNvPr id="93" name="Google Shape;93;p18"/>
          <p:cNvSpPr/>
          <p:nvPr/>
        </p:nvSpPr>
        <p:spPr>
          <a:xfrm>
            <a:off x="410400" y="1788807"/>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4" name="Google Shape;94;p18"/>
          <p:cNvSpPr/>
          <p:nvPr/>
        </p:nvSpPr>
        <p:spPr>
          <a:xfrm>
            <a:off x="736100" y="2402521"/>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95" name="Google Shape;95;p18"/>
          <p:cNvSpPr/>
          <p:nvPr/>
        </p:nvSpPr>
        <p:spPr>
          <a:xfrm>
            <a:off x="410400" y="2593470"/>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6" name="Google Shape;96;p18"/>
          <p:cNvSpPr/>
          <p:nvPr/>
        </p:nvSpPr>
        <p:spPr>
          <a:xfrm>
            <a:off x="410400" y="3398133"/>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7" name="Google Shape;97;p18"/>
          <p:cNvSpPr/>
          <p:nvPr/>
        </p:nvSpPr>
        <p:spPr>
          <a:xfrm>
            <a:off x="410400" y="4202796"/>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8" name="Google Shape;98;p18"/>
          <p:cNvSpPr/>
          <p:nvPr/>
        </p:nvSpPr>
        <p:spPr>
          <a:xfrm>
            <a:off x="6326625" y="1595190"/>
            <a:ext cx="2469900" cy="3085800"/>
          </a:xfrm>
          <a:prstGeom prst="roundRect">
            <a:avLst>
              <a:gd name="adj" fmla="val 5038"/>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lt1"/>
              </a:solidFill>
              <a:latin typeface="DM Sans" pitchFamily="2" charset="77"/>
            </a:endParaRPr>
          </a:p>
        </p:txBody>
      </p:sp>
      <p:sp>
        <p:nvSpPr>
          <p:cNvPr id="99" name="Google Shape;99;p18"/>
          <p:cNvSpPr/>
          <p:nvPr/>
        </p:nvSpPr>
        <p:spPr>
          <a:xfrm>
            <a:off x="6486225" y="2580923"/>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0" name="Google Shape;100;p18"/>
          <p:cNvSpPr/>
          <p:nvPr/>
        </p:nvSpPr>
        <p:spPr>
          <a:xfrm>
            <a:off x="6486225" y="3322298"/>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1" name="Google Shape;101;p18"/>
          <p:cNvSpPr/>
          <p:nvPr/>
        </p:nvSpPr>
        <p:spPr>
          <a:xfrm>
            <a:off x="6486225" y="4063673"/>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2" name="Google Shape;102;p18"/>
          <p:cNvSpPr txBox="1">
            <a:spLocks noGrp="1"/>
          </p:cNvSpPr>
          <p:nvPr>
            <p:ph type="body" idx="2"/>
          </p:nvPr>
        </p:nvSpPr>
        <p:spPr>
          <a:xfrm>
            <a:off x="2982800" y="1595175"/>
            <a:ext cx="3086700" cy="66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dirty="0">
                <a:latin typeface="DM Sans" pitchFamily="2" charset="77"/>
              </a:rPr>
              <a:t>Introduce foundational technical knowledge about AI and large language models (LLMs), laying the groundwork for understanding Generative AI.</a:t>
            </a:r>
            <a:endParaRPr sz="1000" dirty="0">
              <a:solidFill>
                <a:schemeClr val="dk2"/>
              </a:solidFill>
              <a:latin typeface="DM Sans" pitchFamily="2" charset="77"/>
              <a:ea typeface="Poppins"/>
              <a:cs typeface="Poppins"/>
              <a:sym typeface="Poppins"/>
            </a:endParaRPr>
          </a:p>
        </p:txBody>
      </p:sp>
      <p:sp>
        <p:nvSpPr>
          <p:cNvPr id="103" name="Google Shape;103;p18"/>
          <p:cNvSpPr txBox="1">
            <a:spLocks noGrp="1"/>
          </p:cNvSpPr>
          <p:nvPr>
            <p:ph type="body" idx="2"/>
          </p:nvPr>
        </p:nvSpPr>
        <p:spPr>
          <a:xfrm>
            <a:off x="2982800" y="2402500"/>
            <a:ext cx="3086700" cy="66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dirty="0">
                <a:latin typeface="DM Sans" pitchFamily="2" charset="77"/>
              </a:rPr>
              <a:t>An overview of key LLM optimization techniques, with a deep dive into Fine-Tuning and Prompt Engineering. </a:t>
            </a:r>
            <a:endParaRPr sz="1000" dirty="0">
              <a:solidFill>
                <a:schemeClr val="dk2"/>
              </a:solidFill>
              <a:latin typeface="DM Sans" pitchFamily="2" charset="77"/>
              <a:ea typeface="Poppins"/>
              <a:cs typeface="Poppins"/>
              <a:sym typeface="Poppins"/>
            </a:endParaRPr>
          </a:p>
        </p:txBody>
      </p:sp>
      <p:sp>
        <p:nvSpPr>
          <p:cNvPr id="104" name="Google Shape;104;p18"/>
          <p:cNvSpPr txBox="1">
            <a:spLocks noGrp="1"/>
          </p:cNvSpPr>
          <p:nvPr>
            <p:ph type="body" idx="2"/>
          </p:nvPr>
        </p:nvSpPr>
        <p:spPr>
          <a:xfrm>
            <a:off x="2982800" y="3210000"/>
            <a:ext cx="3086700" cy="663600"/>
          </a:xfrm>
          <a:prstGeom prst="rect">
            <a:avLst/>
          </a:prstGeom>
        </p:spPr>
        <p:txBody>
          <a:bodyPr spcFirstLastPara="1" wrap="square" lIns="91425" tIns="91425" rIns="91425" bIns="91425" anchor="t" anchorCtr="0">
            <a:noAutofit/>
          </a:bodyPr>
          <a:lstStyle/>
          <a:p>
            <a:pPr marL="0" lvl="0" indent="0">
              <a:spcAft>
                <a:spcPts val="1200"/>
              </a:spcAft>
              <a:buNone/>
            </a:pPr>
            <a:r>
              <a:rPr lang="en-US" sz="800" dirty="0">
                <a:latin typeface="DM Sans" pitchFamily="2" charset="77"/>
              </a:rPr>
              <a:t>An overview of key LLM optimization techniques, with a deep dive into Retrieval Augmented Generation (RAG) and Agentic AI. </a:t>
            </a:r>
            <a:endParaRPr lang="en-US" dirty="0">
              <a:latin typeface="DM Sans" pitchFamily="2" charset="77"/>
              <a:ea typeface="Poppins"/>
              <a:cs typeface="Poppins"/>
              <a:sym typeface="Poppins"/>
            </a:endParaRPr>
          </a:p>
        </p:txBody>
      </p:sp>
      <p:sp>
        <p:nvSpPr>
          <p:cNvPr id="105" name="Google Shape;105;p18"/>
          <p:cNvSpPr txBox="1">
            <a:spLocks noGrp="1"/>
          </p:cNvSpPr>
          <p:nvPr>
            <p:ph type="body" idx="2"/>
          </p:nvPr>
        </p:nvSpPr>
        <p:spPr>
          <a:xfrm>
            <a:off x="2982800" y="4017175"/>
            <a:ext cx="3086700" cy="663600"/>
          </a:xfrm>
          <a:prstGeom prst="rect">
            <a:avLst/>
          </a:prstGeom>
        </p:spPr>
        <p:txBody>
          <a:bodyPr spcFirstLastPara="1" wrap="square" lIns="91425" tIns="91425" rIns="91425" bIns="91425" anchor="t" anchorCtr="0">
            <a:noAutofit/>
          </a:bodyPr>
          <a:lstStyle/>
          <a:p>
            <a:pPr marL="0" indent="0">
              <a:spcAft>
                <a:spcPts val="1200"/>
              </a:spcAft>
              <a:buNone/>
            </a:pPr>
            <a:r>
              <a:rPr lang="en-US" sz="800" dirty="0">
                <a:latin typeface="DM Sans" pitchFamily="2" charset="77"/>
              </a:rPr>
              <a:t>An overview of key</a:t>
            </a:r>
            <a:r>
              <a:rPr lang="en-US" sz="800" dirty="0">
                <a:latin typeface="DM Sans" pitchFamily="2" charset="77"/>
                <a:cs typeface="Poppins"/>
                <a:sym typeface="Poppins"/>
              </a:rPr>
              <a:t> </a:t>
            </a:r>
            <a:r>
              <a:rPr lang="en" sz="800" dirty="0">
                <a:latin typeface="DM Sans" pitchFamily="2" charset="77"/>
              </a:rPr>
              <a:t>implications and practical considerations of bringing Generative AI products to life safely and efficiently.</a:t>
            </a:r>
            <a:endParaRPr sz="1000" dirty="0">
              <a:solidFill>
                <a:schemeClr val="dk2"/>
              </a:solidFill>
              <a:latin typeface="DM Sans" pitchFamily="2" charset="77"/>
              <a:ea typeface="Poppins"/>
              <a:cs typeface="Poppins"/>
              <a:sym typeface="Poppins"/>
            </a:endParaRPr>
          </a:p>
        </p:txBody>
      </p:sp>
      <p:sp>
        <p:nvSpPr>
          <p:cNvPr id="106" name="Google Shape;106;p18"/>
          <p:cNvSpPr txBox="1">
            <a:spLocks noGrp="1"/>
          </p:cNvSpPr>
          <p:nvPr>
            <p:ph type="subTitle" idx="3"/>
          </p:nvPr>
        </p:nvSpPr>
        <p:spPr>
          <a:xfrm>
            <a:off x="1234440" y="1572768"/>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Technical Generative AI Foundations</a:t>
            </a:r>
            <a:endParaRPr sz="1000" b="0" dirty="0">
              <a:latin typeface="DM Sans" pitchFamily="2" charset="77"/>
            </a:endParaRPr>
          </a:p>
        </p:txBody>
      </p:sp>
      <p:sp>
        <p:nvSpPr>
          <p:cNvPr id="107" name="Google Shape;107;p18"/>
          <p:cNvSpPr txBox="1">
            <a:spLocks noGrp="1"/>
          </p:cNvSpPr>
          <p:nvPr>
            <p:ph type="subTitle" idx="3"/>
          </p:nvPr>
        </p:nvSpPr>
        <p:spPr>
          <a:xfrm>
            <a:off x="6327648" y="1737360"/>
            <a:ext cx="24690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DM Sans" pitchFamily="2" charset="77"/>
              </a:rPr>
              <a:t>Goals</a:t>
            </a:r>
            <a:endParaRPr dirty="0">
              <a:solidFill>
                <a:schemeClr val="lt1"/>
              </a:solidFill>
              <a:latin typeface="DM Sans" pitchFamily="2" charset="77"/>
            </a:endParaRPr>
          </a:p>
        </p:txBody>
      </p:sp>
      <p:sp>
        <p:nvSpPr>
          <p:cNvPr id="108" name="Google Shape;108;p18"/>
          <p:cNvSpPr txBox="1">
            <a:spLocks noGrp="1"/>
          </p:cNvSpPr>
          <p:nvPr>
            <p:ph type="subTitle" idx="3"/>
          </p:nvPr>
        </p:nvSpPr>
        <p:spPr>
          <a:xfrm>
            <a:off x="1228990" y="239885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GenAI Optimization Techniques 1</a:t>
            </a:r>
            <a:endParaRPr sz="1000" b="0" dirty="0">
              <a:latin typeface="DM Sans" pitchFamily="2" charset="77"/>
            </a:endParaRPr>
          </a:p>
        </p:txBody>
      </p:sp>
      <p:sp>
        <p:nvSpPr>
          <p:cNvPr id="109" name="Google Shape;109;p18"/>
          <p:cNvSpPr txBox="1">
            <a:spLocks noGrp="1"/>
          </p:cNvSpPr>
          <p:nvPr>
            <p:ph type="subTitle" idx="3"/>
          </p:nvPr>
        </p:nvSpPr>
        <p:spPr>
          <a:xfrm>
            <a:off x="1228990" y="320710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GenAI Optimization Techniques 2</a:t>
            </a:r>
            <a:endParaRPr sz="1000" b="0" dirty="0">
              <a:latin typeface="DM Sans" pitchFamily="2" charset="77"/>
            </a:endParaRPr>
          </a:p>
        </p:txBody>
      </p:sp>
      <p:sp>
        <p:nvSpPr>
          <p:cNvPr id="110" name="Google Shape;110;p18"/>
          <p:cNvSpPr txBox="1">
            <a:spLocks noGrp="1"/>
          </p:cNvSpPr>
          <p:nvPr>
            <p:ph type="subTitle" idx="3"/>
          </p:nvPr>
        </p:nvSpPr>
        <p:spPr>
          <a:xfrm>
            <a:off x="1234440" y="401535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DM Sans" pitchFamily="2" charset="77"/>
              </a:rPr>
              <a:t>Generative AI Monitoring and Evaluation</a:t>
            </a:r>
            <a:endParaRPr sz="1000" b="0" dirty="0">
              <a:latin typeface="DM Sans" pitchFamily="2" charset="77"/>
            </a:endParaRPr>
          </a:p>
        </p:txBody>
      </p:sp>
      <p:sp>
        <p:nvSpPr>
          <p:cNvPr id="111" name="Google Shape;111;p18"/>
          <p:cNvSpPr txBox="1">
            <a:spLocks noGrp="1"/>
          </p:cNvSpPr>
          <p:nvPr>
            <p:ph type="title" idx="4"/>
          </p:nvPr>
        </p:nvSpPr>
        <p:spPr>
          <a:xfrm>
            <a:off x="741050" y="1588888"/>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01</a:t>
            </a:r>
            <a:endParaRPr sz="1400" b="0">
              <a:latin typeface="DM Sans" pitchFamily="2" charset="77"/>
            </a:endParaRPr>
          </a:p>
        </p:txBody>
      </p:sp>
      <p:sp>
        <p:nvSpPr>
          <p:cNvPr id="112" name="Google Shape;112;p18"/>
          <p:cNvSpPr txBox="1">
            <a:spLocks noGrp="1"/>
          </p:cNvSpPr>
          <p:nvPr>
            <p:ph type="title" idx="4"/>
          </p:nvPr>
        </p:nvSpPr>
        <p:spPr>
          <a:xfrm>
            <a:off x="741050" y="2398963"/>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02</a:t>
            </a:r>
            <a:endParaRPr sz="1400" b="0">
              <a:latin typeface="DM Sans" pitchFamily="2" charset="77"/>
            </a:endParaRPr>
          </a:p>
        </p:txBody>
      </p:sp>
      <p:sp>
        <p:nvSpPr>
          <p:cNvPr id="113" name="Google Shape;113;p18"/>
          <p:cNvSpPr txBox="1">
            <a:spLocks noGrp="1"/>
          </p:cNvSpPr>
          <p:nvPr>
            <p:ph type="title" idx="4"/>
          </p:nvPr>
        </p:nvSpPr>
        <p:spPr>
          <a:xfrm>
            <a:off x="741050" y="3207888"/>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03</a:t>
            </a:r>
            <a:endParaRPr sz="1400" b="0">
              <a:latin typeface="DM Sans" pitchFamily="2" charset="77"/>
            </a:endParaRPr>
          </a:p>
        </p:txBody>
      </p:sp>
      <p:sp>
        <p:nvSpPr>
          <p:cNvPr id="114" name="Google Shape;114;p18"/>
          <p:cNvSpPr txBox="1">
            <a:spLocks noGrp="1"/>
          </p:cNvSpPr>
          <p:nvPr>
            <p:ph type="title" idx="4"/>
          </p:nvPr>
        </p:nvSpPr>
        <p:spPr>
          <a:xfrm>
            <a:off x="741050" y="4016813"/>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04</a:t>
            </a:r>
            <a:endParaRPr sz="1400" b="0">
              <a:latin typeface="DM Sans" pitchFamily="2" charset="77"/>
            </a:endParaRPr>
          </a:p>
        </p:txBody>
      </p:sp>
      <p:sp>
        <p:nvSpPr>
          <p:cNvPr id="115" name="Google Shape;115;p18"/>
          <p:cNvSpPr txBox="1">
            <a:spLocks noGrp="1"/>
          </p:cNvSpPr>
          <p:nvPr>
            <p:ph type="subTitle" idx="3"/>
          </p:nvPr>
        </p:nvSpPr>
        <p:spPr>
          <a:xfrm>
            <a:off x="6720840" y="241401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Understand how GenAI technology works</a:t>
            </a:r>
            <a:endParaRPr sz="1100" b="0" dirty="0">
              <a:solidFill>
                <a:schemeClr val="lt1"/>
              </a:solidFill>
              <a:latin typeface="DM Sans" pitchFamily="2" charset="77"/>
            </a:endParaRPr>
          </a:p>
        </p:txBody>
      </p:sp>
      <p:sp>
        <p:nvSpPr>
          <p:cNvPr id="116" name="Google Shape;116;p18"/>
          <p:cNvSpPr txBox="1">
            <a:spLocks noGrp="1"/>
          </p:cNvSpPr>
          <p:nvPr>
            <p:ph type="subTitle" idx="3"/>
          </p:nvPr>
        </p:nvSpPr>
        <p:spPr>
          <a:xfrm>
            <a:off x="6720840" y="314553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Feel comfortable exploring with GenAI tools</a:t>
            </a:r>
            <a:endParaRPr sz="1100" b="0" dirty="0">
              <a:solidFill>
                <a:schemeClr val="lt1"/>
              </a:solidFill>
              <a:latin typeface="DM Sans" pitchFamily="2" charset="77"/>
            </a:endParaRPr>
          </a:p>
        </p:txBody>
      </p:sp>
      <p:sp>
        <p:nvSpPr>
          <p:cNvPr id="117" name="Google Shape;117;p18"/>
          <p:cNvSpPr txBox="1">
            <a:spLocks noGrp="1"/>
          </p:cNvSpPr>
          <p:nvPr>
            <p:ph type="subTitle" idx="3"/>
          </p:nvPr>
        </p:nvSpPr>
        <p:spPr>
          <a:xfrm>
            <a:off x="6722615" y="387703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Start applying GenAI technology safely and responsibly</a:t>
            </a:r>
            <a:endParaRPr sz="1100" b="0" dirty="0">
              <a:solidFill>
                <a:schemeClr val="lt1"/>
              </a:solidFill>
              <a:latin typeface="DM Sans"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3">
          <a:extLst>
            <a:ext uri="{FF2B5EF4-FFF2-40B4-BE49-F238E27FC236}">
              <a16:creationId xmlns:a16="http://schemas.microsoft.com/office/drawing/2014/main" id="{034E338B-F9A3-8412-83F2-824DDDE7240A}"/>
            </a:ext>
          </a:extLst>
        </p:cNvPr>
        <p:cNvGrpSpPr/>
        <p:nvPr/>
      </p:nvGrpSpPr>
      <p:grpSpPr>
        <a:xfrm>
          <a:off x="0" y="0"/>
          <a:ext cx="0" cy="0"/>
          <a:chOff x="0" y="0"/>
          <a:chExt cx="0" cy="0"/>
        </a:xfrm>
      </p:grpSpPr>
      <p:sp>
        <p:nvSpPr>
          <p:cNvPr id="1964" name="Google Shape;1964;p78">
            <a:extLst>
              <a:ext uri="{FF2B5EF4-FFF2-40B4-BE49-F238E27FC236}">
                <a16:creationId xmlns:a16="http://schemas.microsoft.com/office/drawing/2014/main" id="{5ACB7BB3-0719-CF15-5D04-C9105F126B3D}"/>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Technical Foundations</a:t>
            </a:r>
          </a:p>
        </p:txBody>
      </p:sp>
      <p:sp>
        <p:nvSpPr>
          <p:cNvPr id="1965" name="Google Shape;1965;p78">
            <a:extLst>
              <a:ext uri="{FF2B5EF4-FFF2-40B4-BE49-F238E27FC236}">
                <a16:creationId xmlns:a16="http://schemas.microsoft.com/office/drawing/2014/main" id="{92E64464-7565-5813-F6F6-B18799517A96}"/>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Limited Context</a:t>
            </a:r>
            <a:endParaRPr dirty="0">
              <a:latin typeface="DM Sans" pitchFamily="2" charset="77"/>
            </a:endParaRPr>
          </a:p>
        </p:txBody>
      </p:sp>
      <p:sp>
        <p:nvSpPr>
          <p:cNvPr id="16" name="Rectangle 328">
            <a:extLst>
              <a:ext uri="{FF2B5EF4-FFF2-40B4-BE49-F238E27FC236}">
                <a16:creationId xmlns:a16="http://schemas.microsoft.com/office/drawing/2014/main" id="{461195D0-8EB9-6681-778D-EB23C867CC5C}"/>
              </a:ext>
            </a:extLst>
          </p:cNvPr>
          <p:cNvSpPr/>
          <p:nvPr/>
        </p:nvSpPr>
        <p:spPr>
          <a:xfrm>
            <a:off x="440017" y="1153170"/>
            <a:ext cx="7349595" cy="369332"/>
          </a:xfrm>
          <a:prstGeom prst="rect">
            <a:avLst/>
          </a:prstGeom>
        </p:spPr>
        <p:txBody>
          <a:bodyPr wrap="square" lIns="0" tIns="0" rIns="0" bIns="0">
            <a:spAutoFit/>
          </a:bodyPr>
          <a:lstStyle/>
          <a:p>
            <a:r>
              <a:rPr lang="en-US" sz="1200" dirty="0">
                <a:solidFill>
                  <a:schemeClr val="tx1"/>
                </a:solidFill>
                <a:latin typeface="DM Sans" pitchFamily="2" charset="77"/>
              </a:rPr>
              <a:t>LLMs can only consider a fixed window of tokens at once, and when they lose relevant information outside that window, they may fill the gaps by guessing, often leading to hallucinations.</a:t>
            </a:r>
          </a:p>
        </p:txBody>
      </p:sp>
      <p:grpSp>
        <p:nvGrpSpPr>
          <p:cNvPr id="18" name="Group 17">
            <a:extLst>
              <a:ext uri="{FF2B5EF4-FFF2-40B4-BE49-F238E27FC236}">
                <a16:creationId xmlns:a16="http://schemas.microsoft.com/office/drawing/2014/main" id="{FC87E6E4-A65E-1EB4-8BF8-26D599FAC064}"/>
              </a:ext>
            </a:extLst>
          </p:cNvPr>
          <p:cNvGrpSpPr/>
          <p:nvPr/>
        </p:nvGrpSpPr>
        <p:grpSpPr>
          <a:xfrm>
            <a:off x="2138622" y="1960675"/>
            <a:ext cx="4900432" cy="2137293"/>
            <a:chOff x="1458186" y="2477221"/>
            <a:chExt cx="6054532" cy="2640646"/>
          </a:xfrm>
        </p:grpSpPr>
        <p:sp>
          <p:nvSpPr>
            <p:cNvPr id="19" name="Arrow">
              <a:extLst>
                <a:ext uri="{FF2B5EF4-FFF2-40B4-BE49-F238E27FC236}">
                  <a16:creationId xmlns:a16="http://schemas.microsoft.com/office/drawing/2014/main" id="{C4FDE359-CDB3-A327-5955-D196784D2A60}"/>
                </a:ext>
              </a:extLst>
            </p:cNvPr>
            <p:cNvSpPr>
              <a:spLocks noChangeArrowheads="1"/>
            </p:cNvSpPr>
            <p:nvPr/>
          </p:nvSpPr>
          <p:spPr bwMode="auto">
            <a:xfrm>
              <a:off x="7046008" y="3563721"/>
              <a:ext cx="466710" cy="250157"/>
            </a:xfrm>
            <a:prstGeom prst="rightArrow">
              <a:avLst>
                <a:gd name="adj1" fmla="val 50676"/>
                <a:gd name="adj2" fmla="val 58161"/>
              </a:avLst>
            </a:prstGeom>
            <a:solidFill>
              <a:schemeClr val="accent1"/>
            </a:solidFill>
            <a:ln>
              <a:noFill/>
            </a:ln>
          </p:spPr>
          <p:txBody>
            <a:bodyPr lIns="15479" tIns="15479" rIns="15479" bIns="15479" anchor="ct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endParaRPr lang="ru-RU" altLang="ru-RU" sz="600">
                <a:solidFill>
                  <a:schemeClr val="tx1"/>
                </a:solidFill>
                <a:latin typeface="Helvetica Light" pitchFamily="2" charset="0"/>
                <a:ea typeface="Helvetica Light" pitchFamily="2" charset="0"/>
                <a:cs typeface="Helvetica Light" pitchFamily="2" charset="0"/>
                <a:sym typeface="Helvetica Light" pitchFamily="2" charset="0"/>
              </a:endParaRPr>
            </a:p>
          </p:txBody>
        </p:sp>
        <p:grpSp>
          <p:nvGrpSpPr>
            <p:cNvPr id="20" name="Group 19">
              <a:extLst>
                <a:ext uri="{FF2B5EF4-FFF2-40B4-BE49-F238E27FC236}">
                  <a16:creationId xmlns:a16="http://schemas.microsoft.com/office/drawing/2014/main" id="{5A780000-D459-A3EC-0C79-05FDA6B393AD}"/>
                </a:ext>
              </a:extLst>
            </p:cNvPr>
            <p:cNvGrpSpPr/>
            <p:nvPr/>
          </p:nvGrpSpPr>
          <p:grpSpPr>
            <a:xfrm>
              <a:off x="2083134" y="2505690"/>
              <a:ext cx="4857053" cy="2373105"/>
              <a:chOff x="1737327" y="1385085"/>
              <a:chExt cx="8800745" cy="4299951"/>
            </a:xfrm>
          </p:grpSpPr>
          <p:sp>
            <p:nvSpPr>
              <p:cNvPr id="1935" name="Freeform 5">
                <a:extLst>
                  <a:ext uri="{FF2B5EF4-FFF2-40B4-BE49-F238E27FC236}">
                    <a16:creationId xmlns:a16="http://schemas.microsoft.com/office/drawing/2014/main" id="{84D54C47-17C7-2746-A8C1-582C4F58914C}"/>
                  </a:ext>
                </a:extLst>
              </p:cNvPr>
              <p:cNvSpPr/>
              <p:nvPr/>
            </p:nvSpPr>
            <p:spPr>
              <a:xfrm>
                <a:off x="8786398" y="3050420"/>
                <a:ext cx="1751674" cy="957763"/>
              </a:xfrm>
              <a:custGeom>
                <a:avLst/>
                <a:gdLst>
                  <a:gd name="connsiteX0" fmla="*/ 0 w 3287456"/>
                  <a:gd name="connsiteY0" fmla="*/ 0 h 1797483"/>
                  <a:gd name="connsiteX1" fmla="*/ 54300 w 3287456"/>
                  <a:gd name="connsiteY1" fmla="*/ 5209 h 1797483"/>
                  <a:gd name="connsiteX2" fmla="*/ 3189056 w 3287456"/>
                  <a:gd name="connsiteY2" fmla="*/ 280483 h 1797483"/>
                  <a:gd name="connsiteX3" fmla="*/ 3189056 w 3287456"/>
                  <a:gd name="connsiteY3" fmla="*/ 282565 h 1797483"/>
                  <a:gd name="connsiteX4" fmla="*/ 3189852 w 3287456"/>
                  <a:gd name="connsiteY4" fmla="*/ 282057 h 1797483"/>
                  <a:gd name="connsiteX5" fmla="*/ 3287456 w 3287456"/>
                  <a:gd name="connsiteY5" fmla="*/ 899434 h 1797483"/>
                  <a:gd name="connsiteX6" fmla="*/ 3189852 w 3287456"/>
                  <a:gd name="connsiteY6" fmla="*/ 1516811 h 1797483"/>
                  <a:gd name="connsiteX7" fmla="*/ 3186864 w 3287456"/>
                  <a:gd name="connsiteY7" fmla="*/ 1514906 h 1797483"/>
                  <a:gd name="connsiteX8" fmla="*/ 3186864 w 3287456"/>
                  <a:gd name="connsiteY8" fmla="*/ 1517175 h 1797483"/>
                  <a:gd name="connsiteX9" fmla="*/ 52474 w 3287456"/>
                  <a:gd name="connsiteY9" fmla="*/ 1792448 h 1797483"/>
                  <a:gd name="connsiteX10" fmla="*/ 0 w 3287456"/>
                  <a:gd name="connsiteY10" fmla="*/ 1797483 h 179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456" h="1797483">
                    <a:moveTo>
                      <a:pt x="0" y="0"/>
                    </a:moveTo>
                    <a:lnTo>
                      <a:pt x="54300" y="5209"/>
                    </a:lnTo>
                    <a:cubicBezTo>
                      <a:pt x="1113602" y="102594"/>
                      <a:pt x="2167052" y="185021"/>
                      <a:pt x="3189056" y="280483"/>
                    </a:cubicBezTo>
                    <a:lnTo>
                      <a:pt x="3189056" y="282565"/>
                    </a:lnTo>
                    <a:lnTo>
                      <a:pt x="3189852" y="282057"/>
                    </a:lnTo>
                    <a:cubicBezTo>
                      <a:pt x="3243756" y="282057"/>
                      <a:pt x="3287456" y="558466"/>
                      <a:pt x="3287456" y="899434"/>
                    </a:cubicBezTo>
                    <a:cubicBezTo>
                      <a:pt x="3287456" y="1240402"/>
                      <a:pt x="3243756" y="1516811"/>
                      <a:pt x="3189852" y="1516811"/>
                    </a:cubicBezTo>
                    <a:lnTo>
                      <a:pt x="3186864" y="1514906"/>
                    </a:lnTo>
                    <a:lnTo>
                      <a:pt x="3186864" y="1517175"/>
                    </a:lnTo>
                    <a:cubicBezTo>
                      <a:pt x="2164860" y="1612637"/>
                      <a:pt x="1111592" y="1695064"/>
                      <a:pt x="52474" y="1792448"/>
                    </a:cubicBezTo>
                    <a:lnTo>
                      <a:pt x="0" y="1797483"/>
                    </a:lnTo>
                    <a:close/>
                  </a:path>
                </a:pathLst>
              </a:custGeom>
              <a:solidFill>
                <a:schemeClr val="tx2"/>
              </a:solidFill>
              <a:ln w="25400" cap="flat">
                <a:noFill/>
                <a:prstDash val="solid"/>
                <a:miter lim="400000"/>
              </a:ln>
              <a:effectLst/>
            </p:spPr>
            <p:txBody>
              <a:bodyPr wrap="square" lIns="0" tIns="0" rIns="0" bIns="0" anchor="ctr">
                <a:noAutofit/>
              </a:bodyPr>
              <a:lstStyle/>
              <a:p>
                <a:pPr>
                  <a:defRPr sz="3200" b="0">
                    <a:solidFill>
                      <a:srgbClr val="FFFFFF"/>
                    </a:solidFill>
                    <a:latin typeface="+mn-lt"/>
                    <a:ea typeface="+mn-ea"/>
                    <a:cs typeface="+mn-cs"/>
                    <a:sym typeface="Helvetica Neue Medium"/>
                  </a:defRPr>
                </a:pPr>
                <a:endParaRPr sz="600">
                  <a:solidFill>
                    <a:schemeClr val="tx1"/>
                  </a:solidFill>
                  <a:latin typeface="DM Sans" pitchFamily="2" charset="77"/>
                  <a:sym typeface="Helvetica Neue Medium"/>
                </a:endParaRPr>
              </a:p>
            </p:txBody>
          </p:sp>
          <p:sp>
            <p:nvSpPr>
              <p:cNvPr id="1936" name="Freeform 6">
                <a:extLst>
                  <a:ext uri="{FF2B5EF4-FFF2-40B4-BE49-F238E27FC236}">
                    <a16:creationId xmlns:a16="http://schemas.microsoft.com/office/drawing/2014/main" id="{E6D41819-7E8B-A876-67E1-8059D2E92077}"/>
                  </a:ext>
                </a:extLst>
              </p:cNvPr>
              <p:cNvSpPr/>
              <p:nvPr/>
            </p:nvSpPr>
            <p:spPr>
              <a:xfrm>
                <a:off x="7107930" y="2855874"/>
                <a:ext cx="1762510" cy="1346827"/>
              </a:xfrm>
              <a:custGeom>
                <a:avLst/>
                <a:gdLst>
                  <a:gd name="connsiteX0" fmla="*/ 0 w 3307790"/>
                  <a:gd name="connsiteY0" fmla="*/ 0 h 2527660"/>
                  <a:gd name="connsiteX1" fmla="*/ 34509 w 3307790"/>
                  <a:gd name="connsiteY1" fmla="*/ 5307 h 2527660"/>
                  <a:gd name="connsiteX2" fmla="*/ 2409194 w 3307790"/>
                  <a:gd name="connsiteY2" fmla="*/ 294043 h 2527660"/>
                  <a:gd name="connsiteX3" fmla="*/ 3150066 w 3307790"/>
                  <a:gd name="connsiteY3" fmla="*/ 365114 h 2527660"/>
                  <a:gd name="connsiteX4" fmla="*/ 3150066 w 3307790"/>
                  <a:gd name="connsiteY4" fmla="*/ 376011 h 2527660"/>
                  <a:gd name="connsiteX5" fmla="*/ 3152096 w 3307790"/>
                  <a:gd name="connsiteY5" fmla="*/ 374050 h 2527660"/>
                  <a:gd name="connsiteX6" fmla="*/ 3166538 w 3307790"/>
                  <a:gd name="connsiteY6" fmla="*/ 369432 h 2527660"/>
                  <a:gd name="connsiteX7" fmla="*/ 3307790 w 3307790"/>
                  <a:gd name="connsiteY7" fmla="*/ 1263755 h 2527660"/>
                  <a:gd name="connsiteX8" fmla="*/ 3166538 w 3307790"/>
                  <a:gd name="connsiteY8" fmla="*/ 2158078 h 2527660"/>
                  <a:gd name="connsiteX9" fmla="*/ 3152096 w 3307790"/>
                  <a:gd name="connsiteY9" fmla="*/ 2153461 h 2527660"/>
                  <a:gd name="connsiteX10" fmla="*/ 3150066 w 3307790"/>
                  <a:gd name="connsiteY10" fmla="*/ 2151500 h 2527660"/>
                  <a:gd name="connsiteX11" fmla="*/ 3150066 w 3307790"/>
                  <a:gd name="connsiteY11" fmla="*/ 2162597 h 2527660"/>
                  <a:gd name="connsiteX12" fmla="*/ 2407501 w 3307790"/>
                  <a:gd name="connsiteY12" fmla="*/ 2233843 h 2527660"/>
                  <a:gd name="connsiteX13" fmla="*/ 33046 w 3307790"/>
                  <a:gd name="connsiteY13" fmla="*/ 2522578 h 2527660"/>
                  <a:gd name="connsiteX14" fmla="*/ 0 w 3307790"/>
                  <a:gd name="connsiteY14" fmla="*/ 2527660 h 252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07790" h="2527660">
                    <a:moveTo>
                      <a:pt x="0" y="0"/>
                    </a:moveTo>
                    <a:lnTo>
                      <a:pt x="34509" y="5307"/>
                    </a:lnTo>
                    <a:cubicBezTo>
                      <a:pt x="818564" y="121775"/>
                      <a:pt x="1613725" y="214084"/>
                      <a:pt x="2409194" y="294043"/>
                    </a:cubicBezTo>
                    <a:lnTo>
                      <a:pt x="3150066" y="365114"/>
                    </a:lnTo>
                    <a:lnTo>
                      <a:pt x="3150066" y="376011"/>
                    </a:lnTo>
                    <a:lnTo>
                      <a:pt x="3152096" y="374050"/>
                    </a:lnTo>
                    <a:cubicBezTo>
                      <a:pt x="3156844" y="370996"/>
                      <a:pt x="3161662" y="369432"/>
                      <a:pt x="3166538" y="369432"/>
                    </a:cubicBezTo>
                    <a:cubicBezTo>
                      <a:pt x="3244550" y="369432"/>
                      <a:pt x="3307790" y="769834"/>
                      <a:pt x="3307790" y="1263755"/>
                    </a:cubicBezTo>
                    <a:cubicBezTo>
                      <a:pt x="3307790" y="1757676"/>
                      <a:pt x="3244550" y="2158078"/>
                      <a:pt x="3166538" y="2158078"/>
                    </a:cubicBezTo>
                    <a:cubicBezTo>
                      <a:pt x="3161662" y="2158078"/>
                      <a:pt x="3156844" y="2156514"/>
                      <a:pt x="3152096" y="2153461"/>
                    </a:cubicBezTo>
                    <a:lnTo>
                      <a:pt x="3150066" y="2151500"/>
                    </a:lnTo>
                    <a:lnTo>
                      <a:pt x="3150066" y="2162597"/>
                    </a:lnTo>
                    <a:lnTo>
                      <a:pt x="2407501" y="2233843"/>
                    </a:lnTo>
                    <a:cubicBezTo>
                      <a:pt x="1612160" y="2313802"/>
                      <a:pt x="817101" y="2406111"/>
                      <a:pt x="33046" y="2522578"/>
                    </a:cubicBezTo>
                    <a:lnTo>
                      <a:pt x="0" y="2527660"/>
                    </a:lnTo>
                    <a:close/>
                  </a:path>
                </a:pathLst>
              </a:custGeom>
              <a:solidFill>
                <a:schemeClr val="bg1">
                  <a:lumMod val="95000"/>
                </a:schemeClr>
              </a:solidFill>
              <a:ln w="25400" cap="flat">
                <a:noFill/>
                <a:prstDash val="solid"/>
                <a:miter lim="400000"/>
              </a:ln>
              <a:effectLst/>
            </p:spPr>
            <p:txBody>
              <a:bodyPr wrap="square" lIns="0" tIns="0" rIns="0" bIns="0" anchor="ctr">
                <a:noAutofit/>
              </a:bodyPr>
              <a:lstStyle/>
              <a:p>
                <a:pPr>
                  <a:defRPr sz="3200" b="0">
                    <a:solidFill>
                      <a:srgbClr val="FFFFFF"/>
                    </a:solidFill>
                    <a:latin typeface="+mn-lt"/>
                    <a:ea typeface="+mn-ea"/>
                    <a:cs typeface="+mn-cs"/>
                    <a:sym typeface="Helvetica Neue Medium"/>
                  </a:defRPr>
                </a:pPr>
                <a:endParaRPr sz="600">
                  <a:solidFill>
                    <a:schemeClr val="tx1"/>
                  </a:solidFill>
                  <a:latin typeface="DM Sans" pitchFamily="2" charset="77"/>
                  <a:sym typeface="Helvetica Neue Medium"/>
                </a:endParaRPr>
              </a:p>
            </p:txBody>
          </p:sp>
          <p:sp>
            <p:nvSpPr>
              <p:cNvPr id="1937" name="Freeform 7">
                <a:extLst>
                  <a:ext uri="{FF2B5EF4-FFF2-40B4-BE49-F238E27FC236}">
                    <a16:creationId xmlns:a16="http://schemas.microsoft.com/office/drawing/2014/main" id="{F8980870-1192-BD2D-17DE-C36EDAEE2DC7}"/>
                  </a:ext>
                </a:extLst>
              </p:cNvPr>
              <p:cNvSpPr/>
              <p:nvPr/>
            </p:nvSpPr>
            <p:spPr>
              <a:xfrm>
                <a:off x="5429462" y="2580328"/>
                <a:ext cx="1763880" cy="1897841"/>
              </a:xfrm>
              <a:custGeom>
                <a:avLst/>
                <a:gdLst>
                  <a:gd name="connsiteX0" fmla="*/ 0 w 3310363"/>
                  <a:gd name="connsiteY0" fmla="*/ 0 h 3561776"/>
                  <a:gd name="connsiteX1" fmla="*/ 49456 w 3310363"/>
                  <a:gd name="connsiteY1" fmla="*/ 8559 h 3561776"/>
                  <a:gd name="connsiteX2" fmla="*/ 2399460 w 3310363"/>
                  <a:gd name="connsiteY2" fmla="*/ 401689 h 3561776"/>
                  <a:gd name="connsiteX3" fmla="*/ 3150067 w 3310363"/>
                  <a:gd name="connsiteY3" fmla="*/ 517133 h 3561776"/>
                  <a:gd name="connsiteX4" fmla="*/ 3150067 w 3310363"/>
                  <a:gd name="connsiteY4" fmla="*/ 541674 h 3561776"/>
                  <a:gd name="connsiteX5" fmla="*/ 3151240 w 3310363"/>
                  <a:gd name="connsiteY5" fmla="*/ 542810 h 3561776"/>
                  <a:gd name="connsiteX6" fmla="*/ 3310363 w 3310363"/>
                  <a:gd name="connsiteY6" fmla="*/ 1780963 h 3561776"/>
                  <a:gd name="connsiteX7" fmla="*/ 3151240 w 3310363"/>
                  <a:gd name="connsiteY7" fmla="*/ 3019117 h 3561776"/>
                  <a:gd name="connsiteX8" fmla="*/ 3150067 w 3310363"/>
                  <a:gd name="connsiteY8" fmla="*/ 3020252 h 3561776"/>
                  <a:gd name="connsiteX9" fmla="*/ 3150067 w 3310363"/>
                  <a:gd name="connsiteY9" fmla="*/ 3044793 h 3561776"/>
                  <a:gd name="connsiteX10" fmla="*/ 2397883 w 3310363"/>
                  <a:gd name="connsiteY10" fmla="*/ 3160463 h 3561776"/>
                  <a:gd name="connsiteX11" fmla="*/ 47262 w 3310363"/>
                  <a:gd name="connsiteY11" fmla="*/ 3553593 h 3561776"/>
                  <a:gd name="connsiteX12" fmla="*/ 0 w 3310363"/>
                  <a:gd name="connsiteY12" fmla="*/ 3561776 h 3561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0363" h="3561776">
                    <a:moveTo>
                      <a:pt x="0" y="0"/>
                    </a:moveTo>
                    <a:lnTo>
                      <a:pt x="49456" y="8559"/>
                    </a:lnTo>
                    <a:cubicBezTo>
                      <a:pt x="831043" y="142187"/>
                      <a:pt x="1614686" y="277081"/>
                      <a:pt x="2399460" y="401689"/>
                    </a:cubicBezTo>
                    <a:lnTo>
                      <a:pt x="3150067" y="517133"/>
                    </a:lnTo>
                    <a:lnTo>
                      <a:pt x="3150067" y="541674"/>
                    </a:lnTo>
                    <a:lnTo>
                      <a:pt x="3151240" y="542810"/>
                    </a:lnTo>
                    <a:cubicBezTo>
                      <a:pt x="3242052" y="660657"/>
                      <a:pt x="3310363" y="1170219"/>
                      <a:pt x="3310363" y="1780963"/>
                    </a:cubicBezTo>
                    <a:cubicBezTo>
                      <a:pt x="3310363" y="2391708"/>
                      <a:pt x="3242052" y="2901269"/>
                      <a:pt x="3151240" y="3019117"/>
                    </a:cubicBezTo>
                    <a:lnTo>
                      <a:pt x="3150067" y="3020252"/>
                    </a:lnTo>
                    <a:lnTo>
                      <a:pt x="3150067" y="3044793"/>
                    </a:lnTo>
                    <a:lnTo>
                      <a:pt x="2397883" y="3160463"/>
                    </a:lnTo>
                    <a:cubicBezTo>
                      <a:pt x="1612903" y="3285071"/>
                      <a:pt x="828849" y="3419965"/>
                      <a:pt x="47262" y="3553593"/>
                    </a:cubicBezTo>
                    <a:lnTo>
                      <a:pt x="0" y="3561776"/>
                    </a:lnTo>
                    <a:close/>
                  </a:path>
                </a:pathLst>
              </a:custGeom>
              <a:solidFill>
                <a:schemeClr val="tx1">
                  <a:lumMod val="20000"/>
                  <a:lumOff val="80000"/>
                </a:schemeClr>
              </a:solidFill>
              <a:ln w="25400" cap="flat">
                <a:noFill/>
                <a:prstDash val="solid"/>
                <a:miter lim="400000"/>
              </a:ln>
              <a:effectLst/>
            </p:spPr>
            <p:txBody>
              <a:bodyPr wrap="square" lIns="0" tIns="0" rIns="0" bIns="0" anchor="ctr">
                <a:noAutofit/>
              </a:bodyPr>
              <a:lstStyle/>
              <a:p>
                <a:endParaRPr sz="600">
                  <a:solidFill>
                    <a:schemeClr val="tx1"/>
                  </a:solidFill>
                  <a:latin typeface="DM Sans" pitchFamily="2" charset="77"/>
                  <a:sym typeface="Helvetica Neue Medium"/>
                </a:endParaRPr>
              </a:p>
            </p:txBody>
          </p:sp>
          <p:sp>
            <p:nvSpPr>
              <p:cNvPr id="1938" name="Freeform 8">
                <a:extLst>
                  <a:ext uri="{FF2B5EF4-FFF2-40B4-BE49-F238E27FC236}">
                    <a16:creationId xmlns:a16="http://schemas.microsoft.com/office/drawing/2014/main" id="{81C6D9C7-92D6-2E28-AB4A-347D071C6000}"/>
                  </a:ext>
                </a:extLst>
              </p:cNvPr>
              <p:cNvSpPr/>
              <p:nvPr/>
            </p:nvSpPr>
            <p:spPr>
              <a:xfrm>
                <a:off x="3747450" y="2209440"/>
                <a:ext cx="1831692" cy="2639551"/>
              </a:xfrm>
              <a:custGeom>
                <a:avLst/>
                <a:gdLst>
                  <a:gd name="connsiteX0" fmla="*/ 0 w 3437630"/>
                  <a:gd name="connsiteY0" fmla="*/ 0 h 4953781"/>
                  <a:gd name="connsiteX1" fmla="*/ 42528 w 3437630"/>
                  <a:gd name="connsiteY1" fmla="*/ 14446 h 4953781"/>
                  <a:gd name="connsiteX2" fmla="*/ 2407135 w 3437630"/>
                  <a:gd name="connsiteY2" fmla="*/ 566347 h 4953781"/>
                  <a:gd name="connsiteX3" fmla="*/ 3142593 w 3437630"/>
                  <a:gd name="connsiteY3" fmla="*/ 693621 h 4953781"/>
                  <a:gd name="connsiteX4" fmla="*/ 3156715 w 3437630"/>
                  <a:gd name="connsiteY4" fmla="*/ 689098 h 4953781"/>
                  <a:gd name="connsiteX5" fmla="*/ 3437630 w 3437630"/>
                  <a:gd name="connsiteY5" fmla="*/ 2470603 h 4953781"/>
                  <a:gd name="connsiteX6" fmla="*/ 3156715 w 3437630"/>
                  <a:gd name="connsiteY6" fmla="*/ 4252108 h 4953781"/>
                  <a:gd name="connsiteX7" fmla="*/ 3156714 w 3437630"/>
                  <a:gd name="connsiteY7" fmla="*/ 4252108 h 4953781"/>
                  <a:gd name="connsiteX8" fmla="*/ 3156714 w 3437630"/>
                  <a:gd name="connsiteY8" fmla="*/ 4257840 h 4953781"/>
                  <a:gd name="connsiteX9" fmla="*/ 2405364 w 3437630"/>
                  <a:gd name="connsiteY9" fmla="*/ 4387932 h 4953781"/>
                  <a:gd name="connsiteX10" fmla="*/ 41066 w 3437630"/>
                  <a:gd name="connsiteY10" fmla="*/ 4939833 h 4953781"/>
                  <a:gd name="connsiteX11" fmla="*/ 0 w 3437630"/>
                  <a:gd name="connsiteY11" fmla="*/ 4953781 h 495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37630" h="4953781">
                    <a:moveTo>
                      <a:pt x="0" y="0"/>
                    </a:moveTo>
                    <a:lnTo>
                      <a:pt x="42528" y="14446"/>
                    </a:lnTo>
                    <a:cubicBezTo>
                      <a:pt x="816435" y="260603"/>
                      <a:pt x="1609266" y="423629"/>
                      <a:pt x="2407135" y="566347"/>
                    </a:cubicBezTo>
                    <a:lnTo>
                      <a:pt x="3142593" y="693621"/>
                    </a:lnTo>
                    <a:lnTo>
                      <a:pt x="3156715" y="689098"/>
                    </a:lnTo>
                    <a:cubicBezTo>
                      <a:pt x="3311860" y="689098"/>
                      <a:pt x="3437630" y="1486705"/>
                      <a:pt x="3437630" y="2470603"/>
                    </a:cubicBezTo>
                    <a:cubicBezTo>
                      <a:pt x="3437630" y="3454501"/>
                      <a:pt x="3311860" y="4252108"/>
                      <a:pt x="3156715" y="4252108"/>
                    </a:cubicBezTo>
                    <a:lnTo>
                      <a:pt x="3156714" y="4252108"/>
                    </a:lnTo>
                    <a:lnTo>
                      <a:pt x="3156714" y="4257840"/>
                    </a:lnTo>
                    <a:lnTo>
                      <a:pt x="2405364" y="4387932"/>
                    </a:lnTo>
                    <a:cubicBezTo>
                      <a:pt x="1607803" y="4530651"/>
                      <a:pt x="814973" y="4693677"/>
                      <a:pt x="41066" y="4939833"/>
                    </a:cubicBezTo>
                    <a:lnTo>
                      <a:pt x="0" y="4953781"/>
                    </a:lnTo>
                    <a:close/>
                  </a:path>
                </a:pathLst>
              </a:custGeom>
              <a:solidFill>
                <a:schemeClr val="bg2">
                  <a:lumMod val="50000"/>
                  <a:lumOff val="50000"/>
                </a:schemeClr>
              </a:solidFill>
              <a:ln w="25400" cap="flat">
                <a:noFill/>
                <a:prstDash val="solid"/>
                <a:miter lim="400000"/>
              </a:ln>
              <a:effectLst/>
            </p:spPr>
            <p:txBody>
              <a:bodyPr wrap="square" lIns="0" tIns="0" rIns="0" bIns="0" anchor="ctr">
                <a:noAutofit/>
              </a:bodyPr>
              <a:lstStyle/>
              <a:p>
                <a:endParaRPr sz="600">
                  <a:solidFill>
                    <a:schemeClr val="tx1"/>
                  </a:solidFill>
                  <a:latin typeface="DM Sans" pitchFamily="2" charset="77"/>
                  <a:sym typeface="Helvetica Neue Medium"/>
                </a:endParaRPr>
              </a:p>
            </p:txBody>
          </p:sp>
          <p:sp>
            <p:nvSpPr>
              <p:cNvPr id="1939" name="Freeform 9">
                <a:extLst>
                  <a:ext uri="{FF2B5EF4-FFF2-40B4-BE49-F238E27FC236}">
                    <a16:creationId xmlns:a16="http://schemas.microsoft.com/office/drawing/2014/main" id="{7551E07E-19C9-E50A-FAC5-EE4A4059B312}"/>
                  </a:ext>
                </a:extLst>
              </p:cNvPr>
              <p:cNvSpPr/>
              <p:nvPr/>
            </p:nvSpPr>
            <p:spPr>
              <a:xfrm>
                <a:off x="2075589" y="1385085"/>
                <a:ext cx="1879049" cy="4299951"/>
              </a:xfrm>
              <a:custGeom>
                <a:avLst/>
                <a:gdLst>
                  <a:gd name="connsiteX0" fmla="*/ 0 w 3526506"/>
                  <a:gd name="connsiteY0" fmla="*/ 0 h 8069940"/>
                  <a:gd name="connsiteX1" fmla="*/ 33529 w 3526506"/>
                  <a:gd name="connsiteY1" fmla="*/ 0 h 8069940"/>
                  <a:gd name="connsiteX2" fmla="*/ 363829 w 3526506"/>
                  <a:gd name="connsiteY2" fmla="*/ 224802 h 8069940"/>
                  <a:gd name="connsiteX3" fmla="*/ 2756743 w 3526506"/>
                  <a:gd name="connsiteY3" fmla="*/ 1417709 h 8069940"/>
                  <a:gd name="connsiteX4" fmla="*/ 3137670 w 3526506"/>
                  <a:gd name="connsiteY4" fmla="*/ 1547106 h 8069940"/>
                  <a:gd name="connsiteX5" fmla="*/ 3137670 w 3526506"/>
                  <a:gd name="connsiteY5" fmla="*/ 1555345 h 8069940"/>
                  <a:gd name="connsiteX6" fmla="*/ 3526506 w 3526506"/>
                  <a:gd name="connsiteY6" fmla="*/ 4017710 h 8069940"/>
                  <a:gd name="connsiteX7" fmla="*/ 3137670 w 3526506"/>
                  <a:gd name="connsiteY7" fmla="*/ 6480075 h 8069940"/>
                  <a:gd name="connsiteX8" fmla="*/ 3137670 w 3526506"/>
                  <a:gd name="connsiteY8" fmla="*/ 6500887 h 8069940"/>
                  <a:gd name="connsiteX9" fmla="*/ 2755280 w 3526506"/>
                  <a:gd name="connsiteY9" fmla="*/ 6630766 h 8069940"/>
                  <a:gd name="connsiteX10" fmla="*/ 362366 w 3526506"/>
                  <a:gd name="connsiteY10" fmla="*/ 7823331 h 8069940"/>
                  <a:gd name="connsiteX11" fmla="*/ 0 w 3526506"/>
                  <a:gd name="connsiteY11" fmla="*/ 8069940 h 806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6506" h="8069940">
                    <a:moveTo>
                      <a:pt x="0" y="0"/>
                    </a:moveTo>
                    <a:lnTo>
                      <a:pt x="33529" y="0"/>
                    </a:lnTo>
                    <a:lnTo>
                      <a:pt x="363829" y="224802"/>
                    </a:lnTo>
                    <a:cubicBezTo>
                      <a:pt x="1112875" y="713665"/>
                      <a:pt x="1915963" y="1113885"/>
                      <a:pt x="2756743" y="1417709"/>
                    </a:cubicBezTo>
                    <a:lnTo>
                      <a:pt x="3137670" y="1547106"/>
                    </a:lnTo>
                    <a:lnTo>
                      <a:pt x="3137670" y="1555345"/>
                    </a:lnTo>
                    <a:cubicBezTo>
                      <a:pt x="3352418" y="1555345"/>
                      <a:pt x="3526506" y="2657783"/>
                      <a:pt x="3526506" y="4017710"/>
                    </a:cubicBezTo>
                    <a:cubicBezTo>
                      <a:pt x="3526506" y="5377637"/>
                      <a:pt x="3352418" y="6480075"/>
                      <a:pt x="3137670" y="6480075"/>
                    </a:cubicBezTo>
                    <a:lnTo>
                      <a:pt x="3137670" y="6500887"/>
                    </a:lnTo>
                    <a:lnTo>
                      <a:pt x="2755280" y="6630766"/>
                    </a:lnTo>
                    <a:cubicBezTo>
                      <a:pt x="1914501" y="6934528"/>
                      <a:pt x="1111412" y="7334529"/>
                      <a:pt x="362366" y="7823331"/>
                    </a:cubicBezTo>
                    <a:lnTo>
                      <a:pt x="0" y="8069940"/>
                    </a:lnTo>
                    <a:close/>
                  </a:path>
                </a:pathLst>
              </a:custGeom>
              <a:solidFill>
                <a:schemeClr val="bg2"/>
              </a:solidFill>
              <a:ln w="25400" cap="flat">
                <a:noFill/>
                <a:prstDash val="solid"/>
                <a:miter lim="400000"/>
              </a:ln>
              <a:effectLst/>
            </p:spPr>
            <p:txBody>
              <a:bodyPr wrap="square" lIns="0" tIns="0" rIns="0" bIns="0" anchor="ctr">
                <a:noAutofit/>
              </a:bodyPr>
              <a:lstStyle/>
              <a:p>
                <a:pPr>
                  <a:defRPr sz="3200" b="0">
                    <a:solidFill>
                      <a:srgbClr val="FFFFFF"/>
                    </a:solidFill>
                    <a:latin typeface="+mn-lt"/>
                    <a:ea typeface="+mn-ea"/>
                    <a:cs typeface="+mn-cs"/>
                    <a:sym typeface="Helvetica Neue Medium"/>
                  </a:defRPr>
                </a:pPr>
                <a:endParaRPr sz="600">
                  <a:solidFill>
                    <a:schemeClr val="tx1"/>
                  </a:solidFill>
                  <a:latin typeface="DM Sans" pitchFamily="2" charset="77"/>
                  <a:sym typeface="Helvetica Neue Medium"/>
                </a:endParaRPr>
              </a:p>
            </p:txBody>
          </p:sp>
          <p:sp>
            <p:nvSpPr>
              <p:cNvPr id="1940" name="Овал">
                <a:extLst>
                  <a:ext uri="{FF2B5EF4-FFF2-40B4-BE49-F238E27FC236}">
                    <a16:creationId xmlns:a16="http://schemas.microsoft.com/office/drawing/2014/main" id="{B0864CE9-F0B3-03A6-6F8B-BA72FFCE4BCC}"/>
                  </a:ext>
                </a:extLst>
              </p:cNvPr>
              <p:cNvSpPr/>
              <p:nvPr/>
            </p:nvSpPr>
            <p:spPr>
              <a:xfrm>
                <a:off x="1737327" y="1385085"/>
                <a:ext cx="676525" cy="4289169"/>
              </a:xfrm>
              <a:prstGeom prst="ellipse">
                <a:avLst/>
              </a:prstGeom>
              <a:gradFill flip="none" rotWithShape="1">
                <a:gsLst>
                  <a:gs pos="96000">
                    <a:schemeClr val="bg1"/>
                  </a:gs>
                  <a:gs pos="0">
                    <a:schemeClr val="tx1"/>
                  </a:gs>
                </a:gsLst>
                <a:lin ang="2700000" scaled="1"/>
                <a:tileRect/>
              </a:gradFill>
              <a:ln w="12700" cap="flat">
                <a:no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sz="600">
                  <a:solidFill>
                    <a:schemeClr val="tx1"/>
                  </a:solidFill>
                  <a:latin typeface="DM Sans" pitchFamily="2" charset="77"/>
                  <a:sym typeface="Helvetica Neue Medium"/>
                </a:endParaRPr>
              </a:p>
            </p:txBody>
          </p:sp>
        </p:grpSp>
        <p:sp>
          <p:nvSpPr>
            <p:cNvPr id="21" name="Circle">
              <a:extLst>
                <a:ext uri="{FF2B5EF4-FFF2-40B4-BE49-F238E27FC236}">
                  <a16:creationId xmlns:a16="http://schemas.microsoft.com/office/drawing/2014/main" id="{5FA5B666-2AF5-CF8A-81D8-2311660D9007}"/>
                </a:ext>
              </a:extLst>
            </p:cNvPr>
            <p:cNvSpPr/>
            <p:nvPr/>
          </p:nvSpPr>
          <p:spPr>
            <a:xfrm>
              <a:off x="1731701" y="2477221"/>
              <a:ext cx="548851" cy="548851"/>
            </a:xfrm>
            <a:prstGeom prst="ellipse">
              <a:avLst/>
            </a:prstGeom>
            <a:solidFill>
              <a:schemeClr val="accent1">
                <a:alpha val="49000"/>
              </a:schemeClr>
            </a:solidFill>
            <a:ln w="12700"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22" name="Circle">
              <a:extLst>
                <a:ext uri="{FF2B5EF4-FFF2-40B4-BE49-F238E27FC236}">
                  <a16:creationId xmlns:a16="http://schemas.microsoft.com/office/drawing/2014/main" id="{18C97FDA-1F6C-4A1C-8255-4FAE7C3D376D}"/>
                </a:ext>
              </a:extLst>
            </p:cNvPr>
            <p:cNvSpPr/>
            <p:nvPr/>
          </p:nvSpPr>
          <p:spPr>
            <a:xfrm>
              <a:off x="2114403" y="3175886"/>
              <a:ext cx="285160" cy="285626"/>
            </a:xfrm>
            <a:prstGeom prst="ellipse">
              <a:avLst/>
            </a:prstGeom>
            <a:solidFill>
              <a:schemeClr val="accent1">
                <a:alpha val="49000"/>
              </a:schemeClr>
            </a:solidFill>
            <a:ln w="12700"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23" name="Circle">
              <a:extLst>
                <a:ext uri="{FF2B5EF4-FFF2-40B4-BE49-F238E27FC236}">
                  <a16:creationId xmlns:a16="http://schemas.microsoft.com/office/drawing/2014/main" id="{448C3BCF-A58F-8314-0610-F15561356D51}"/>
                </a:ext>
              </a:extLst>
            </p:cNvPr>
            <p:cNvSpPr/>
            <p:nvPr/>
          </p:nvSpPr>
          <p:spPr>
            <a:xfrm>
              <a:off x="2914811" y="4211049"/>
              <a:ext cx="155415" cy="155882"/>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24" name="Circle">
              <a:extLst>
                <a:ext uri="{FF2B5EF4-FFF2-40B4-BE49-F238E27FC236}">
                  <a16:creationId xmlns:a16="http://schemas.microsoft.com/office/drawing/2014/main" id="{6C5EB0A5-4CE5-AE0C-6808-829801A1380B}"/>
                </a:ext>
              </a:extLst>
            </p:cNvPr>
            <p:cNvSpPr/>
            <p:nvPr/>
          </p:nvSpPr>
          <p:spPr>
            <a:xfrm>
              <a:off x="1555751" y="2504290"/>
              <a:ext cx="71407" cy="70939"/>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25" name="Circle">
              <a:extLst>
                <a:ext uri="{FF2B5EF4-FFF2-40B4-BE49-F238E27FC236}">
                  <a16:creationId xmlns:a16="http://schemas.microsoft.com/office/drawing/2014/main" id="{E42BFD8C-3362-9469-79EB-835ACF590F45}"/>
                </a:ext>
              </a:extLst>
            </p:cNvPr>
            <p:cNvSpPr/>
            <p:nvPr/>
          </p:nvSpPr>
          <p:spPr>
            <a:xfrm>
              <a:off x="2239014" y="3971626"/>
              <a:ext cx="285160" cy="285160"/>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26" name="Circle">
              <a:extLst>
                <a:ext uri="{FF2B5EF4-FFF2-40B4-BE49-F238E27FC236}">
                  <a16:creationId xmlns:a16="http://schemas.microsoft.com/office/drawing/2014/main" id="{6F838D9F-B82C-1338-36EA-99E32B1CF921}"/>
                </a:ext>
              </a:extLst>
            </p:cNvPr>
            <p:cNvSpPr/>
            <p:nvPr/>
          </p:nvSpPr>
          <p:spPr>
            <a:xfrm>
              <a:off x="2530243" y="3165618"/>
              <a:ext cx="285160" cy="285626"/>
            </a:xfrm>
            <a:prstGeom prst="ellipse">
              <a:avLst/>
            </a:prstGeom>
            <a:solidFill>
              <a:schemeClr val="tx1">
                <a:alpha val="30000"/>
              </a:schemeClr>
            </a:solidFill>
            <a:ln w="28575"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27" name="Circle">
              <a:extLst>
                <a:ext uri="{FF2B5EF4-FFF2-40B4-BE49-F238E27FC236}">
                  <a16:creationId xmlns:a16="http://schemas.microsoft.com/office/drawing/2014/main" id="{26074F67-9FFA-158A-F314-E5D4761C12F6}"/>
                </a:ext>
              </a:extLst>
            </p:cNvPr>
            <p:cNvSpPr/>
            <p:nvPr/>
          </p:nvSpPr>
          <p:spPr>
            <a:xfrm>
              <a:off x="2474237" y="3623927"/>
              <a:ext cx="70939" cy="71407"/>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28" name="Circle">
              <a:extLst>
                <a:ext uri="{FF2B5EF4-FFF2-40B4-BE49-F238E27FC236}">
                  <a16:creationId xmlns:a16="http://schemas.microsoft.com/office/drawing/2014/main" id="{96F874EB-0020-5DD5-DF65-62C3EDC9BDA9}"/>
                </a:ext>
              </a:extLst>
            </p:cNvPr>
            <p:cNvSpPr/>
            <p:nvPr/>
          </p:nvSpPr>
          <p:spPr>
            <a:xfrm>
              <a:off x="2731395" y="4162511"/>
              <a:ext cx="71407" cy="70939"/>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29" name="Circle">
              <a:extLst>
                <a:ext uri="{FF2B5EF4-FFF2-40B4-BE49-F238E27FC236}">
                  <a16:creationId xmlns:a16="http://schemas.microsoft.com/office/drawing/2014/main" id="{F991A1ED-41C8-6054-1764-FA73C364FACC}"/>
                </a:ext>
              </a:extLst>
            </p:cNvPr>
            <p:cNvSpPr/>
            <p:nvPr/>
          </p:nvSpPr>
          <p:spPr>
            <a:xfrm>
              <a:off x="2924612" y="2949065"/>
              <a:ext cx="70939" cy="71407"/>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0" name="Circle">
              <a:extLst>
                <a:ext uri="{FF2B5EF4-FFF2-40B4-BE49-F238E27FC236}">
                  <a16:creationId xmlns:a16="http://schemas.microsoft.com/office/drawing/2014/main" id="{E14A4A0A-79AC-5A45-359B-67EC818FAD2B}"/>
                </a:ext>
              </a:extLst>
            </p:cNvPr>
            <p:cNvSpPr/>
            <p:nvPr/>
          </p:nvSpPr>
          <p:spPr>
            <a:xfrm>
              <a:off x="1731701" y="5046928"/>
              <a:ext cx="70939" cy="70939"/>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1" name="Circle">
              <a:extLst>
                <a:ext uri="{FF2B5EF4-FFF2-40B4-BE49-F238E27FC236}">
                  <a16:creationId xmlns:a16="http://schemas.microsoft.com/office/drawing/2014/main" id="{A02F4D95-B977-7436-879E-901528E506E1}"/>
                </a:ext>
              </a:extLst>
            </p:cNvPr>
            <p:cNvSpPr/>
            <p:nvPr/>
          </p:nvSpPr>
          <p:spPr>
            <a:xfrm>
              <a:off x="2678656" y="3006003"/>
              <a:ext cx="71407" cy="71407"/>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2" name="Circle">
              <a:extLst>
                <a:ext uri="{FF2B5EF4-FFF2-40B4-BE49-F238E27FC236}">
                  <a16:creationId xmlns:a16="http://schemas.microsoft.com/office/drawing/2014/main" id="{28AD13FB-9795-EBF6-1225-627EC408A1FB}"/>
                </a:ext>
              </a:extLst>
            </p:cNvPr>
            <p:cNvSpPr/>
            <p:nvPr/>
          </p:nvSpPr>
          <p:spPr>
            <a:xfrm>
              <a:off x="1951521" y="3134815"/>
              <a:ext cx="70939" cy="70939"/>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3" name="Circle">
              <a:extLst>
                <a:ext uri="{FF2B5EF4-FFF2-40B4-BE49-F238E27FC236}">
                  <a16:creationId xmlns:a16="http://schemas.microsoft.com/office/drawing/2014/main" id="{9BE49667-F944-4C9E-47AF-AAE7801DB69A}"/>
                </a:ext>
              </a:extLst>
            </p:cNvPr>
            <p:cNvSpPr/>
            <p:nvPr/>
          </p:nvSpPr>
          <p:spPr>
            <a:xfrm>
              <a:off x="1961322" y="4295523"/>
              <a:ext cx="71407" cy="70939"/>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4" name="Circle">
              <a:extLst>
                <a:ext uri="{FF2B5EF4-FFF2-40B4-BE49-F238E27FC236}">
                  <a16:creationId xmlns:a16="http://schemas.microsoft.com/office/drawing/2014/main" id="{4AA3A7B6-91B2-9209-7661-E83F92B79E14}"/>
                </a:ext>
              </a:extLst>
            </p:cNvPr>
            <p:cNvSpPr/>
            <p:nvPr/>
          </p:nvSpPr>
          <p:spPr>
            <a:xfrm>
              <a:off x="2649721" y="3519385"/>
              <a:ext cx="549318" cy="548851"/>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5" name="Circle">
              <a:extLst>
                <a:ext uri="{FF2B5EF4-FFF2-40B4-BE49-F238E27FC236}">
                  <a16:creationId xmlns:a16="http://schemas.microsoft.com/office/drawing/2014/main" id="{28EDD576-B39A-F239-D2AA-DF3668246CA7}"/>
                </a:ext>
              </a:extLst>
            </p:cNvPr>
            <p:cNvSpPr/>
            <p:nvPr/>
          </p:nvSpPr>
          <p:spPr>
            <a:xfrm>
              <a:off x="2354291" y="2910793"/>
              <a:ext cx="192285" cy="192285"/>
            </a:xfrm>
            <a:prstGeom prst="ellipse">
              <a:avLst/>
            </a:prstGeom>
            <a:solidFill>
              <a:schemeClr val="tx1">
                <a:alpha val="30000"/>
              </a:schemeClr>
            </a:solidFill>
            <a:ln w="28575"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36" name="Circle">
              <a:extLst>
                <a:ext uri="{FF2B5EF4-FFF2-40B4-BE49-F238E27FC236}">
                  <a16:creationId xmlns:a16="http://schemas.microsoft.com/office/drawing/2014/main" id="{A1D4C768-12C8-8200-7000-FEA7FD6FC77A}"/>
                </a:ext>
              </a:extLst>
            </p:cNvPr>
            <p:cNvSpPr/>
            <p:nvPr/>
          </p:nvSpPr>
          <p:spPr>
            <a:xfrm>
              <a:off x="3011420" y="3052207"/>
              <a:ext cx="155415" cy="155415"/>
            </a:xfrm>
            <a:prstGeom prst="ellipse">
              <a:avLst/>
            </a:prstGeom>
            <a:solidFill>
              <a:schemeClr val="tx1">
                <a:alpha val="30000"/>
              </a:schemeClr>
            </a:solidFill>
            <a:ln w="28575"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37" name="Circle">
              <a:extLst>
                <a:ext uri="{FF2B5EF4-FFF2-40B4-BE49-F238E27FC236}">
                  <a16:creationId xmlns:a16="http://schemas.microsoft.com/office/drawing/2014/main" id="{019A5F4A-C860-E0E8-31FF-2D8CBEF7D8B2}"/>
                </a:ext>
              </a:extLst>
            </p:cNvPr>
            <p:cNvSpPr/>
            <p:nvPr/>
          </p:nvSpPr>
          <p:spPr>
            <a:xfrm>
              <a:off x="2523241" y="4284322"/>
              <a:ext cx="285626" cy="285160"/>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8" name="Circle">
              <a:extLst>
                <a:ext uri="{FF2B5EF4-FFF2-40B4-BE49-F238E27FC236}">
                  <a16:creationId xmlns:a16="http://schemas.microsoft.com/office/drawing/2014/main" id="{21A7C59B-A656-8D32-8368-AA03F4BE5B03}"/>
                </a:ext>
              </a:extLst>
            </p:cNvPr>
            <p:cNvSpPr/>
            <p:nvPr/>
          </p:nvSpPr>
          <p:spPr>
            <a:xfrm>
              <a:off x="2070065" y="3710736"/>
              <a:ext cx="155415" cy="155415"/>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39" name="Circle">
              <a:extLst>
                <a:ext uri="{FF2B5EF4-FFF2-40B4-BE49-F238E27FC236}">
                  <a16:creationId xmlns:a16="http://schemas.microsoft.com/office/drawing/2014/main" id="{008C7A28-99F3-79BF-E51E-3C0B272B596C}"/>
                </a:ext>
              </a:extLst>
            </p:cNvPr>
            <p:cNvSpPr/>
            <p:nvPr/>
          </p:nvSpPr>
          <p:spPr>
            <a:xfrm>
              <a:off x="2147539" y="4501343"/>
              <a:ext cx="155882" cy="155415"/>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0" name="Circle">
              <a:extLst>
                <a:ext uri="{FF2B5EF4-FFF2-40B4-BE49-F238E27FC236}">
                  <a16:creationId xmlns:a16="http://schemas.microsoft.com/office/drawing/2014/main" id="{666852E2-92B4-3757-0584-8E43A830B81E}"/>
                </a:ext>
              </a:extLst>
            </p:cNvPr>
            <p:cNvSpPr/>
            <p:nvPr/>
          </p:nvSpPr>
          <p:spPr>
            <a:xfrm>
              <a:off x="1731701" y="4546147"/>
              <a:ext cx="379901" cy="380369"/>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1" name="Circle">
              <a:extLst>
                <a:ext uri="{FF2B5EF4-FFF2-40B4-BE49-F238E27FC236}">
                  <a16:creationId xmlns:a16="http://schemas.microsoft.com/office/drawing/2014/main" id="{920F3BEA-715D-F182-3B44-138842CE09C1}"/>
                </a:ext>
              </a:extLst>
            </p:cNvPr>
            <p:cNvSpPr/>
            <p:nvPr/>
          </p:nvSpPr>
          <p:spPr>
            <a:xfrm>
              <a:off x="3850565" y="3488583"/>
              <a:ext cx="295428" cy="29542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2" name="Circle">
              <a:extLst>
                <a:ext uri="{FF2B5EF4-FFF2-40B4-BE49-F238E27FC236}">
                  <a16:creationId xmlns:a16="http://schemas.microsoft.com/office/drawing/2014/main" id="{A172C80C-7F6C-520A-8858-6E73AEEECE11}"/>
                </a:ext>
              </a:extLst>
            </p:cNvPr>
            <p:cNvSpPr/>
            <p:nvPr/>
          </p:nvSpPr>
          <p:spPr>
            <a:xfrm>
              <a:off x="3318515" y="3961359"/>
              <a:ext cx="295428" cy="295428"/>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3" name="Circle">
              <a:extLst>
                <a:ext uri="{FF2B5EF4-FFF2-40B4-BE49-F238E27FC236}">
                  <a16:creationId xmlns:a16="http://schemas.microsoft.com/office/drawing/2014/main" id="{D9C9ED4E-8DEB-653E-2573-3E88CC4A4413}"/>
                </a:ext>
              </a:extLst>
            </p:cNvPr>
            <p:cNvSpPr/>
            <p:nvPr/>
          </p:nvSpPr>
          <p:spPr>
            <a:xfrm>
              <a:off x="3786160" y="3254760"/>
              <a:ext cx="178750" cy="17875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4" name="Circle">
              <a:extLst>
                <a:ext uri="{FF2B5EF4-FFF2-40B4-BE49-F238E27FC236}">
                  <a16:creationId xmlns:a16="http://schemas.microsoft.com/office/drawing/2014/main" id="{DF2279EB-D771-B81F-02F8-3E68A409F3C1}"/>
                </a:ext>
              </a:extLst>
            </p:cNvPr>
            <p:cNvSpPr/>
            <p:nvPr/>
          </p:nvSpPr>
          <p:spPr>
            <a:xfrm>
              <a:off x="4044250" y="3292096"/>
              <a:ext cx="81207" cy="812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5" name="Circle">
              <a:extLst>
                <a:ext uri="{FF2B5EF4-FFF2-40B4-BE49-F238E27FC236}">
                  <a16:creationId xmlns:a16="http://schemas.microsoft.com/office/drawing/2014/main" id="{1488DE3F-9C3E-B3DB-3EF7-8B0474D438DA}"/>
                </a:ext>
              </a:extLst>
            </p:cNvPr>
            <p:cNvSpPr/>
            <p:nvPr/>
          </p:nvSpPr>
          <p:spPr>
            <a:xfrm>
              <a:off x="4049385" y="3866150"/>
              <a:ext cx="81675" cy="8167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6" name="Circle">
              <a:extLst>
                <a:ext uri="{FF2B5EF4-FFF2-40B4-BE49-F238E27FC236}">
                  <a16:creationId xmlns:a16="http://schemas.microsoft.com/office/drawing/2014/main" id="{A8C71FF4-C464-8354-A88A-CE8AABDE3D3F}"/>
                </a:ext>
              </a:extLst>
            </p:cNvPr>
            <p:cNvSpPr/>
            <p:nvPr/>
          </p:nvSpPr>
          <p:spPr>
            <a:xfrm>
              <a:off x="3706352" y="3199220"/>
              <a:ext cx="81207" cy="8167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7" name="Circle">
              <a:extLst>
                <a:ext uri="{FF2B5EF4-FFF2-40B4-BE49-F238E27FC236}">
                  <a16:creationId xmlns:a16="http://schemas.microsoft.com/office/drawing/2014/main" id="{44E21BA7-F681-3F11-8304-6306B828E376}"/>
                </a:ext>
              </a:extLst>
            </p:cNvPr>
            <p:cNvSpPr/>
            <p:nvPr/>
          </p:nvSpPr>
          <p:spPr>
            <a:xfrm>
              <a:off x="3634480" y="3713536"/>
              <a:ext cx="178283" cy="17875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8" name="Circle">
              <a:extLst>
                <a:ext uri="{FF2B5EF4-FFF2-40B4-BE49-F238E27FC236}">
                  <a16:creationId xmlns:a16="http://schemas.microsoft.com/office/drawing/2014/main" id="{A4E97169-3D8D-1540-6D1C-07DB31A250A6}"/>
                </a:ext>
              </a:extLst>
            </p:cNvPr>
            <p:cNvSpPr/>
            <p:nvPr/>
          </p:nvSpPr>
          <p:spPr>
            <a:xfrm>
              <a:off x="3355853" y="3377038"/>
              <a:ext cx="81207" cy="812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49" name="Circle">
              <a:extLst>
                <a:ext uri="{FF2B5EF4-FFF2-40B4-BE49-F238E27FC236}">
                  <a16:creationId xmlns:a16="http://schemas.microsoft.com/office/drawing/2014/main" id="{CBFB442E-A658-2A81-2758-F08DA467CC4E}"/>
                </a:ext>
              </a:extLst>
            </p:cNvPr>
            <p:cNvSpPr/>
            <p:nvPr/>
          </p:nvSpPr>
          <p:spPr>
            <a:xfrm>
              <a:off x="3342317" y="3086745"/>
              <a:ext cx="178750" cy="17875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0" name="Circle">
              <a:extLst>
                <a:ext uri="{FF2B5EF4-FFF2-40B4-BE49-F238E27FC236}">
                  <a16:creationId xmlns:a16="http://schemas.microsoft.com/office/drawing/2014/main" id="{A7FFFC53-075F-7D6F-FA6B-D789C15F6EE6}"/>
                </a:ext>
              </a:extLst>
            </p:cNvPr>
            <p:cNvSpPr/>
            <p:nvPr/>
          </p:nvSpPr>
          <p:spPr>
            <a:xfrm>
              <a:off x="3677883" y="3462913"/>
              <a:ext cx="81207" cy="8167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1" name="Circle">
              <a:extLst>
                <a:ext uri="{FF2B5EF4-FFF2-40B4-BE49-F238E27FC236}">
                  <a16:creationId xmlns:a16="http://schemas.microsoft.com/office/drawing/2014/main" id="{1D6DE6DA-9E27-CDCE-631A-E2C2DDF2F899}"/>
                </a:ext>
              </a:extLst>
            </p:cNvPr>
            <p:cNvSpPr/>
            <p:nvPr/>
          </p:nvSpPr>
          <p:spPr>
            <a:xfrm>
              <a:off x="3867834" y="3973960"/>
              <a:ext cx="178750" cy="17875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2" name="Circle">
              <a:extLst>
                <a:ext uri="{FF2B5EF4-FFF2-40B4-BE49-F238E27FC236}">
                  <a16:creationId xmlns:a16="http://schemas.microsoft.com/office/drawing/2014/main" id="{8C2B70D4-63B3-FEB9-AF56-E317A5D63086}"/>
                </a:ext>
              </a:extLst>
            </p:cNvPr>
            <p:cNvSpPr/>
            <p:nvPr/>
          </p:nvSpPr>
          <p:spPr>
            <a:xfrm>
              <a:off x="3672748" y="4080838"/>
              <a:ext cx="81675" cy="8167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3" name="Circle">
              <a:extLst>
                <a:ext uri="{FF2B5EF4-FFF2-40B4-BE49-F238E27FC236}">
                  <a16:creationId xmlns:a16="http://schemas.microsoft.com/office/drawing/2014/main" id="{E4C1E814-9683-FB2C-8979-DFD361371E2D}"/>
                </a:ext>
              </a:extLst>
            </p:cNvPr>
            <p:cNvSpPr/>
            <p:nvPr/>
          </p:nvSpPr>
          <p:spPr>
            <a:xfrm>
              <a:off x="3440794" y="3562789"/>
              <a:ext cx="178750" cy="17875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4" name="Circle">
              <a:extLst>
                <a:ext uri="{FF2B5EF4-FFF2-40B4-BE49-F238E27FC236}">
                  <a16:creationId xmlns:a16="http://schemas.microsoft.com/office/drawing/2014/main" id="{9B0156B4-1803-7478-82DE-934C4A2F4B27}"/>
                </a:ext>
              </a:extLst>
            </p:cNvPr>
            <p:cNvSpPr/>
            <p:nvPr/>
          </p:nvSpPr>
          <p:spPr>
            <a:xfrm>
              <a:off x="3599942" y="3267828"/>
              <a:ext cx="81207" cy="812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5" name="Circle">
              <a:extLst>
                <a:ext uri="{FF2B5EF4-FFF2-40B4-BE49-F238E27FC236}">
                  <a16:creationId xmlns:a16="http://schemas.microsoft.com/office/drawing/2014/main" id="{04DEBC04-E008-FA1B-7A95-1EC5E897AEC0}"/>
                </a:ext>
              </a:extLst>
            </p:cNvPr>
            <p:cNvSpPr/>
            <p:nvPr/>
          </p:nvSpPr>
          <p:spPr>
            <a:xfrm>
              <a:off x="6493079" y="3525452"/>
              <a:ext cx="70939" cy="714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6" name="Circle">
              <a:extLst>
                <a:ext uri="{FF2B5EF4-FFF2-40B4-BE49-F238E27FC236}">
                  <a16:creationId xmlns:a16="http://schemas.microsoft.com/office/drawing/2014/main" id="{37EA265B-6A93-40A4-4FC6-5F0AF613C27A}"/>
                </a:ext>
              </a:extLst>
            </p:cNvPr>
            <p:cNvSpPr/>
            <p:nvPr/>
          </p:nvSpPr>
          <p:spPr>
            <a:xfrm>
              <a:off x="4798921" y="3587525"/>
              <a:ext cx="71407" cy="70939"/>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7" name="Circle">
              <a:extLst>
                <a:ext uri="{FF2B5EF4-FFF2-40B4-BE49-F238E27FC236}">
                  <a16:creationId xmlns:a16="http://schemas.microsoft.com/office/drawing/2014/main" id="{6B13DDF2-0985-7680-7A26-806530CBD02F}"/>
                </a:ext>
              </a:extLst>
            </p:cNvPr>
            <p:cNvSpPr/>
            <p:nvPr/>
          </p:nvSpPr>
          <p:spPr>
            <a:xfrm>
              <a:off x="4347612" y="3960893"/>
              <a:ext cx="71407" cy="714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8" name="Circle">
              <a:extLst>
                <a:ext uri="{FF2B5EF4-FFF2-40B4-BE49-F238E27FC236}">
                  <a16:creationId xmlns:a16="http://schemas.microsoft.com/office/drawing/2014/main" id="{816992CD-735C-B48F-C664-E1F72D826EEC}"/>
                </a:ext>
              </a:extLst>
            </p:cNvPr>
            <p:cNvSpPr/>
            <p:nvPr/>
          </p:nvSpPr>
          <p:spPr>
            <a:xfrm>
              <a:off x="2569446" y="3903953"/>
              <a:ext cx="71407" cy="71407"/>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59" name="Circle">
              <a:extLst>
                <a:ext uri="{FF2B5EF4-FFF2-40B4-BE49-F238E27FC236}">
                  <a16:creationId xmlns:a16="http://schemas.microsoft.com/office/drawing/2014/main" id="{8AF2C0FF-79FA-3084-BFD5-7738B768CFB8}"/>
                </a:ext>
              </a:extLst>
            </p:cNvPr>
            <p:cNvSpPr/>
            <p:nvPr/>
          </p:nvSpPr>
          <p:spPr>
            <a:xfrm>
              <a:off x="4632772" y="3723803"/>
              <a:ext cx="285626" cy="28516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60" name="Circle">
              <a:extLst>
                <a:ext uri="{FF2B5EF4-FFF2-40B4-BE49-F238E27FC236}">
                  <a16:creationId xmlns:a16="http://schemas.microsoft.com/office/drawing/2014/main" id="{3C416F95-547F-B28B-0F10-0038D7A8418F}"/>
                </a:ext>
              </a:extLst>
            </p:cNvPr>
            <p:cNvSpPr/>
            <p:nvPr/>
          </p:nvSpPr>
          <p:spPr>
            <a:xfrm>
              <a:off x="6149114" y="3482047"/>
              <a:ext cx="285160" cy="285626"/>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61" name="Circle">
              <a:extLst>
                <a:ext uri="{FF2B5EF4-FFF2-40B4-BE49-F238E27FC236}">
                  <a16:creationId xmlns:a16="http://schemas.microsoft.com/office/drawing/2014/main" id="{C152EA18-17B6-909D-7047-76E07C2E8047}"/>
                </a:ext>
              </a:extLst>
            </p:cNvPr>
            <p:cNvSpPr/>
            <p:nvPr/>
          </p:nvSpPr>
          <p:spPr>
            <a:xfrm>
              <a:off x="5258631" y="3618327"/>
              <a:ext cx="285626" cy="285626"/>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62" name="Circle">
              <a:extLst>
                <a:ext uri="{FF2B5EF4-FFF2-40B4-BE49-F238E27FC236}">
                  <a16:creationId xmlns:a16="http://schemas.microsoft.com/office/drawing/2014/main" id="{4F0DDA44-2D72-6A3E-7256-10A7C6EE8D91}"/>
                </a:ext>
              </a:extLst>
            </p:cNvPr>
            <p:cNvSpPr/>
            <p:nvPr/>
          </p:nvSpPr>
          <p:spPr>
            <a:xfrm>
              <a:off x="4305141" y="3286496"/>
              <a:ext cx="285160" cy="285160"/>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63" name="Circle">
              <a:extLst>
                <a:ext uri="{FF2B5EF4-FFF2-40B4-BE49-F238E27FC236}">
                  <a16:creationId xmlns:a16="http://schemas.microsoft.com/office/drawing/2014/main" id="{8385F963-4A63-A2F8-D0F1-C9124C2E7E23}"/>
                </a:ext>
              </a:extLst>
            </p:cNvPr>
            <p:cNvSpPr/>
            <p:nvPr/>
          </p:nvSpPr>
          <p:spPr>
            <a:xfrm>
              <a:off x="6606956" y="3667331"/>
              <a:ext cx="155882" cy="155882"/>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0" name="Circle">
              <a:extLst>
                <a:ext uri="{FF2B5EF4-FFF2-40B4-BE49-F238E27FC236}">
                  <a16:creationId xmlns:a16="http://schemas.microsoft.com/office/drawing/2014/main" id="{6FFEFCAE-4F8D-B37C-937B-CF1B06DA3CC0}"/>
                </a:ext>
              </a:extLst>
            </p:cNvPr>
            <p:cNvSpPr/>
            <p:nvPr/>
          </p:nvSpPr>
          <p:spPr>
            <a:xfrm>
              <a:off x="5612397" y="3461045"/>
              <a:ext cx="155415" cy="15541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1" name="Circle">
              <a:extLst>
                <a:ext uri="{FF2B5EF4-FFF2-40B4-BE49-F238E27FC236}">
                  <a16:creationId xmlns:a16="http://schemas.microsoft.com/office/drawing/2014/main" id="{F9957EB6-1DC7-BA0E-2125-C401D8C6081E}"/>
                </a:ext>
              </a:extLst>
            </p:cNvPr>
            <p:cNvSpPr/>
            <p:nvPr/>
          </p:nvSpPr>
          <p:spPr>
            <a:xfrm>
              <a:off x="2935813" y="3295831"/>
              <a:ext cx="122278" cy="122278"/>
            </a:xfrm>
            <a:prstGeom prst="ellipse">
              <a:avLst/>
            </a:prstGeom>
            <a:solidFill>
              <a:schemeClr val="tx1">
                <a:alpha val="30000"/>
              </a:schemeClr>
            </a:solidFill>
            <a:ln w="28575" cap="flat">
              <a:noFill/>
              <a:miter lim="400000"/>
            </a:ln>
            <a:effectLst/>
          </p:spPr>
          <p:txBody>
            <a:bodyPr lIns="15479" tIns="15479" rIns="15479" bIns="15479" anchor="ctr"/>
            <a:lstStyle/>
            <a:p>
              <a:pPr algn="ctr"/>
              <a:endParaRPr sz="600">
                <a:solidFill>
                  <a:schemeClr val="tx1"/>
                </a:solidFill>
                <a:latin typeface="DM Sans" pitchFamily="2" charset="77"/>
                <a:sym typeface="Helvetica Light"/>
              </a:endParaRPr>
            </a:p>
          </p:txBody>
        </p:sp>
        <p:sp>
          <p:nvSpPr>
            <p:cNvPr id="1922" name="Circle">
              <a:extLst>
                <a:ext uri="{FF2B5EF4-FFF2-40B4-BE49-F238E27FC236}">
                  <a16:creationId xmlns:a16="http://schemas.microsoft.com/office/drawing/2014/main" id="{1C67AC3F-5AA6-0512-E0F6-92B02F73225A}"/>
                </a:ext>
              </a:extLst>
            </p:cNvPr>
            <p:cNvSpPr/>
            <p:nvPr/>
          </p:nvSpPr>
          <p:spPr>
            <a:xfrm>
              <a:off x="4777918" y="3332700"/>
              <a:ext cx="155882" cy="155415"/>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3" name="Circle">
              <a:extLst>
                <a:ext uri="{FF2B5EF4-FFF2-40B4-BE49-F238E27FC236}">
                  <a16:creationId xmlns:a16="http://schemas.microsoft.com/office/drawing/2014/main" id="{25E5D693-2EC3-81B3-2A9E-D59253393812}"/>
                </a:ext>
              </a:extLst>
            </p:cNvPr>
            <p:cNvSpPr/>
            <p:nvPr/>
          </p:nvSpPr>
          <p:spPr>
            <a:xfrm>
              <a:off x="4395216" y="3696267"/>
              <a:ext cx="155415" cy="155882"/>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4" name="Circle">
              <a:extLst>
                <a:ext uri="{FF2B5EF4-FFF2-40B4-BE49-F238E27FC236}">
                  <a16:creationId xmlns:a16="http://schemas.microsoft.com/office/drawing/2014/main" id="{627A474F-9BD8-E22C-9ACF-9850EC78F4DE}"/>
                </a:ext>
              </a:extLst>
            </p:cNvPr>
            <p:cNvSpPr/>
            <p:nvPr/>
          </p:nvSpPr>
          <p:spPr>
            <a:xfrm>
              <a:off x="5728142" y="3743406"/>
              <a:ext cx="122278" cy="122278"/>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5" name="Circle">
              <a:extLst>
                <a:ext uri="{FF2B5EF4-FFF2-40B4-BE49-F238E27FC236}">
                  <a16:creationId xmlns:a16="http://schemas.microsoft.com/office/drawing/2014/main" id="{EE3F4BFB-E9AA-9933-F176-01691F3E3149}"/>
                </a:ext>
              </a:extLst>
            </p:cNvPr>
            <p:cNvSpPr/>
            <p:nvPr/>
          </p:nvSpPr>
          <p:spPr>
            <a:xfrm>
              <a:off x="5236228" y="3453112"/>
              <a:ext cx="71407" cy="70939"/>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6" name="Circle">
              <a:extLst>
                <a:ext uri="{FF2B5EF4-FFF2-40B4-BE49-F238E27FC236}">
                  <a16:creationId xmlns:a16="http://schemas.microsoft.com/office/drawing/2014/main" id="{8284A1A7-E0DF-976D-8EC2-8E54E3BBBF47}"/>
                </a:ext>
              </a:extLst>
            </p:cNvPr>
            <p:cNvSpPr/>
            <p:nvPr/>
          </p:nvSpPr>
          <p:spPr>
            <a:xfrm>
              <a:off x="6103843" y="3767209"/>
              <a:ext cx="71407" cy="714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7" name="Circle">
              <a:extLst>
                <a:ext uri="{FF2B5EF4-FFF2-40B4-BE49-F238E27FC236}">
                  <a16:creationId xmlns:a16="http://schemas.microsoft.com/office/drawing/2014/main" id="{1F3F9A16-70B0-4B1C-8432-A0F7FA5F44C1}"/>
                </a:ext>
              </a:extLst>
            </p:cNvPr>
            <p:cNvSpPr/>
            <p:nvPr/>
          </p:nvSpPr>
          <p:spPr>
            <a:xfrm>
              <a:off x="5426180" y="3526386"/>
              <a:ext cx="71407" cy="70939"/>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8" name="Circle">
              <a:extLst>
                <a:ext uri="{FF2B5EF4-FFF2-40B4-BE49-F238E27FC236}">
                  <a16:creationId xmlns:a16="http://schemas.microsoft.com/office/drawing/2014/main" id="{F57D3344-8C7C-9D31-B3EF-BC0C680E1D51}"/>
                </a:ext>
              </a:extLst>
            </p:cNvPr>
            <p:cNvSpPr/>
            <p:nvPr/>
          </p:nvSpPr>
          <p:spPr>
            <a:xfrm>
              <a:off x="6711500" y="3553454"/>
              <a:ext cx="71407" cy="71407"/>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29" name="Circle">
              <a:extLst>
                <a:ext uri="{FF2B5EF4-FFF2-40B4-BE49-F238E27FC236}">
                  <a16:creationId xmlns:a16="http://schemas.microsoft.com/office/drawing/2014/main" id="{F7CA0B68-FADA-3ACF-EAF4-8C101E1B8402}"/>
                </a:ext>
              </a:extLst>
            </p:cNvPr>
            <p:cNvSpPr/>
            <p:nvPr/>
          </p:nvSpPr>
          <p:spPr>
            <a:xfrm>
              <a:off x="5177423" y="3889953"/>
              <a:ext cx="71407" cy="70939"/>
            </a:xfrm>
            <a:prstGeom prst="ellipse">
              <a:avLst/>
            </a:prstGeom>
            <a:solidFill>
              <a:schemeClr val="tx1">
                <a:alpha val="30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30" name="Circle">
              <a:extLst>
                <a:ext uri="{FF2B5EF4-FFF2-40B4-BE49-F238E27FC236}">
                  <a16:creationId xmlns:a16="http://schemas.microsoft.com/office/drawing/2014/main" id="{91308BBF-7549-D3B9-4CFA-BDDFABBA30E5}"/>
                </a:ext>
              </a:extLst>
            </p:cNvPr>
            <p:cNvSpPr/>
            <p:nvPr/>
          </p:nvSpPr>
          <p:spPr>
            <a:xfrm>
              <a:off x="2341224" y="2658305"/>
              <a:ext cx="71407" cy="71407"/>
            </a:xfrm>
            <a:prstGeom prst="ellipse">
              <a:avLst/>
            </a:prstGeom>
            <a:solidFill>
              <a:schemeClr val="accent1">
                <a:alpha val="49000"/>
              </a:schemeClr>
            </a:solidFill>
            <a:ln w="12700"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31" name="Circle">
              <a:extLst>
                <a:ext uri="{FF2B5EF4-FFF2-40B4-BE49-F238E27FC236}">
                  <a16:creationId xmlns:a16="http://schemas.microsoft.com/office/drawing/2014/main" id="{E5370A22-4103-E2DC-D98D-3B2D76FCF16D}"/>
                </a:ext>
              </a:extLst>
            </p:cNvPr>
            <p:cNvSpPr/>
            <p:nvPr/>
          </p:nvSpPr>
          <p:spPr>
            <a:xfrm>
              <a:off x="2614249" y="2839387"/>
              <a:ext cx="71407" cy="71407"/>
            </a:xfrm>
            <a:prstGeom prst="ellipse">
              <a:avLst/>
            </a:prstGeom>
            <a:solidFill>
              <a:schemeClr val="tx1">
                <a:alpha val="30000"/>
              </a:schemeClr>
            </a:solidFill>
            <a:ln w="28575" cap="flat">
              <a:noFill/>
              <a:miter lim="400000"/>
            </a:ln>
            <a:effectLst/>
          </p:spPr>
          <p:txBody>
            <a:bodyPr lIns="15479" tIns="15479" rIns="15479" bIns="15479" anchor="ctr"/>
            <a:lstStyle/>
            <a:p>
              <a:pPr algn="ctr">
                <a:defRPr sz="3200" baseline="0">
                  <a:solidFill>
                    <a:srgbClr val="FFFFFF"/>
                  </a:solidFill>
                  <a:latin typeface="Helvetica Light"/>
                  <a:ea typeface="Helvetica Light"/>
                  <a:cs typeface="Helvetica Light"/>
                  <a:sym typeface="Helvetica Light"/>
                </a:defRPr>
              </a:pPr>
              <a:endParaRPr sz="600">
                <a:solidFill>
                  <a:schemeClr val="tx1"/>
                </a:solidFill>
                <a:latin typeface="DM Sans" pitchFamily="2" charset="77"/>
                <a:ea typeface="Helvetica Light"/>
                <a:cs typeface="Helvetica Light"/>
                <a:sym typeface="Helvetica Light"/>
              </a:endParaRPr>
            </a:p>
          </p:txBody>
        </p:sp>
        <p:sp>
          <p:nvSpPr>
            <p:cNvPr id="1932" name="Arrow">
              <a:extLst>
                <a:ext uri="{FF2B5EF4-FFF2-40B4-BE49-F238E27FC236}">
                  <a16:creationId xmlns:a16="http://schemas.microsoft.com/office/drawing/2014/main" id="{9D141D35-A61E-0A74-F88C-5BA98827845E}"/>
                </a:ext>
              </a:extLst>
            </p:cNvPr>
            <p:cNvSpPr>
              <a:spLocks noChangeArrowheads="1"/>
            </p:cNvSpPr>
            <p:nvPr/>
          </p:nvSpPr>
          <p:spPr bwMode="auto">
            <a:xfrm>
              <a:off x="1458186" y="3571189"/>
              <a:ext cx="363567" cy="250157"/>
            </a:xfrm>
            <a:prstGeom prst="rightArrow">
              <a:avLst>
                <a:gd name="adj1" fmla="val 50676"/>
                <a:gd name="adj2" fmla="val 58161"/>
              </a:avLst>
            </a:prstGeom>
            <a:solidFill>
              <a:schemeClr val="accent1"/>
            </a:solidFill>
            <a:ln>
              <a:noFill/>
            </a:ln>
          </p:spPr>
          <p:txBody>
            <a:bodyPr lIns="15479" tIns="15479" rIns="15479" bIns="15479" anchor="ct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endParaRPr lang="ru-RU" altLang="ru-RU" sz="600">
                <a:solidFill>
                  <a:schemeClr val="tx1"/>
                </a:solidFill>
                <a:latin typeface="Helvetica Light" pitchFamily="2" charset="0"/>
                <a:ea typeface="Helvetica Light" pitchFamily="2" charset="0"/>
                <a:cs typeface="Helvetica Light" pitchFamily="2" charset="0"/>
                <a:sym typeface="Helvetica Light" pitchFamily="2" charset="0"/>
              </a:endParaRPr>
            </a:p>
          </p:txBody>
        </p:sp>
        <p:sp>
          <p:nvSpPr>
            <p:cNvPr id="1933" name="Arrow">
              <a:extLst>
                <a:ext uri="{FF2B5EF4-FFF2-40B4-BE49-F238E27FC236}">
                  <a16:creationId xmlns:a16="http://schemas.microsoft.com/office/drawing/2014/main" id="{FB1A8692-FFCC-D923-2762-70960F643E23}"/>
                </a:ext>
              </a:extLst>
            </p:cNvPr>
            <p:cNvSpPr>
              <a:spLocks noChangeArrowheads="1"/>
            </p:cNvSpPr>
            <p:nvPr/>
          </p:nvSpPr>
          <p:spPr bwMode="auto">
            <a:xfrm>
              <a:off x="1458186" y="3159084"/>
              <a:ext cx="363567" cy="250157"/>
            </a:xfrm>
            <a:prstGeom prst="rightArrow">
              <a:avLst>
                <a:gd name="adj1" fmla="val 50676"/>
                <a:gd name="adj2" fmla="val 58161"/>
              </a:avLst>
            </a:prstGeom>
            <a:solidFill>
              <a:schemeClr val="accent1"/>
            </a:solidFill>
            <a:ln>
              <a:noFill/>
            </a:ln>
          </p:spPr>
          <p:txBody>
            <a:bodyPr lIns="15479" tIns="15479" rIns="15479" bIns="15479" anchor="ct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endParaRPr lang="ru-RU" altLang="ru-RU" sz="600">
                <a:solidFill>
                  <a:schemeClr val="tx1"/>
                </a:solidFill>
                <a:latin typeface="Helvetica Light" pitchFamily="2" charset="0"/>
                <a:ea typeface="Helvetica Light" pitchFamily="2" charset="0"/>
                <a:cs typeface="Helvetica Light" pitchFamily="2" charset="0"/>
                <a:sym typeface="Helvetica Light" pitchFamily="2" charset="0"/>
              </a:endParaRPr>
            </a:p>
          </p:txBody>
        </p:sp>
        <p:sp>
          <p:nvSpPr>
            <p:cNvPr id="1934" name="Arrow">
              <a:extLst>
                <a:ext uri="{FF2B5EF4-FFF2-40B4-BE49-F238E27FC236}">
                  <a16:creationId xmlns:a16="http://schemas.microsoft.com/office/drawing/2014/main" id="{30052FAC-30C1-4D3D-FC03-BB8263BE6B98}"/>
                </a:ext>
              </a:extLst>
            </p:cNvPr>
            <p:cNvSpPr>
              <a:spLocks noChangeArrowheads="1"/>
            </p:cNvSpPr>
            <p:nvPr/>
          </p:nvSpPr>
          <p:spPr bwMode="auto">
            <a:xfrm>
              <a:off x="1458186" y="3983294"/>
              <a:ext cx="363567" cy="250157"/>
            </a:xfrm>
            <a:prstGeom prst="rightArrow">
              <a:avLst>
                <a:gd name="adj1" fmla="val 50676"/>
                <a:gd name="adj2" fmla="val 58161"/>
              </a:avLst>
            </a:prstGeom>
            <a:solidFill>
              <a:schemeClr val="accent1"/>
            </a:solidFill>
            <a:ln>
              <a:noFill/>
            </a:ln>
          </p:spPr>
          <p:txBody>
            <a:bodyPr lIns="15479" tIns="15479" rIns="15479" bIns="15479" anchor="ct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endParaRPr lang="ru-RU" altLang="ru-RU" sz="600">
                <a:solidFill>
                  <a:schemeClr val="tx1"/>
                </a:solidFill>
                <a:latin typeface="Helvetica Light" pitchFamily="2" charset="0"/>
                <a:ea typeface="Helvetica Light" pitchFamily="2" charset="0"/>
                <a:cs typeface="Helvetica Light" pitchFamily="2" charset="0"/>
                <a:sym typeface="Helvetica Light" pitchFamily="2" charset="0"/>
              </a:endParaRPr>
            </a:p>
          </p:txBody>
        </p:sp>
      </p:grpSp>
      <p:sp>
        <p:nvSpPr>
          <p:cNvPr id="1941" name="Rectangle 445">
            <a:extLst>
              <a:ext uri="{FF2B5EF4-FFF2-40B4-BE49-F238E27FC236}">
                <a16:creationId xmlns:a16="http://schemas.microsoft.com/office/drawing/2014/main" id="{604F81B6-4B64-6648-5428-818AE164F259}"/>
              </a:ext>
            </a:extLst>
          </p:cNvPr>
          <p:cNvSpPr/>
          <p:nvPr/>
        </p:nvSpPr>
        <p:spPr>
          <a:xfrm>
            <a:off x="1101704" y="2599802"/>
            <a:ext cx="328616" cy="153888"/>
          </a:xfrm>
          <a:prstGeom prst="rect">
            <a:avLst/>
          </a:prstGeom>
        </p:spPr>
        <p:txBody>
          <a:bodyPr wrap="none" lIns="0" tIns="0" rIns="0" bIns="0">
            <a:spAutoFit/>
          </a:bodyPr>
          <a:lstStyle/>
          <a:p>
            <a:r>
              <a:rPr lang="en-US" sz="1000" b="1" dirty="0">
                <a:solidFill>
                  <a:schemeClr val="accent3"/>
                </a:solidFill>
                <a:latin typeface="DM Sans" pitchFamily="2" charset="77"/>
              </a:rPr>
              <a:t>Input</a:t>
            </a:r>
          </a:p>
        </p:txBody>
      </p:sp>
      <p:sp>
        <p:nvSpPr>
          <p:cNvPr id="1942" name="Rectangle 445">
            <a:extLst>
              <a:ext uri="{FF2B5EF4-FFF2-40B4-BE49-F238E27FC236}">
                <a16:creationId xmlns:a16="http://schemas.microsoft.com/office/drawing/2014/main" id="{CAF1003D-6579-1190-E60F-DE32DE2695CF}"/>
              </a:ext>
            </a:extLst>
          </p:cNvPr>
          <p:cNvSpPr/>
          <p:nvPr/>
        </p:nvSpPr>
        <p:spPr>
          <a:xfrm>
            <a:off x="7536392" y="2508464"/>
            <a:ext cx="450444" cy="153888"/>
          </a:xfrm>
          <a:prstGeom prst="rect">
            <a:avLst/>
          </a:prstGeom>
        </p:spPr>
        <p:txBody>
          <a:bodyPr wrap="none" lIns="0" tIns="0" rIns="0" bIns="0">
            <a:spAutoFit/>
          </a:bodyPr>
          <a:lstStyle/>
          <a:p>
            <a:r>
              <a:rPr lang="en-US" sz="1000" b="1" dirty="0">
                <a:solidFill>
                  <a:schemeClr val="accent3"/>
                </a:solidFill>
                <a:latin typeface="DM Sans" pitchFamily="2" charset="77"/>
              </a:rPr>
              <a:t>Output</a:t>
            </a:r>
          </a:p>
        </p:txBody>
      </p:sp>
      <p:sp>
        <p:nvSpPr>
          <p:cNvPr id="1943" name="TextBox 1942">
            <a:extLst>
              <a:ext uri="{FF2B5EF4-FFF2-40B4-BE49-F238E27FC236}">
                <a16:creationId xmlns:a16="http://schemas.microsoft.com/office/drawing/2014/main" id="{2F3B8A11-0D63-5588-8091-B97165BA0442}"/>
              </a:ext>
            </a:extLst>
          </p:cNvPr>
          <p:cNvSpPr txBox="1"/>
          <p:nvPr/>
        </p:nvSpPr>
        <p:spPr>
          <a:xfrm>
            <a:off x="7344718" y="2697513"/>
            <a:ext cx="923248" cy="461665"/>
          </a:xfrm>
          <a:prstGeom prst="rect">
            <a:avLst/>
          </a:prstGeom>
          <a:noFill/>
        </p:spPr>
        <p:txBody>
          <a:bodyPr wrap="square">
            <a:spAutoFit/>
          </a:bodyPr>
          <a:lstStyle/>
          <a:p>
            <a:pPr algn="ctr"/>
            <a:r>
              <a:rPr lang="en-US" sz="800" dirty="0">
                <a:solidFill>
                  <a:schemeClr val="tx1"/>
                </a:solidFill>
                <a:latin typeface="DM Sans" pitchFamily="2" charset="77"/>
              </a:rPr>
              <a:t>Max output</a:t>
            </a:r>
          </a:p>
          <a:p>
            <a:pPr algn="ctr"/>
            <a:r>
              <a:rPr lang="en-US" sz="800" dirty="0">
                <a:solidFill>
                  <a:schemeClr val="tx1"/>
                </a:solidFill>
                <a:latin typeface="DM Sans" pitchFamily="2" charset="77"/>
              </a:rPr>
              <a:t>(e.g., 4k tokens)</a:t>
            </a:r>
          </a:p>
          <a:p>
            <a:pPr algn="ctr"/>
            <a:r>
              <a:rPr lang="en-US" sz="800" dirty="0">
                <a:solidFill>
                  <a:schemeClr val="tx1"/>
                </a:solidFill>
                <a:latin typeface="DM Sans" pitchFamily="2" charset="77"/>
              </a:rPr>
              <a:t> </a:t>
            </a:r>
          </a:p>
        </p:txBody>
      </p:sp>
      <p:sp>
        <p:nvSpPr>
          <p:cNvPr id="2015" name="TextBox 2014">
            <a:extLst>
              <a:ext uri="{FF2B5EF4-FFF2-40B4-BE49-F238E27FC236}">
                <a16:creationId xmlns:a16="http://schemas.microsoft.com/office/drawing/2014/main" id="{2CABA34E-276C-19BD-9AA5-2CD4F9B5C31E}"/>
              </a:ext>
            </a:extLst>
          </p:cNvPr>
          <p:cNvSpPr txBox="1"/>
          <p:nvPr/>
        </p:nvSpPr>
        <p:spPr>
          <a:xfrm>
            <a:off x="818484" y="2753697"/>
            <a:ext cx="1090946" cy="338554"/>
          </a:xfrm>
          <a:prstGeom prst="rect">
            <a:avLst/>
          </a:prstGeom>
          <a:noFill/>
        </p:spPr>
        <p:txBody>
          <a:bodyPr wrap="square">
            <a:spAutoFit/>
          </a:bodyPr>
          <a:lstStyle/>
          <a:p>
            <a:r>
              <a:rPr lang="en-US" sz="800" dirty="0">
                <a:solidFill>
                  <a:schemeClr val="tx1"/>
                </a:solidFill>
                <a:latin typeface="DM Sans" pitchFamily="2" charset="77"/>
              </a:rPr>
              <a:t>Context window</a:t>
            </a:r>
          </a:p>
          <a:p>
            <a:r>
              <a:rPr lang="en-US" sz="800" dirty="0">
                <a:solidFill>
                  <a:schemeClr val="tx1"/>
                </a:solidFill>
                <a:latin typeface="DM Sans" pitchFamily="2" charset="77"/>
              </a:rPr>
              <a:t>(e.g., 128k tokens)</a:t>
            </a:r>
          </a:p>
        </p:txBody>
      </p:sp>
    </p:spTree>
    <p:extLst>
      <p:ext uri="{BB962C8B-B14F-4D97-AF65-F5344CB8AC3E}">
        <p14:creationId xmlns:p14="http://schemas.microsoft.com/office/powerpoint/2010/main" val="3528804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29"/>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T</a:t>
            </a:r>
            <a:r>
              <a:rPr lang="en-US" dirty="0">
                <a:latin typeface="DM Sans" pitchFamily="2" charset="77"/>
              </a:rPr>
              <a:t>e</a:t>
            </a:r>
            <a:r>
              <a:rPr lang="en" dirty="0" err="1">
                <a:latin typeface="DM Sans" pitchFamily="2" charset="77"/>
              </a:rPr>
              <a:t>chnical</a:t>
            </a:r>
            <a:r>
              <a:rPr lang="en" dirty="0">
                <a:latin typeface="DM Sans" pitchFamily="2" charset="77"/>
              </a:rPr>
              <a:t> Foundations</a:t>
            </a:r>
            <a:endParaRPr dirty="0">
              <a:latin typeface="DM Sans" pitchFamily="2" charset="77"/>
            </a:endParaRPr>
          </a:p>
        </p:txBody>
      </p:sp>
      <p:sp>
        <p:nvSpPr>
          <p:cNvPr id="415" name="Google Shape;415;p29"/>
          <p:cNvSpPr txBox="1">
            <a:spLocks noGrp="1"/>
          </p:cNvSpPr>
          <p:nvPr>
            <p:ph type="title"/>
          </p:nvPr>
        </p:nvSpPr>
        <p:spPr>
          <a:xfrm>
            <a:off x="356625" y="539375"/>
            <a:ext cx="8439900" cy="6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Transformer Architecture</a:t>
            </a:r>
            <a:endParaRPr dirty="0">
              <a:latin typeface="DM Sans" pitchFamily="2" charset="77"/>
            </a:endParaRPr>
          </a:p>
        </p:txBody>
      </p:sp>
      <p:grpSp>
        <p:nvGrpSpPr>
          <p:cNvPr id="14" name="Group 13">
            <a:extLst>
              <a:ext uri="{FF2B5EF4-FFF2-40B4-BE49-F238E27FC236}">
                <a16:creationId xmlns:a16="http://schemas.microsoft.com/office/drawing/2014/main" id="{8EDDF039-81D4-8360-09C4-7F4BD7E3FDCA}"/>
              </a:ext>
            </a:extLst>
          </p:cNvPr>
          <p:cNvGrpSpPr/>
          <p:nvPr/>
        </p:nvGrpSpPr>
        <p:grpSpPr>
          <a:xfrm>
            <a:off x="130893" y="1707168"/>
            <a:ext cx="3056264" cy="3284779"/>
            <a:chOff x="48797" y="1350542"/>
            <a:chExt cx="3470178" cy="3729640"/>
          </a:xfrm>
        </p:grpSpPr>
        <p:sp>
          <p:nvSpPr>
            <p:cNvPr id="413" name="Google Shape;413;p29"/>
            <p:cNvSpPr/>
            <p:nvPr/>
          </p:nvSpPr>
          <p:spPr>
            <a:xfrm>
              <a:off x="48797" y="1554071"/>
              <a:ext cx="3346500" cy="3346500"/>
            </a:xfrm>
            <a:prstGeom prst="arc">
              <a:avLst>
                <a:gd name="adj1" fmla="val 16200000"/>
                <a:gd name="adj2" fmla="val 5686778"/>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DM Sans" pitchFamily="2" charset="77"/>
                <a:sym typeface="Arial"/>
              </a:endParaRPr>
            </a:p>
          </p:txBody>
        </p:sp>
        <p:sp>
          <p:nvSpPr>
            <p:cNvPr id="416" name="Google Shape;416;p29"/>
            <p:cNvSpPr/>
            <p:nvPr/>
          </p:nvSpPr>
          <p:spPr>
            <a:xfrm>
              <a:off x="743399" y="2089827"/>
              <a:ext cx="1815067" cy="2147613"/>
            </a:xfrm>
            <a:custGeom>
              <a:avLst/>
              <a:gdLst/>
              <a:ahLst/>
              <a:cxnLst/>
              <a:rect l="l" t="t" r="r" b="b"/>
              <a:pathLst>
                <a:path w="1430" h="1692" extrusionOk="0">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9525" cap="rnd" cmpd="sng">
              <a:solidFill>
                <a:srgbClr val="A5A5A5"/>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17" name="Google Shape;417;p29"/>
            <p:cNvSpPr/>
            <p:nvPr/>
          </p:nvSpPr>
          <p:spPr>
            <a:xfrm>
              <a:off x="1004702" y="2196364"/>
              <a:ext cx="104075" cy="104075"/>
            </a:xfrm>
            <a:custGeom>
              <a:avLst/>
              <a:gdLst/>
              <a:ahLst/>
              <a:cxnLst/>
              <a:rect l="l" t="t" r="r" b="b"/>
              <a:pathLst>
                <a:path w="54" h="54" extrusionOk="0">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18" name="Google Shape;418;p29"/>
            <p:cNvSpPr/>
            <p:nvPr/>
          </p:nvSpPr>
          <p:spPr>
            <a:xfrm>
              <a:off x="1598691" y="2026290"/>
              <a:ext cx="151036" cy="151035"/>
            </a:xfrm>
            <a:custGeom>
              <a:avLst/>
              <a:gdLst/>
              <a:ahLst/>
              <a:cxnLst/>
              <a:rect l="l" t="t" r="r" b="b"/>
              <a:pathLst>
                <a:path w="78" h="78" extrusionOk="0">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19" name="Google Shape;419;p29"/>
            <p:cNvSpPr/>
            <p:nvPr/>
          </p:nvSpPr>
          <p:spPr>
            <a:xfrm>
              <a:off x="1386733" y="2325823"/>
              <a:ext cx="86306" cy="85036"/>
            </a:xfrm>
            <a:custGeom>
              <a:avLst/>
              <a:gdLst/>
              <a:ahLst/>
              <a:cxnLst/>
              <a:rect l="l" t="t" r="r" b="b"/>
              <a:pathLst>
                <a:path w="44" h="44" extrusionOk="0">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20" name="Google Shape;420;p29"/>
            <p:cNvSpPr/>
            <p:nvPr/>
          </p:nvSpPr>
          <p:spPr>
            <a:xfrm>
              <a:off x="2107642" y="2248401"/>
              <a:ext cx="85037" cy="85036"/>
            </a:xfrm>
            <a:custGeom>
              <a:avLst/>
              <a:gdLst/>
              <a:ahLst/>
              <a:cxnLst/>
              <a:rect l="l" t="t" r="r" b="b"/>
              <a:pathLst>
                <a:path w="44" h="44" extrusionOk="0">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21" name="Google Shape;421;p29"/>
            <p:cNvSpPr/>
            <p:nvPr/>
          </p:nvSpPr>
          <p:spPr>
            <a:xfrm>
              <a:off x="2060682" y="2573318"/>
              <a:ext cx="85037" cy="85036"/>
            </a:xfrm>
            <a:custGeom>
              <a:avLst/>
              <a:gdLst/>
              <a:ahLst/>
              <a:cxnLst/>
              <a:rect l="l" t="t" r="r" b="b"/>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22" name="Google Shape;422;p29"/>
            <p:cNvSpPr/>
            <p:nvPr/>
          </p:nvSpPr>
          <p:spPr>
            <a:xfrm>
              <a:off x="2370368" y="2926157"/>
              <a:ext cx="85037" cy="85036"/>
            </a:xfrm>
            <a:custGeom>
              <a:avLst/>
              <a:gdLst/>
              <a:ahLst/>
              <a:cxnLst/>
              <a:rect l="l" t="t" r="r" b="b"/>
              <a:pathLst>
                <a:path w="44" h="44" extrusionOk="0">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23" name="Google Shape;423;p29"/>
            <p:cNvSpPr/>
            <p:nvPr/>
          </p:nvSpPr>
          <p:spPr>
            <a:xfrm>
              <a:off x="2012452" y="2926157"/>
              <a:ext cx="85037" cy="85036"/>
            </a:xfrm>
            <a:custGeom>
              <a:avLst/>
              <a:gdLst/>
              <a:ahLst/>
              <a:cxnLst/>
              <a:rect l="l" t="t" r="r" b="b"/>
              <a:pathLst>
                <a:path w="44" h="44" extrusionOk="0">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24" name="Google Shape;424;p29"/>
            <p:cNvSpPr/>
            <p:nvPr/>
          </p:nvSpPr>
          <p:spPr>
            <a:xfrm>
              <a:off x="969164" y="2929965"/>
              <a:ext cx="85037" cy="85036"/>
            </a:xfrm>
            <a:custGeom>
              <a:avLst/>
              <a:gdLst/>
              <a:ahLst/>
              <a:cxnLst/>
              <a:rect l="l" t="t" r="r" b="b"/>
              <a:pathLst>
                <a:path w="44" h="44" extrusionOk="0">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25" name="Google Shape;425;p29"/>
            <p:cNvSpPr/>
            <p:nvPr/>
          </p:nvSpPr>
          <p:spPr>
            <a:xfrm>
              <a:off x="1238236" y="2900773"/>
              <a:ext cx="85037" cy="85036"/>
            </a:xfrm>
            <a:custGeom>
              <a:avLst/>
              <a:gdLst/>
              <a:ahLst/>
              <a:cxnLst/>
              <a:rect l="l" t="t" r="r" b="b"/>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26" name="Google Shape;426;p29"/>
            <p:cNvSpPr/>
            <p:nvPr/>
          </p:nvSpPr>
          <p:spPr>
            <a:xfrm>
              <a:off x="1695150" y="3214267"/>
              <a:ext cx="139613" cy="139613"/>
            </a:xfrm>
            <a:custGeom>
              <a:avLst/>
              <a:gdLst/>
              <a:ahLst/>
              <a:cxnLst/>
              <a:rect l="l" t="t" r="r" b="b"/>
              <a:pathLst>
                <a:path w="72" h="72" extrusionOk="0">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27" name="Google Shape;427;p29"/>
            <p:cNvSpPr/>
            <p:nvPr/>
          </p:nvSpPr>
          <p:spPr>
            <a:xfrm>
              <a:off x="2130488" y="3252344"/>
              <a:ext cx="85037" cy="86306"/>
            </a:xfrm>
            <a:custGeom>
              <a:avLst/>
              <a:gdLst/>
              <a:ahLst/>
              <a:cxnLst/>
              <a:rect l="l" t="t" r="r" b="b"/>
              <a:pathLst>
                <a:path w="44" h="44" extrusionOk="0">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28" name="Google Shape;428;p29"/>
            <p:cNvSpPr/>
            <p:nvPr/>
          </p:nvSpPr>
          <p:spPr>
            <a:xfrm>
              <a:off x="2376714" y="3372918"/>
              <a:ext cx="60922" cy="62191"/>
            </a:xfrm>
            <a:custGeom>
              <a:avLst/>
              <a:gdLst/>
              <a:ahLst/>
              <a:cxnLst/>
              <a:rect l="l" t="t" r="r" b="b"/>
              <a:pathLst>
                <a:path w="32" h="32" extrusionOk="0">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29" name="Google Shape;429;p29"/>
            <p:cNvSpPr/>
            <p:nvPr/>
          </p:nvSpPr>
          <p:spPr>
            <a:xfrm>
              <a:off x="777514" y="3229498"/>
              <a:ext cx="85037" cy="85036"/>
            </a:xfrm>
            <a:custGeom>
              <a:avLst/>
              <a:gdLst/>
              <a:ahLst/>
              <a:cxnLst/>
              <a:rect l="l" t="t" r="r" b="b"/>
              <a:pathLst>
                <a:path w="44" h="44" extrusionOk="0">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30" name="Google Shape;430;p29"/>
            <p:cNvSpPr/>
            <p:nvPr/>
          </p:nvSpPr>
          <p:spPr>
            <a:xfrm>
              <a:off x="1032625" y="3529030"/>
              <a:ext cx="118037" cy="118036"/>
            </a:xfrm>
            <a:custGeom>
              <a:avLst/>
              <a:gdLst/>
              <a:ahLst/>
              <a:cxnLst/>
              <a:rect l="l" t="t" r="r" b="b"/>
              <a:pathLst>
                <a:path w="61" h="61" extrusionOk="0">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31" name="Google Shape;431;p29"/>
            <p:cNvSpPr/>
            <p:nvPr/>
          </p:nvSpPr>
          <p:spPr>
            <a:xfrm>
              <a:off x="1399425" y="3529030"/>
              <a:ext cx="118037" cy="118036"/>
            </a:xfrm>
            <a:custGeom>
              <a:avLst/>
              <a:gdLst/>
              <a:ahLst/>
              <a:cxnLst/>
              <a:rect l="l" t="t" r="r" b="b"/>
              <a:pathLst>
                <a:path w="61" h="61" extrusionOk="0">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32" name="Google Shape;432;p29"/>
            <p:cNvSpPr/>
            <p:nvPr/>
          </p:nvSpPr>
          <p:spPr>
            <a:xfrm>
              <a:off x="1249658" y="3169845"/>
              <a:ext cx="137074" cy="137074"/>
            </a:xfrm>
            <a:custGeom>
              <a:avLst/>
              <a:gdLst/>
              <a:ahLst/>
              <a:cxnLst/>
              <a:rect l="l" t="t" r="r" b="b"/>
              <a:pathLst>
                <a:path w="71" h="71" extrusionOk="0">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33" name="Google Shape;433;p29"/>
            <p:cNvSpPr/>
            <p:nvPr/>
          </p:nvSpPr>
          <p:spPr>
            <a:xfrm>
              <a:off x="2308176" y="3860293"/>
              <a:ext cx="62192" cy="62191"/>
            </a:xfrm>
            <a:custGeom>
              <a:avLst/>
              <a:gdLst/>
              <a:ahLst/>
              <a:cxnLst/>
              <a:rect l="l" t="t" r="r" b="b"/>
              <a:pathLst>
                <a:path w="32" h="32" extrusionOk="0">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34" name="Google Shape;434;p29"/>
            <p:cNvSpPr/>
            <p:nvPr/>
          </p:nvSpPr>
          <p:spPr>
            <a:xfrm>
              <a:off x="1695150" y="3554415"/>
              <a:ext cx="62192" cy="62191"/>
            </a:xfrm>
            <a:custGeom>
              <a:avLst/>
              <a:gdLst/>
              <a:ahLst/>
              <a:cxnLst/>
              <a:rect l="l" t="t" r="r" b="b"/>
              <a:pathLst>
                <a:path w="32" h="32" extrusionOk="0">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35" name="Google Shape;435;p29"/>
            <p:cNvSpPr/>
            <p:nvPr/>
          </p:nvSpPr>
          <p:spPr>
            <a:xfrm>
              <a:off x="1971837" y="3535376"/>
              <a:ext cx="100268" cy="100267"/>
            </a:xfrm>
            <a:custGeom>
              <a:avLst/>
              <a:gdLst/>
              <a:ahLst/>
              <a:cxnLst/>
              <a:rect l="l" t="t" r="r" b="b"/>
              <a:pathLst>
                <a:path w="52" h="52" extrusionOk="0">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36" name="Google Shape;436;p29"/>
            <p:cNvSpPr/>
            <p:nvPr/>
          </p:nvSpPr>
          <p:spPr>
            <a:xfrm>
              <a:off x="2023874" y="3842524"/>
              <a:ext cx="100268" cy="101536"/>
            </a:xfrm>
            <a:custGeom>
              <a:avLst/>
              <a:gdLst/>
              <a:ahLst/>
              <a:cxnLst/>
              <a:rect l="l" t="t" r="r" b="b"/>
              <a:pathLst>
                <a:path w="52" h="52" extrusionOk="0">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37" name="Google Shape;437;p29"/>
            <p:cNvSpPr/>
            <p:nvPr/>
          </p:nvSpPr>
          <p:spPr>
            <a:xfrm>
              <a:off x="1625343" y="3879331"/>
              <a:ext cx="124382" cy="124382"/>
            </a:xfrm>
            <a:custGeom>
              <a:avLst/>
              <a:gdLst/>
              <a:ahLst/>
              <a:cxnLst/>
              <a:rect l="l" t="t" r="r" b="b"/>
              <a:pathLst>
                <a:path w="64" h="64" extrusionOk="0">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38" name="Google Shape;438;p29"/>
            <p:cNvSpPr/>
            <p:nvPr/>
          </p:nvSpPr>
          <p:spPr>
            <a:xfrm>
              <a:off x="2344984" y="3606452"/>
              <a:ext cx="96460" cy="97729"/>
            </a:xfrm>
            <a:custGeom>
              <a:avLst/>
              <a:gdLst/>
              <a:ahLst/>
              <a:cxnLst/>
              <a:rect l="l" t="t" r="r" b="b"/>
              <a:pathLst>
                <a:path w="50" h="50" extrusionOk="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39" name="Google Shape;439;p29"/>
            <p:cNvSpPr/>
            <p:nvPr/>
          </p:nvSpPr>
          <p:spPr>
            <a:xfrm>
              <a:off x="1338503" y="3842524"/>
              <a:ext cx="91383" cy="91383"/>
            </a:xfrm>
            <a:custGeom>
              <a:avLst/>
              <a:gdLst/>
              <a:ahLst/>
              <a:cxnLst/>
              <a:rect l="l" t="t" r="r" b="b"/>
              <a:pathLst>
                <a:path w="47" h="47" extrusionOk="0">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40" name="Google Shape;440;p29"/>
            <p:cNvSpPr/>
            <p:nvPr/>
          </p:nvSpPr>
          <p:spPr>
            <a:xfrm>
              <a:off x="1900762" y="4187748"/>
              <a:ext cx="90114" cy="90113"/>
            </a:xfrm>
            <a:custGeom>
              <a:avLst/>
              <a:gdLst/>
              <a:ahLst/>
              <a:cxnLst/>
              <a:rect l="l" t="t" r="r" b="b"/>
              <a:pathLst>
                <a:path w="47" h="47" extrusionOk="0">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41" name="Google Shape;441;p29"/>
            <p:cNvSpPr/>
            <p:nvPr/>
          </p:nvSpPr>
          <p:spPr>
            <a:xfrm>
              <a:off x="1108777" y="3911061"/>
              <a:ext cx="78691" cy="78691"/>
            </a:xfrm>
            <a:custGeom>
              <a:avLst/>
              <a:gdLst/>
              <a:ahLst/>
              <a:cxnLst/>
              <a:rect l="l" t="t" r="r" b="b"/>
              <a:pathLst>
                <a:path w="41" h="41" extrusionOk="0">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42" name="Google Shape;442;p29"/>
            <p:cNvSpPr/>
            <p:nvPr/>
          </p:nvSpPr>
          <p:spPr>
            <a:xfrm>
              <a:off x="1338503" y="4199171"/>
              <a:ext cx="79960" cy="78691"/>
            </a:xfrm>
            <a:custGeom>
              <a:avLst/>
              <a:gdLst/>
              <a:ahLst/>
              <a:cxnLst/>
              <a:rect l="l" t="t" r="r" b="b"/>
              <a:pathLst>
                <a:path w="41" h="41" extrusionOk="0">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43" name="Google Shape;443;p29"/>
            <p:cNvSpPr/>
            <p:nvPr/>
          </p:nvSpPr>
          <p:spPr>
            <a:xfrm>
              <a:off x="1602498" y="4199171"/>
              <a:ext cx="78691" cy="78691"/>
            </a:xfrm>
            <a:custGeom>
              <a:avLst/>
              <a:gdLst/>
              <a:ahLst/>
              <a:cxnLst/>
              <a:rect l="l" t="t" r="r" b="b"/>
              <a:pathLst>
                <a:path w="41" h="41" extrusionOk="0">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44" name="Google Shape;444;p29"/>
            <p:cNvSpPr/>
            <p:nvPr/>
          </p:nvSpPr>
          <p:spPr>
            <a:xfrm>
              <a:off x="2515057" y="3262497"/>
              <a:ext cx="85037" cy="85036"/>
            </a:xfrm>
            <a:custGeom>
              <a:avLst/>
              <a:gdLst/>
              <a:ahLst/>
              <a:cxnLst/>
              <a:rect l="l" t="t" r="r" b="b"/>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45" name="Google Shape;445;p29"/>
            <p:cNvSpPr/>
            <p:nvPr/>
          </p:nvSpPr>
          <p:spPr>
            <a:xfrm>
              <a:off x="2322138" y="2605048"/>
              <a:ext cx="115498" cy="115497"/>
            </a:xfrm>
            <a:custGeom>
              <a:avLst/>
              <a:gdLst/>
              <a:ahLst/>
              <a:cxnLst/>
              <a:rect l="l" t="t" r="r" b="b"/>
              <a:pathLst>
                <a:path w="60" h="60" extrusionOk="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46" name="Google Shape;446;p29"/>
            <p:cNvSpPr/>
            <p:nvPr/>
          </p:nvSpPr>
          <p:spPr>
            <a:xfrm>
              <a:off x="1683727" y="2455282"/>
              <a:ext cx="162458" cy="162458"/>
            </a:xfrm>
            <a:custGeom>
              <a:avLst/>
              <a:gdLst/>
              <a:ahLst/>
              <a:cxnLst/>
              <a:rect l="l" t="t" r="r" b="b"/>
              <a:pathLst>
                <a:path w="84" h="84" extrusionOk="0">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47" name="Google Shape;447;p29"/>
            <p:cNvSpPr/>
            <p:nvPr/>
          </p:nvSpPr>
          <p:spPr>
            <a:xfrm>
              <a:off x="1134161" y="2577126"/>
              <a:ext cx="162458" cy="162458"/>
            </a:xfrm>
            <a:custGeom>
              <a:avLst/>
              <a:gdLst/>
              <a:ahLst/>
              <a:cxnLst/>
              <a:rect l="l" t="t" r="r" b="b"/>
              <a:pathLst>
                <a:path w="84" h="84" extrusionOk="0">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48" name="Google Shape;448;p29"/>
            <p:cNvSpPr/>
            <p:nvPr/>
          </p:nvSpPr>
          <p:spPr>
            <a:xfrm>
              <a:off x="682324" y="2686278"/>
              <a:ext cx="118037" cy="118036"/>
            </a:xfrm>
            <a:custGeom>
              <a:avLst/>
              <a:gdLst/>
              <a:ahLst/>
              <a:cxnLst/>
              <a:rect l="l" t="t" r="r" b="b"/>
              <a:pathLst>
                <a:path w="61" h="61" extrusionOk="0">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49" name="Google Shape;449;p29"/>
            <p:cNvSpPr/>
            <p:nvPr/>
          </p:nvSpPr>
          <p:spPr>
            <a:xfrm>
              <a:off x="1541576" y="2809390"/>
              <a:ext cx="163728" cy="162458"/>
            </a:xfrm>
            <a:custGeom>
              <a:avLst/>
              <a:gdLst/>
              <a:ahLst/>
              <a:cxnLst/>
              <a:rect l="l" t="t" r="r" b="b"/>
              <a:pathLst>
                <a:path w="84" h="84" extrusionOk="0">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50" name="Google Shape;450;p29"/>
            <p:cNvSpPr/>
            <p:nvPr/>
          </p:nvSpPr>
          <p:spPr>
            <a:xfrm>
              <a:off x="1089738" y="4192825"/>
              <a:ext cx="90114" cy="91383"/>
            </a:xfrm>
            <a:custGeom>
              <a:avLst/>
              <a:gdLst/>
              <a:ahLst/>
              <a:cxnLst/>
              <a:rect l="l" t="t" r="r" b="b"/>
              <a:pathLst>
                <a:path w="47" h="47" extrusionOk="0">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451" name="Google Shape;451;p29"/>
            <p:cNvSpPr/>
            <p:nvPr/>
          </p:nvSpPr>
          <p:spPr>
            <a:xfrm>
              <a:off x="1515373" y="1350542"/>
              <a:ext cx="359400" cy="35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452" name="Google Shape;452;p29"/>
            <p:cNvSpPr/>
            <p:nvPr/>
          </p:nvSpPr>
          <p:spPr>
            <a:xfrm>
              <a:off x="2614327" y="1770827"/>
              <a:ext cx="359400" cy="359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453" name="Google Shape;453;p29"/>
            <p:cNvSpPr/>
            <p:nvPr/>
          </p:nvSpPr>
          <p:spPr>
            <a:xfrm>
              <a:off x="3145903" y="2573421"/>
              <a:ext cx="359400" cy="35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454" name="Google Shape;454;p29"/>
            <p:cNvSpPr/>
            <p:nvPr/>
          </p:nvSpPr>
          <p:spPr>
            <a:xfrm>
              <a:off x="3159575" y="3501682"/>
              <a:ext cx="359400" cy="359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455" name="Google Shape;455;p29"/>
            <p:cNvSpPr/>
            <p:nvPr/>
          </p:nvSpPr>
          <p:spPr>
            <a:xfrm>
              <a:off x="2512226" y="4376814"/>
              <a:ext cx="359400" cy="35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456" name="Google Shape;456;p29"/>
            <p:cNvSpPr/>
            <p:nvPr/>
          </p:nvSpPr>
          <p:spPr>
            <a:xfrm>
              <a:off x="1515373" y="4720782"/>
              <a:ext cx="359400" cy="359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grpSp>
      <p:sp>
        <p:nvSpPr>
          <p:cNvPr id="459" name="Google Shape;459;p29"/>
          <p:cNvSpPr txBox="1">
            <a:spLocks noGrp="1"/>
          </p:cNvSpPr>
          <p:nvPr>
            <p:ph type="body" idx="2"/>
          </p:nvPr>
        </p:nvSpPr>
        <p:spPr>
          <a:xfrm>
            <a:off x="4552253" y="2477532"/>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sz="900" dirty="0">
                <a:latin typeface="DM Sans" pitchFamily="2" charset="77"/>
              </a:rPr>
              <a:t>Doesn't treat all words equally, focuses on the meaning of each word and weights its importance relative to others to enhance context understanding. </a:t>
            </a:r>
          </a:p>
          <a:p>
            <a:pPr marL="0" lvl="0" indent="0" algn="l" rtl="0">
              <a:spcBef>
                <a:spcPts val="0"/>
              </a:spcBef>
              <a:spcAft>
                <a:spcPts val="1200"/>
              </a:spcAft>
              <a:buNone/>
            </a:pPr>
            <a:endParaRPr lang="en-US" sz="900" dirty="0">
              <a:latin typeface="DM Sans" pitchFamily="2" charset="77"/>
            </a:endParaRPr>
          </a:p>
          <a:p>
            <a:pPr marL="0" lvl="0" indent="0" algn="l" rtl="0">
              <a:spcBef>
                <a:spcPts val="0"/>
              </a:spcBef>
              <a:spcAft>
                <a:spcPts val="1200"/>
              </a:spcAft>
              <a:buNone/>
            </a:pPr>
            <a:r>
              <a:rPr lang="en" sz="900" dirty="0">
                <a:latin typeface="DM Sans" pitchFamily="2" charset="77"/>
              </a:rPr>
              <a:t>.</a:t>
            </a:r>
            <a:endParaRPr sz="900" dirty="0">
              <a:solidFill>
                <a:schemeClr val="dk2"/>
              </a:solidFill>
              <a:latin typeface="DM Sans" pitchFamily="2" charset="77"/>
            </a:endParaRPr>
          </a:p>
        </p:txBody>
      </p:sp>
      <p:sp>
        <p:nvSpPr>
          <p:cNvPr id="460" name="Google Shape;460;p29"/>
          <p:cNvSpPr txBox="1">
            <a:spLocks noGrp="1"/>
          </p:cNvSpPr>
          <p:nvPr>
            <p:ph type="body" idx="2"/>
          </p:nvPr>
        </p:nvSpPr>
        <p:spPr>
          <a:xfrm>
            <a:off x="4552253" y="3135507"/>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sz="900" dirty="0">
                <a:latin typeface="DM Sans" pitchFamily="2" charset="77"/>
              </a:rPr>
              <a:t>Reads multiple words simultaneously instead of sequentially to reduce training times and improving the model's ability to learn from vast datasets.</a:t>
            </a:r>
          </a:p>
          <a:p>
            <a:pPr marL="0" lvl="0" indent="0" algn="l" rtl="0">
              <a:spcBef>
                <a:spcPts val="0"/>
              </a:spcBef>
              <a:spcAft>
                <a:spcPts val="1200"/>
              </a:spcAft>
              <a:buNone/>
            </a:pPr>
            <a:endParaRPr lang="en-US" sz="900" dirty="0">
              <a:latin typeface="DM Sans" pitchFamily="2" charset="77"/>
            </a:endParaRPr>
          </a:p>
          <a:p>
            <a:pPr marL="0" lvl="0" indent="0" algn="l" rtl="0">
              <a:spcBef>
                <a:spcPts val="0"/>
              </a:spcBef>
              <a:spcAft>
                <a:spcPts val="1200"/>
              </a:spcAft>
              <a:buNone/>
            </a:pPr>
            <a:endParaRPr sz="1000" dirty="0">
              <a:solidFill>
                <a:schemeClr val="dk2"/>
              </a:solidFill>
              <a:latin typeface="DM Sans" pitchFamily="2" charset="77"/>
            </a:endParaRPr>
          </a:p>
        </p:txBody>
      </p:sp>
      <p:sp>
        <p:nvSpPr>
          <p:cNvPr id="461" name="Google Shape;461;p29"/>
          <p:cNvSpPr txBox="1">
            <a:spLocks noGrp="1"/>
          </p:cNvSpPr>
          <p:nvPr>
            <p:ph type="body" idx="2"/>
          </p:nvPr>
        </p:nvSpPr>
        <p:spPr>
          <a:xfrm>
            <a:off x="4560566" y="3793481"/>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dirty="0">
                <a:latin typeface="DM Sans" pitchFamily="2" charset="77"/>
              </a:rPr>
              <a:t>Highly scalable, fueling introduction of LLMs.</a:t>
            </a:r>
            <a:endParaRPr sz="1000" dirty="0">
              <a:solidFill>
                <a:schemeClr val="dk2"/>
              </a:solidFill>
              <a:latin typeface="DM Sans" pitchFamily="2" charset="77"/>
            </a:endParaRPr>
          </a:p>
        </p:txBody>
      </p:sp>
      <p:grpSp>
        <p:nvGrpSpPr>
          <p:cNvPr id="468" name="Google Shape;468;p29"/>
          <p:cNvGrpSpPr/>
          <p:nvPr/>
        </p:nvGrpSpPr>
        <p:grpSpPr>
          <a:xfrm>
            <a:off x="4024236" y="2945340"/>
            <a:ext cx="371333" cy="371333"/>
            <a:chOff x="11797108" y="2924012"/>
            <a:chExt cx="770400" cy="770400"/>
          </a:xfrm>
        </p:grpSpPr>
        <p:sp>
          <p:nvSpPr>
            <p:cNvPr id="469" name="Google Shape;469;p29"/>
            <p:cNvSpPr/>
            <p:nvPr/>
          </p:nvSpPr>
          <p:spPr>
            <a:xfrm>
              <a:off x="11797108" y="2924012"/>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470" name="Google Shape;470;p29" title="experiment"/>
            <p:cNvSpPr/>
            <p:nvPr/>
          </p:nvSpPr>
          <p:spPr>
            <a:xfrm>
              <a:off x="12064371" y="3192391"/>
              <a:ext cx="235844" cy="233640"/>
            </a:xfrm>
            <a:custGeom>
              <a:avLst/>
              <a:gdLst/>
              <a:ahLst/>
              <a:cxnLst/>
              <a:rect l="l" t="t" r="r" b="b"/>
              <a:pathLst>
                <a:path w="149980" h="148579" extrusionOk="0">
                  <a:moveTo>
                    <a:pt x="84101" y="13317"/>
                  </a:moveTo>
                  <a:lnTo>
                    <a:pt x="84101" y="71486"/>
                  </a:lnTo>
                  <a:lnTo>
                    <a:pt x="136664" y="135963"/>
                  </a:lnTo>
                  <a:lnTo>
                    <a:pt x="14018" y="135963"/>
                  </a:lnTo>
                  <a:lnTo>
                    <a:pt x="66580" y="71486"/>
                  </a:lnTo>
                  <a:lnTo>
                    <a:pt x="66580" y="13317"/>
                  </a:lnTo>
                  <a:close/>
                  <a:moveTo>
                    <a:pt x="39949" y="1"/>
                  </a:moveTo>
                  <a:lnTo>
                    <a:pt x="37846" y="1402"/>
                  </a:lnTo>
                  <a:lnTo>
                    <a:pt x="36444" y="3505"/>
                  </a:lnTo>
                  <a:lnTo>
                    <a:pt x="35744" y="6308"/>
                  </a:lnTo>
                  <a:lnTo>
                    <a:pt x="36444" y="9112"/>
                  </a:lnTo>
                  <a:lnTo>
                    <a:pt x="37846" y="11214"/>
                  </a:lnTo>
                  <a:lnTo>
                    <a:pt x="39949" y="12616"/>
                  </a:lnTo>
                  <a:lnTo>
                    <a:pt x="42752" y="13317"/>
                  </a:lnTo>
                  <a:lnTo>
                    <a:pt x="53265" y="13317"/>
                  </a:lnTo>
                  <a:lnTo>
                    <a:pt x="53265" y="67281"/>
                  </a:lnTo>
                  <a:lnTo>
                    <a:pt x="3505" y="127553"/>
                  </a:lnTo>
                  <a:lnTo>
                    <a:pt x="1403" y="130356"/>
                  </a:lnTo>
                  <a:lnTo>
                    <a:pt x="1" y="137365"/>
                  </a:lnTo>
                  <a:lnTo>
                    <a:pt x="1403" y="141570"/>
                  </a:lnTo>
                  <a:lnTo>
                    <a:pt x="3505" y="144373"/>
                  </a:lnTo>
                  <a:lnTo>
                    <a:pt x="9813" y="148578"/>
                  </a:lnTo>
                  <a:lnTo>
                    <a:pt x="140168" y="148578"/>
                  </a:lnTo>
                  <a:lnTo>
                    <a:pt x="146476" y="144373"/>
                  </a:lnTo>
                  <a:lnTo>
                    <a:pt x="148578" y="141570"/>
                  </a:lnTo>
                  <a:lnTo>
                    <a:pt x="149980" y="137365"/>
                  </a:lnTo>
                  <a:lnTo>
                    <a:pt x="148578" y="130356"/>
                  </a:lnTo>
                  <a:lnTo>
                    <a:pt x="146476" y="127553"/>
                  </a:lnTo>
                  <a:lnTo>
                    <a:pt x="96716" y="67281"/>
                  </a:lnTo>
                  <a:lnTo>
                    <a:pt x="96716" y="13317"/>
                  </a:lnTo>
                  <a:lnTo>
                    <a:pt x="107229" y="13317"/>
                  </a:lnTo>
                  <a:lnTo>
                    <a:pt x="110032" y="12616"/>
                  </a:lnTo>
                  <a:lnTo>
                    <a:pt x="112135" y="11214"/>
                  </a:lnTo>
                  <a:lnTo>
                    <a:pt x="113536" y="9112"/>
                  </a:lnTo>
                  <a:lnTo>
                    <a:pt x="114237" y="6308"/>
                  </a:lnTo>
                  <a:lnTo>
                    <a:pt x="113536" y="3505"/>
                  </a:lnTo>
                  <a:lnTo>
                    <a:pt x="112135" y="1402"/>
                  </a:lnTo>
                  <a:lnTo>
                    <a:pt x="110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471" name="Google Shape;471;p29"/>
          <p:cNvGrpSpPr/>
          <p:nvPr/>
        </p:nvGrpSpPr>
        <p:grpSpPr>
          <a:xfrm>
            <a:off x="3995011" y="2272137"/>
            <a:ext cx="371333" cy="371333"/>
            <a:chOff x="14060482" y="1854925"/>
            <a:chExt cx="770400" cy="770400"/>
          </a:xfrm>
        </p:grpSpPr>
        <p:sp>
          <p:nvSpPr>
            <p:cNvPr id="472" name="Google Shape;472;p29"/>
            <p:cNvSpPr/>
            <p:nvPr/>
          </p:nvSpPr>
          <p:spPr>
            <a:xfrm>
              <a:off x="14060482" y="1854925"/>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473" name="Google Shape;473;p29" title="CREATING"/>
            <p:cNvSpPr/>
            <p:nvPr/>
          </p:nvSpPr>
          <p:spPr>
            <a:xfrm>
              <a:off x="14327702" y="2122144"/>
              <a:ext cx="235961" cy="235961"/>
            </a:xfrm>
            <a:custGeom>
              <a:avLst/>
              <a:gdLst/>
              <a:ahLst/>
              <a:cxnLst/>
              <a:rect l="l" t="t" r="r" b="b"/>
              <a:pathLst>
                <a:path w="161894" h="161894" extrusionOk="0">
                  <a:moveTo>
                    <a:pt x="36444" y="18222"/>
                  </a:moveTo>
                  <a:lnTo>
                    <a:pt x="51162" y="32239"/>
                  </a:lnTo>
                  <a:lnTo>
                    <a:pt x="40649" y="42751"/>
                  </a:lnTo>
                  <a:lnTo>
                    <a:pt x="49760" y="51862"/>
                  </a:lnTo>
                  <a:lnTo>
                    <a:pt x="60273" y="42050"/>
                  </a:lnTo>
                  <a:lnTo>
                    <a:pt x="74289" y="55366"/>
                  </a:lnTo>
                  <a:lnTo>
                    <a:pt x="56067" y="73588"/>
                  </a:lnTo>
                  <a:lnTo>
                    <a:pt x="18923" y="36444"/>
                  </a:lnTo>
                  <a:lnTo>
                    <a:pt x="36444" y="18222"/>
                  </a:lnTo>
                  <a:close/>
                  <a:moveTo>
                    <a:pt x="105126" y="43452"/>
                  </a:moveTo>
                  <a:lnTo>
                    <a:pt x="118442" y="56768"/>
                  </a:lnTo>
                  <a:lnTo>
                    <a:pt x="33641" y="141569"/>
                  </a:lnTo>
                  <a:lnTo>
                    <a:pt x="20325" y="141569"/>
                  </a:lnTo>
                  <a:lnTo>
                    <a:pt x="20325" y="128253"/>
                  </a:lnTo>
                  <a:lnTo>
                    <a:pt x="105126" y="43452"/>
                  </a:lnTo>
                  <a:close/>
                  <a:moveTo>
                    <a:pt x="106528" y="87605"/>
                  </a:moveTo>
                  <a:lnTo>
                    <a:pt x="119844" y="101621"/>
                  </a:lnTo>
                  <a:lnTo>
                    <a:pt x="109331" y="112134"/>
                  </a:lnTo>
                  <a:lnTo>
                    <a:pt x="119143" y="121245"/>
                  </a:lnTo>
                  <a:lnTo>
                    <a:pt x="128954" y="110732"/>
                  </a:lnTo>
                  <a:lnTo>
                    <a:pt x="143672" y="124749"/>
                  </a:lnTo>
                  <a:lnTo>
                    <a:pt x="125450" y="142971"/>
                  </a:lnTo>
                  <a:lnTo>
                    <a:pt x="88306" y="105826"/>
                  </a:lnTo>
                  <a:lnTo>
                    <a:pt x="106528" y="87605"/>
                  </a:lnTo>
                  <a:close/>
                  <a:moveTo>
                    <a:pt x="37145" y="0"/>
                  </a:moveTo>
                  <a:lnTo>
                    <a:pt x="1" y="36444"/>
                  </a:lnTo>
                  <a:lnTo>
                    <a:pt x="46256" y="82699"/>
                  </a:lnTo>
                  <a:lnTo>
                    <a:pt x="7009" y="122646"/>
                  </a:lnTo>
                  <a:lnTo>
                    <a:pt x="7009" y="154885"/>
                  </a:lnTo>
                  <a:lnTo>
                    <a:pt x="39247" y="154885"/>
                  </a:lnTo>
                  <a:lnTo>
                    <a:pt x="79195" y="114937"/>
                  </a:lnTo>
                  <a:lnTo>
                    <a:pt x="125450" y="161893"/>
                  </a:lnTo>
                  <a:lnTo>
                    <a:pt x="161894" y="125450"/>
                  </a:lnTo>
                  <a:lnTo>
                    <a:pt x="115639" y="78494"/>
                  </a:lnTo>
                  <a:lnTo>
                    <a:pt x="137364" y="56768"/>
                  </a:lnTo>
                  <a:lnTo>
                    <a:pt x="149279" y="44854"/>
                  </a:lnTo>
                  <a:lnTo>
                    <a:pt x="152783" y="39948"/>
                  </a:lnTo>
                  <a:lnTo>
                    <a:pt x="153484" y="33640"/>
                  </a:lnTo>
                  <a:lnTo>
                    <a:pt x="152783" y="27333"/>
                  </a:lnTo>
                  <a:lnTo>
                    <a:pt x="149279" y="22427"/>
                  </a:lnTo>
                  <a:lnTo>
                    <a:pt x="139467" y="12615"/>
                  </a:lnTo>
                  <a:lnTo>
                    <a:pt x="134561" y="9111"/>
                  </a:lnTo>
                  <a:lnTo>
                    <a:pt x="128254" y="7709"/>
                  </a:lnTo>
                  <a:lnTo>
                    <a:pt x="121946" y="9111"/>
                  </a:lnTo>
                  <a:lnTo>
                    <a:pt x="117040" y="12615"/>
                  </a:lnTo>
                  <a:lnTo>
                    <a:pt x="105126" y="24529"/>
                  </a:lnTo>
                  <a:lnTo>
                    <a:pt x="83400" y="46255"/>
                  </a:lnTo>
                  <a:lnTo>
                    <a:pt x="37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sp>
        <p:nvSpPr>
          <p:cNvPr id="475" name="Google Shape;475;p29"/>
          <p:cNvSpPr/>
          <p:nvPr/>
        </p:nvSpPr>
        <p:spPr>
          <a:xfrm>
            <a:off x="4024236" y="3618542"/>
            <a:ext cx="371333" cy="37133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DM Sans" pitchFamily="2" charset="77"/>
              <a:sym typeface="Arial"/>
            </a:endParaRPr>
          </a:p>
        </p:txBody>
      </p:sp>
      <p:sp>
        <p:nvSpPr>
          <p:cNvPr id="483" name="Google Shape;483;p29"/>
          <p:cNvSpPr txBox="1">
            <a:spLocks noGrp="1"/>
          </p:cNvSpPr>
          <p:nvPr>
            <p:ph type="subTitle" idx="3"/>
          </p:nvPr>
        </p:nvSpPr>
        <p:spPr>
          <a:xfrm>
            <a:off x="4552253" y="2235905"/>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Self-Attention</a:t>
            </a:r>
            <a:endParaRPr sz="1400" dirty="0">
              <a:latin typeface="DM Sans" pitchFamily="2" charset="77"/>
            </a:endParaRPr>
          </a:p>
        </p:txBody>
      </p:sp>
      <p:sp>
        <p:nvSpPr>
          <p:cNvPr id="484" name="Google Shape;484;p29"/>
          <p:cNvSpPr txBox="1">
            <a:spLocks noGrp="1"/>
          </p:cNvSpPr>
          <p:nvPr>
            <p:ph type="subTitle" idx="3"/>
          </p:nvPr>
        </p:nvSpPr>
        <p:spPr>
          <a:xfrm>
            <a:off x="4552253" y="2909831"/>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Parallel Processing</a:t>
            </a:r>
            <a:endParaRPr sz="1400" dirty="0">
              <a:latin typeface="DM Sans" pitchFamily="2" charset="77"/>
            </a:endParaRPr>
          </a:p>
        </p:txBody>
      </p:sp>
      <p:sp>
        <p:nvSpPr>
          <p:cNvPr id="485" name="Google Shape;485;p29"/>
          <p:cNvSpPr txBox="1">
            <a:spLocks noGrp="1"/>
          </p:cNvSpPr>
          <p:nvPr>
            <p:ph type="subTitle" idx="3"/>
          </p:nvPr>
        </p:nvSpPr>
        <p:spPr>
          <a:xfrm>
            <a:off x="4552253" y="3583756"/>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Scalability</a:t>
            </a:r>
            <a:endParaRPr sz="1400" dirty="0">
              <a:latin typeface="DM Sans" pitchFamily="2" charset="77"/>
            </a:endParaRPr>
          </a:p>
        </p:txBody>
      </p:sp>
      <p:sp>
        <p:nvSpPr>
          <p:cNvPr id="15" name="Rectangle 328">
            <a:extLst>
              <a:ext uri="{FF2B5EF4-FFF2-40B4-BE49-F238E27FC236}">
                <a16:creationId xmlns:a16="http://schemas.microsoft.com/office/drawing/2014/main" id="{9BD5E1E6-E80A-3B83-8169-3E6E6BBFD886}"/>
              </a:ext>
            </a:extLst>
          </p:cNvPr>
          <p:cNvSpPr/>
          <p:nvPr/>
        </p:nvSpPr>
        <p:spPr>
          <a:xfrm>
            <a:off x="440017" y="1153170"/>
            <a:ext cx="7349595" cy="553998"/>
          </a:xfrm>
          <a:prstGeom prst="rect">
            <a:avLst/>
          </a:prstGeom>
        </p:spPr>
        <p:txBody>
          <a:bodyPr wrap="square" lIns="0" tIns="0" rIns="0" bIns="0">
            <a:spAutoFit/>
          </a:bodyPr>
          <a:lstStyle/>
          <a:p>
            <a:r>
              <a:rPr lang="en-US" sz="1200" dirty="0">
                <a:solidFill>
                  <a:schemeClr val="tx1"/>
                </a:solidFill>
                <a:latin typeface="DM Sans" pitchFamily="2" charset="77"/>
              </a:rPr>
              <a:t>The Transformer model architecture revolutionized Generative AI by introducing parallel processing and self-attention mechanisms, significantly boosting efficiency and contextual understanding.</a:t>
            </a:r>
          </a:p>
          <a:p>
            <a:endParaRPr lang="en-US" sz="1200" dirty="0">
              <a:solidFill>
                <a:schemeClr val="tx1"/>
              </a:solidFill>
              <a:latin typeface="DM Sans" pitchFamily="2" charset="77"/>
            </a:endParaRPr>
          </a:p>
        </p:txBody>
      </p:sp>
      <p:sp>
        <p:nvSpPr>
          <p:cNvPr id="16" name="Google Shape;467;p29" title="ROCKET">
            <a:extLst>
              <a:ext uri="{FF2B5EF4-FFF2-40B4-BE49-F238E27FC236}">
                <a16:creationId xmlns:a16="http://schemas.microsoft.com/office/drawing/2014/main" id="{45FBA2A6-8B15-46BC-F3B3-9034C092C77F}"/>
              </a:ext>
            </a:extLst>
          </p:cNvPr>
          <p:cNvSpPr/>
          <p:nvPr/>
        </p:nvSpPr>
        <p:spPr>
          <a:xfrm>
            <a:off x="4147134" y="3739088"/>
            <a:ext cx="118477" cy="118992"/>
          </a:xfrm>
          <a:custGeom>
            <a:avLst/>
            <a:gdLst/>
            <a:ahLst/>
            <a:cxnLst/>
            <a:rect l="l" t="t" r="r" b="b"/>
            <a:pathLst>
              <a:path w="161193" h="161894" extrusionOk="0">
                <a:moveTo>
                  <a:pt x="105827" y="40649"/>
                </a:moveTo>
                <a:lnTo>
                  <a:pt x="99519" y="41349"/>
                </a:lnTo>
                <a:lnTo>
                  <a:pt x="94613" y="44854"/>
                </a:lnTo>
                <a:lnTo>
                  <a:pt x="91109" y="49759"/>
                </a:lnTo>
                <a:lnTo>
                  <a:pt x="90408" y="56067"/>
                </a:lnTo>
                <a:lnTo>
                  <a:pt x="91109" y="61674"/>
                </a:lnTo>
                <a:lnTo>
                  <a:pt x="94613" y="66580"/>
                </a:lnTo>
                <a:lnTo>
                  <a:pt x="99519" y="70084"/>
                </a:lnTo>
                <a:lnTo>
                  <a:pt x="105827" y="71485"/>
                </a:lnTo>
                <a:lnTo>
                  <a:pt x="112134" y="70084"/>
                </a:lnTo>
                <a:lnTo>
                  <a:pt x="117040" y="66580"/>
                </a:lnTo>
                <a:lnTo>
                  <a:pt x="120544" y="61674"/>
                </a:lnTo>
                <a:lnTo>
                  <a:pt x="121245" y="56067"/>
                </a:lnTo>
                <a:lnTo>
                  <a:pt x="120544" y="49759"/>
                </a:lnTo>
                <a:lnTo>
                  <a:pt x="117040" y="44854"/>
                </a:lnTo>
                <a:lnTo>
                  <a:pt x="112134" y="41349"/>
                </a:lnTo>
                <a:lnTo>
                  <a:pt x="105827" y="40649"/>
                </a:lnTo>
                <a:close/>
                <a:moveTo>
                  <a:pt x="45555" y="46255"/>
                </a:moveTo>
                <a:lnTo>
                  <a:pt x="58871" y="49059"/>
                </a:lnTo>
                <a:lnTo>
                  <a:pt x="53965" y="55366"/>
                </a:lnTo>
                <a:lnTo>
                  <a:pt x="49760" y="62375"/>
                </a:lnTo>
                <a:lnTo>
                  <a:pt x="45555" y="68682"/>
                </a:lnTo>
                <a:lnTo>
                  <a:pt x="42050" y="75690"/>
                </a:lnTo>
                <a:lnTo>
                  <a:pt x="23128" y="67981"/>
                </a:lnTo>
                <a:lnTo>
                  <a:pt x="43452" y="47657"/>
                </a:lnTo>
                <a:lnTo>
                  <a:pt x="44153" y="46956"/>
                </a:lnTo>
                <a:lnTo>
                  <a:pt x="44854" y="46255"/>
                </a:lnTo>
                <a:close/>
                <a:moveTo>
                  <a:pt x="148578" y="13316"/>
                </a:moveTo>
                <a:lnTo>
                  <a:pt x="148578" y="22427"/>
                </a:lnTo>
                <a:lnTo>
                  <a:pt x="144373" y="39948"/>
                </a:lnTo>
                <a:lnTo>
                  <a:pt x="140868" y="49059"/>
                </a:lnTo>
                <a:lnTo>
                  <a:pt x="136663" y="57469"/>
                </a:lnTo>
                <a:lnTo>
                  <a:pt x="124749" y="73588"/>
                </a:lnTo>
                <a:lnTo>
                  <a:pt x="117741" y="81297"/>
                </a:lnTo>
                <a:lnTo>
                  <a:pt x="107929" y="89707"/>
                </a:lnTo>
                <a:lnTo>
                  <a:pt x="98117" y="97416"/>
                </a:lnTo>
                <a:lnTo>
                  <a:pt x="87605" y="104425"/>
                </a:lnTo>
                <a:lnTo>
                  <a:pt x="77793" y="108630"/>
                </a:lnTo>
                <a:lnTo>
                  <a:pt x="52563" y="84100"/>
                </a:lnTo>
                <a:lnTo>
                  <a:pt x="57469" y="74289"/>
                </a:lnTo>
                <a:lnTo>
                  <a:pt x="63776" y="63776"/>
                </a:lnTo>
                <a:lnTo>
                  <a:pt x="71486" y="53264"/>
                </a:lnTo>
                <a:lnTo>
                  <a:pt x="80596" y="44153"/>
                </a:lnTo>
                <a:lnTo>
                  <a:pt x="88306" y="36444"/>
                </a:lnTo>
                <a:lnTo>
                  <a:pt x="104425" y="25230"/>
                </a:lnTo>
                <a:lnTo>
                  <a:pt x="112835" y="21025"/>
                </a:lnTo>
                <a:lnTo>
                  <a:pt x="121245" y="17521"/>
                </a:lnTo>
                <a:lnTo>
                  <a:pt x="139467" y="13316"/>
                </a:lnTo>
                <a:close/>
                <a:moveTo>
                  <a:pt x="112835" y="103023"/>
                </a:moveTo>
                <a:lnTo>
                  <a:pt x="114937" y="115638"/>
                </a:lnTo>
                <a:lnTo>
                  <a:pt x="114937" y="116339"/>
                </a:lnTo>
                <a:lnTo>
                  <a:pt x="114937" y="117040"/>
                </a:lnTo>
                <a:lnTo>
                  <a:pt x="114937" y="117741"/>
                </a:lnTo>
                <a:lnTo>
                  <a:pt x="114237" y="118441"/>
                </a:lnTo>
                <a:lnTo>
                  <a:pt x="93912" y="138766"/>
                </a:lnTo>
                <a:lnTo>
                  <a:pt x="85502" y="119142"/>
                </a:lnTo>
                <a:lnTo>
                  <a:pt x="92511" y="115638"/>
                </a:lnTo>
                <a:lnTo>
                  <a:pt x="99519" y="112134"/>
                </a:lnTo>
                <a:lnTo>
                  <a:pt x="106527" y="107929"/>
                </a:lnTo>
                <a:lnTo>
                  <a:pt x="112835" y="103023"/>
                </a:lnTo>
                <a:close/>
                <a:moveTo>
                  <a:pt x="30837" y="121946"/>
                </a:moveTo>
                <a:lnTo>
                  <a:pt x="34341" y="122646"/>
                </a:lnTo>
                <a:lnTo>
                  <a:pt x="37145" y="124749"/>
                </a:lnTo>
                <a:lnTo>
                  <a:pt x="39247" y="127552"/>
                </a:lnTo>
                <a:lnTo>
                  <a:pt x="39247" y="131056"/>
                </a:lnTo>
                <a:lnTo>
                  <a:pt x="39247" y="134561"/>
                </a:lnTo>
                <a:lnTo>
                  <a:pt x="37145" y="137364"/>
                </a:lnTo>
                <a:lnTo>
                  <a:pt x="33640" y="139466"/>
                </a:lnTo>
                <a:lnTo>
                  <a:pt x="28735" y="141569"/>
                </a:lnTo>
                <a:lnTo>
                  <a:pt x="23128" y="143672"/>
                </a:lnTo>
                <a:lnTo>
                  <a:pt x="16820" y="145073"/>
                </a:lnTo>
                <a:lnTo>
                  <a:pt x="18222" y="138766"/>
                </a:lnTo>
                <a:lnTo>
                  <a:pt x="19624" y="133159"/>
                </a:lnTo>
                <a:lnTo>
                  <a:pt x="22427" y="127552"/>
                </a:lnTo>
                <a:lnTo>
                  <a:pt x="24530" y="124749"/>
                </a:lnTo>
                <a:lnTo>
                  <a:pt x="27333" y="122646"/>
                </a:lnTo>
                <a:lnTo>
                  <a:pt x="30837" y="121946"/>
                </a:lnTo>
                <a:close/>
                <a:moveTo>
                  <a:pt x="25931" y="109331"/>
                </a:moveTo>
                <a:lnTo>
                  <a:pt x="18222" y="112835"/>
                </a:lnTo>
                <a:lnTo>
                  <a:pt x="15419" y="115638"/>
                </a:lnTo>
                <a:lnTo>
                  <a:pt x="10513" y="121245"/>
                </a:lnTo>
                <a:lnTo>
                  <a:pt x="6308" y="131757"/>
                </a:lnTo>
                <a:lnTo>
                  <a:pt x="2804" y="144372"/>
                </a:lnTo>
                <a:lnTo>
                  <a:pt x="701" y="161192"/>
                </a:lnTo>
                <a:lnTo>
                  <a:pt x="17521" y="158389"/>
                </a:lnTo>
                <a:lnTo>
                  <a:pt x="30136" y="155586"/>
                </a:lnTo>
                <a:lnTo>
                  <a:pt x="39948" y="151381"/>
                </a:lnTo>
                <a:lnTo>
                  <a:pt x="46255" y="146475"/>
                </a:lnTo>
                <a:lnTo>
                  <a:pt x="49059" y="143672"/>
                </a:lnTo>
                <a:lnTo>
                  <a:pt x="52563" y="135261"/>
                </a:lnTo>
                <a:lnTo>
                  <a:pt x="52563" y="131056"/>
                </a:lnTo>
                <a:lnTo>
                  <a:pt x="52563" y="126851"/>
                </a:lnTo>
                <a:lnTo>
                  <a:pt x="49059" y="119142"/>
                </a:lnTo>
                <a:lnTo>
                  <a:pt x="46255" y="115638"/>
                </a:lnTo>
                <a:lnTo>
                  <a:pt x="42751" y="112835"/>
                </a:lnTo>
                <a:lnTo>
                  <a:pt x="35042" y="109331"/>
                </a:lnTo>
                <a:close/>
                <a:moveTo>
                  <a:pt x="147877" y="0"/>
                </a:moveTo>
                <a:lnTo>
                  <a:pt x="124048" y="3504"/>
                </a:lnTo>
                <a:lnTo>
                  <a:pt x="112835" y="7008"/>
                </a:lnTo>
                <a:lnTo>
                  <a:pt x="101622" y="11914"/>
                </a:lnTo>
                <a:lnTo>
                  <a:pt x="79896" y="26632"/>
                </a:lnTo>
                <a:lnTo>
                  <a:pt x="70084" y="35743"/>
                </a:lnTo>
                <a:lnTo>
                  <a:pt x="69383" y="36444"/>
                </a:lnTo>
                <a:lnTo>
                  <a:pt x="69383" y="37144"/>
                </a:lnTo>
                <a:lnTo>
                  <a:pt x="68682" y="37144"/>
                </a:lnTo>
                <a:lnTo>
                  <a:pt x="68682" y="37845"/>
                </a:lnTo>
                <a:lnTo>
                  <a:pt x="48358" y="33640"/>
                </a:lnTo>
                <a:lnTo>
                  <a:pt x="44854" y="32939"/>
                </a:lnTo>
                <a:lnTo>
                  <a:pt x="40649" y="33640"/>
                </a:lnTo>
                <a:lnTo>
                  <a:pt x="37145" y="35743"/>
                </a:lnTo>
                <a:lnTo>
                  <a:pt x="34341" y="37845"/>
                </a:lnTo>
                <a:lnTo>
                  <a:pt x="0" y="72186"/>
                </a:lnTo>
                <a:lnTo>
                  <a:pt x="38546" y="89006"/>
                </a:lnTo>
                <a:lnTo>
                  <a:pt x="72887" y="123347"/>
                </a:lnTo>
                <a:lnTo>
                  <a:pt x="89707" y="161893"/>
                </a:lnTo>
                <a:lnTo>
                  <a:pt x="124048" y="127552"/>
                </a:lnTo>
                <a:lnTo>
                  <a:pt x="126151" y="124749"/>
                </a:lnTo>
                <a:lnTo>
                  <a:pt x="127552" y="121245"/>
                </a:lnTo>
                <a:lnTo>
                  <a:pt x="128253" y="117040"/>
                </a:lnTo>
                <a:lnTo>
                  <a:pt x="128253" y="113536"/>
                </a:lnTo>
                <a:lnTo>
                  <a:pt x="124048" y="93211"/>
                </a:lnTo>
                <a:lnTo>
                  <a:pt x="124749" y="92510"/>
                </a:lnTo>
                <a:lnTo>
                  <a:pt x="125450" y="91810"/>
                </a:lnTo>
                <a:lnTo>
                  <a:pt x="135262" y="81998"/>
                </a:lnTo>
                <a:lnTo>
                  <a:pt x="149979" y="60272"/>
                </a:lnTo>
                <a:lnTo>
                  <a:pt x="154885" y="49059"/>
                </a:lnTo>
                <a:lnTo>
                  <a:pt x="158389" y="37845"/>
                </a:lnTo>
                <a:lnTo>
                  <a:pt x="161193" y="13316"/>
                </a:lnTo>
                <a:lnTo>
                  <a:pt x="160492" y="1402"/>
                </a:lnTo>
                <a:lnTo>
                  <a:pt x="147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 calcmode="lin" valueType="num">
                                      <p:cBhvr additive="base">
                                        <p:cTn id="7" dur="500" fill="hold"/>
                                        <p:tgtEl>
                                          <p:spTgt spid="471"/>
                                        </p:tgtEl>
                                        <p:attrNameLst>
                                          <p:attrName>ppt_x</p:attrName>
                                        </p:attrNameLst>
                                      </p:cBhvr>
                                      <p:tavLst>
                                        <p:tav tm="0">
                                          <p:val>
                                            <p:strVal val="#ppt_x"/>
                                          </p:val>
                                        </p:tav>
                                        <p:tav tm="100000">
                                          <p:val>
                                            <p:strVal val="#ppt_x"/>
                                          </p:val>
                                        </p:tav>
                                      </p:tavLst>
                                    </p:anim>
                                    <p:anim calcmode="lin" valueType="num">
                                      <p:cBhvr additive="base">
                                        <p:cTn id="8" dur="500" fill="hold"/>
                                        <p:tgtEl>
                                          <p:spTgt spid="47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83">
                                            <p:txEl>
                                              <p:pRg st="0" end="0"/>
                                            </p:txEl>
                                          </p:spTgt>
                                        </p:tgtEl>
                                        <p:attrNameLst>
                                          <p:attrName>style.visibility</p:attrName>
                                        </p:attrNameLst>
                                      </p:cBhvr>
                                      <p:to>
                                        <p:strVal val="visible"/>
                                      </p:to>
                                    </p:set>
                                    <p:anim calcmode="lin" valueType="num">
                                      <p:cBhvr additive="base">
                                        <p:cTn id="11" dur="500" fill="hold"/>
                                        <p:tgtEl>
                                          <p:spTgt spid="48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8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9">
                                            <p:txEl>
                                              <p:pRg st="0" end="0"/>
                                            </p:txEl>
                                          </p:spTgt>
                                        </p:tgtEl>
                                        <p:attrNameLst>
                                          <p:attrName>style.visibility</p:attrName>
                                        </p:attrNameLst>
                                      </p:cBhvr>
                                      <p:to>
                                        <p:strVal val="visible"/>
                                      </p:to>
                                    </p:set>
                                    <p:anim calcmode="lin" valueType="num">
                                      <p:cBhvr additive="base">
                                        <p:cTn id="15" dur="500" fill="hold"/>
                                        <p:tgtEl>
                                          <p:spTgt spid="45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59">
                                            <p:txEl>
                                              <p:pRg st="2" end="2"/>
                                            </p:txEl>
                                          </p:spTgt>
                                        </p:tgtEl>
                                        <p:attrNameLst>
                                          <p:attrName>style.visibility</p:attrName>
                                        </p:attrNameLst>
                                      </p:cBhvr>
                                      <p:to>
                                        <p:strVal val="visible"/>
                                      </p:to>
                                    </p:set>
                                    <p:anim calcmode="lin" valueType="num">
                                      <p:cBhvr additive="base">
                                        <p:cTn id="21" dur="500" fill="hold"/>
                                        <p:tgtEl>
                                          <p:spTgt spid="459">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68"/>
                                        </p:tgtEl>
                                        <p:attrNameLst>
                                          <p:attrName>style.visibility</p:attrName>
                                        </p:attrNameLst>
                                      </p:cBhvr>
                                      <p:to>
                                        <p:strVal val="visible"/>
                                      </p:to>
                                    </p:set>
                                    <p:anim calcmode="lin" valueType="num">
                                      <p:cBhvr additive="base">
                                        <p:cTn id="27" dur="500" fill="hold"/>
                                        <p:tgtEl>
                                          <p:spTgt spid="468"/>
                                        </p:tgtEl>
                                        <p:attrNameLst>
                                          <p:attrName>ppt_x</p:attrName>
                                        </p:attrNameLst>
                                      </p:cBhvr>
                                      <p:tavLst>
                                        <p:tav tm="0">
                                          <p:val>
                                            <p:strVal val="#ppt_x"/>
                                          </p:val>
                                        </p:tav>
                                        <p:tav tm="100000">
                                          <p:val>
                                            <p:strVal val="#ppt_x"/>
                                          </p:val>
                                        </p:tav>
                                      </p:tavLst>
                                    </p:anim>
                                    <p:anim calcmode="lin" valueType="num">
                                      <p:cBhvr additive="base">
                                        <p:cTn id="28" dur="500" fill="hold"/>
                                        <p:tgtEl>
                                          <p:spTgt spid="46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84">
                                            <p:txEl>
                                              <p:pRg st="0" end="0"/>
                                            </p:txEl>
                                          </p:spTgt>
                                        </p:tgtEl>
                                        <p:attrNameLst>
                                          <p:attrName>style.visibility</p:attrName>
                                        </p:attrNameLst>
                                      </p:cBhvr>
                                      <p:to>
                                        <p:strVal val="visible"/>
                                      </p:to>
                                    </p:set>
                                    <p:anim calcmode="lin" valueType="num">
                                      <p:cBhvr additive="base">
                                        <p:cTn id="31" dur="500" fill="hold"/>
                                        <p:tgtEl>
                                          <p:spTgt spid="48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84">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0">
                                            <p:txEl>
                                              <p:pRg st="0" end="0"/>
                                            </p:txEl>
                                          </p:spTgt>
                                        </p:tgtEl>
                                        <p:attrNameLst>
                                          <p:attrName>style.visibility</p:attrName>
                                        </p:attrNameLst>
                                      </p:cBhvr>
                                      <p:to>
                                        <p:strVal val="visible"/>
                                      </p:to>
                                    </p:set>
                                    <p:anim calcmode="lin" valueType="num">
                                      <p:cBhvr additive="base">
                                        <p:cTn id="35" dur="500" fill="hold"/>
                                        <p:tgtEl>
                                          <p:spTgt spid="46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61">
                                            <p:txEl>
                                              <p:pRg st="0" end="0"/>
                                            </p:txEl>
                                          </p:spTgt>
                                        </p:tgtEl>
                                        <p:attrNameLst>
                                          <p:attrName>style.visibility</p:attrName>
                                        </p:attrNameLst>
                                      </p:cBhvr>
                                      <p:to>
                                        <p:strVal val="visible"/>
                                      </p:to>
                                    </p:set>
                                    <p:anim calcmode="lin" valueType="num">
                                      <p:cBhvr additive="base">
                                        <p:cTn id="41" dur="500" fill="hold"/>
                                        <p:tgtEl>
                                          <p:spTgt spid="46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61">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75"/>
                                        </p:tgtEl>
                                        <p:attrNameLst>
                                          <p:attrName>style.visibility</p:attrName>
                                        </p:attrNameLst>
                                      </p:cBhvr>
                                      <p:to>
                                        <p:strVal val="visible"/>
                                      </p:to>
                                    </p:set>
                                    <p:anim calcmode="lin" valueType="num">
                                      <p:cBhvr additive="base">
                                        <p:cTn id="45" dur="500" fill="hold"/>
                                        <p:tgtEl>
                                          <p:spTgt spid="475"/>
                                        </p:tgtEl>
                                        <p:attrNameLst>
                                          <p:attrName>ppt_x</p:attrName>
                                        </p:attrNameLst>
                                      </p:cBhvr>
                                      <p:tavLst>
                                        <p:tav tm="0">
                                          <p:val>
                                            <p:strVal val="#ppt_x"/>
                                          </p:val>
                                        </p:tav>
                                        <p:tav tm="100000">
                                          <p:val>
                                            <p:strVal val="#ppt_x"/>
                                          </p:val>
                                        </p:tav>
                                      </p:tavLst>
                                    </p:anim>
                                    <p:anim calcmode="lin" valueType="num">
                                      <p:cBhvr additive="base">
                                        <p:cTn id="46" dur="500" fill="hold"/>
                                        <p:tgtEl>
                                          <p:spTgt spid="47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85">
                                            <p:txEl>
                                              <p:pRg st="0" end="0"/>
                                            </p:txEl>
                                          </p:spTgt>
                                        </p:tgtEl>
                                        <p:attrNameLst>
                                          <p:attrName>style.visibility</p:attrName>
                                        </p:attrNameLst>
                                      </p:cBhvr>
                                      <p:to>
                                        <p:strVal val="visible"/>
                                      </p:to>
                                    </p:set>
                                    <p:anim calcmode="lin" valueType="num">
                                      <p:cBhvr additive="base">
                                        <p:cTn id="49" dur="500" fill="hold"/>
                                        <p:tgtEl>
                                          <p:spTgt spid="485">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85">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build="p"/>
      <p:bldP spid="460" grpId="0" build="p"/>
      <p:bldP spid="461" grpId="0" build="p"/>
      <p:bldP spid="475" grpId="0" animBg="1"/>
      <p:bldP spid="483" grpId="0" build="p"/>
      <p:bldP spid="484" grpId="0" build="p"/>
      <p:bldP spid="485" grpId="0" build="p"/>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F8FAB19A-1885-B3AC-1523-CFCBE2ACC843}"/>
            </a:ext>
          </a:extLst>
        </p:cNvPr>
        <p:cNvGrpSpPr/>
        <p:nvPr/>
      </p:nvGrpSpPr>
      <p:grpSpPr>
        <a:xfrm>
          <a:off x="0" y="0"/>
          <a:ext cx="0" cy="0"/>
          <a:chOff x="0" y="0"/>
          <a:chExt cx="0" cy="0"/>
        </a:xfrm>
      </p:grpSpPr>
      <p:sp>
        <p:nvSpPr>
          <p:cNvPr id="1873" name="Google Shape;1873;p75">
            <a:extLst>
              <a:ext uri="{FF2B5EF4-FFF2-40B4-BE49-F238E27FC236}">
                <a16:creationId xmlns:a16="http://schemas.microsoft.com/office/drawing/2014/main" id="{31669EA6-55B2-10BA-7F20-4FB1D313B99E}"/>
              </a:ext>
            </a:extLst>
          </p:cNvPr>
          <p:cNvSpPr/>
          <p:nvPr/>
        </p:nvSpPr>
        <p:spPr>
          <a:xfrm>
            <a:off x="5426700" y="0"/>
            <a:ext cx="3717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pitchFamily="2" charset="77"/>
              <a:ea typeface="Poppins"/>
              <a:cs typeface="Poppins"/>
              <a:sym typeface="Poppins"/>
            </a:endParaRPr>
          </a:p>
        </p:txBody>
      </p:sp>
      <p:sp>
        <p:nvSpPr>
          <p:cNvPr id="1875" name="Google Shape;1875;p75">
            <a:extLst>
              <a:ext uri="{FF2B5EF4-FFF2-40B4-BE49-F238E27FC236}">
                <a16:creationId xmlns:a16="http://schemas.microsoft.com/office/drawing/2014/main" id="{12F11F8C-E318-33AB-53C6-694507282F72}"/>
              </a:ext>
            </a:extLst>
          </p:cNvPr>
          <p:cNvSpPr txBox="1">
            <a:spLocks noGrp="1"/>
          </p:cNvSpPr>
          <p:nvPr>
            <p:ph type="title"/>
          </p:nvPr>
        </p:nvSpPr>
        <p:spPr>
          <a:xfrm>
            <a:off x="5454225" y="1514225"/>
            <a:ext cx="3342300" cy="10251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dirty="0">
                <a:solidFill>
                  <a:schemeClr val="lt1"/>
                </a:solidFill>
                <a:latin typeface="DM Sans" pitchFamily="2" charset="77"/>
              </a:rPr>
              <a:t>HOW LARGE</a:t>
            </a:r>
            <a:endParaRPr dirty="0">
              <a:solidFill>
                <a:schemeClr val="lt1"/>
              </a:solidFill>
              <a:latin typeface="DM Sans" pitchFamily="2" charset="77"/>
            </a:endParaRPr>
          </a:p>
        </p:txBody>
      </p:sp>
      <p:sp>
        <p:nvSpPr>
          <p:cNvPr id="1877" name="Google Shape;1877;p75">
            <a:extLst>
              <a:ext uri="{FF2B5EF4-FFF2-40B4-BE49-F238E27FC236}">
                <a16:creationId xmlns:a16="http://schemas.microsoft.com/office/drawing/2014/main" id="{3F6373D0-53F5-A0E8-0BC9-352C387563D1}"/>
              </a:ext>
            </a:extLst>
          </p:cNvPr>
          <p:cNvSpPr txBox="1">
            <a:spLocks noGrp="1"/>
          </p:cNvSpPr>
          <p:nvPr>
            <p:ph type="title"/>
          </p:nvPr>
        </p:nvSpPr>
        <p:spPr>
          <a:xfrm>
            <a:off x="5454225" y="2569275"/>
            <a:ext cx="3342300" cy="10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dirty="0">
                <a:solidFill>
                  <a:schemeClr val="lt1"/>
                </a:solidFill>
                <a:latin typeface="DM Sans" pitchFamily="2" charset="77"/>
              </a:rPr>
              <a:t>are </a:t>
            </a:r>
            <a:r>
              <a:rPr lang="en-US" sz="1400" dirty="0">
                <a:solidFill>
                  <a:schemeClr val="lt1"/>
                </a:solidFill>
                <a:latin typeface="DM Sans" pitchFamily="2" charset="77"/>
              </a:rPr>
              <a:t>Large </a:t>
            </a:r>
            <a:r>
              <a:rPr lang="en-US" sz="1400" b="0" dirty="0">
                <a:solidFill>
                  <a:schemeClr val="lt1"/>
                </a:solidFill>
                <a:latin typeface="DM Sans" pitchFamily="2" charset="77"/>
              </a:rPr>
              <a:t>Language Models?</a:t>
            </a:r>
            <a:endParaRPr sz="1400" b="0" dirty="0">
              <a:solidFill>
                <a:schemeClr val="lt1"/>
              </a:solidFill>
              <a:latin typeface="DM Sans" pitchFamily="2" charset="77"/>
            </a:endParaRPr>
          </a:p>
        </p:txBody>
      </p:sp>
      <p:pic>
        <p:nvPicPr>
          <p:cNvPr id="6" name="Picture 5">
            <a:extLst>
              <a:ext uri="{FF2B5EF4-FFF2-40B4-BE49-F238E27FC236}">
                <a16:creationId xmlns:a16="http://schemas.microsoft.com/office/drawing/2014/main" id="{A70BA08B-06B7-C58F-A69B-243C301A9CF5}"/>
              </a:ext>
            </a:extLst>
          </p:cNvPr>
          <p:cNvPicPr>
            <a:picLocks noChangeAspect="1"/>
          </p:cNvPicPr>
          <p:nvPr/>
        </p:nvPicPr>
        <p:blipFill>
          <a:blip r:embed="rId3"/>
          <a:stretch>
            <a:fillRect/>
          </a:stretch>
        </p:blipFill>
        <p:spPr>
          <a:xfrm>
            <a:off x="430923" y="203413"/>
            <a:ext cx="4413142" cy="4731724"/>
          </a:xfrm>
          <a:prstGeom prst="rect">
            <a:avLst/>
          </a:prstGeom>
        </p:spPr>
      </p:pic>
    </p:spTree>
    <p:extLst>
      <p:ext uri="{BB962C8B-B14F-4D97-AF65-F5344CB8AC3E}">
        <p14:creationId xmlns:p14="http://schemas.microsoft.com/office/powerpoint/2010/main" val="58920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3069D7BB-8941-8087-18BE-1B56BA288FB2}"/>
            </a:ext>
          </a:extLst>
        </p:cNvPr>
        <p:cNvGrpSpPr/>
        <p:nvPr/>
      </p:nvGrpSpPr>
      <p:grpSpPr>
        <a:xfrm>
          <a:off x="0" y="0"/>
          <a:ext cx="0" cy="0"/>
          <a:chOff x="0" y="0"/>
          <a:chExt cx="0" cy="0"/>
        </a:xfrm>
      </p:grpSpPr>
      <p:sp>
        <p:nvSpPr>
          <p:cNvPr id="1873" name="Google Shape;1873;p75">
            <a:extLst>
              <a:ext uri="{FF2B5EF4-FFF2-40B4-BE49-F238E27FC236}">
                <a16:creationId xmlns:a16="http://schemas.microsoft.com/office/drawing/2014/main" id="{C98049C8-D166-EE50-4B29-046B83440FFE}"/>
              </a:ext>
            </a:extLst>
          </p:cNvPr>
          <p:cNvSpPr/>
          <p:nvPr/>
        </p:nvSpPr>
        <p:spPr>
          <a:xfrm>
            <a:off x="5426700" y="0"/>
            <a:ext cx="3717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pitchFamily="2" charset="77"/>
              <a:ea typeface="Poppins"/>
              <a:cs typeface="Poppins"/>
              <a:sym typeface="Poppins"/>
            </a:endParaRPr>
          </a:p>
        </p:txBody>
      </p:sp>
      <p:sp>
        <p:nvSpPr>
          <p:cNvPr id="1875" name="Google Shape;1875;p75">
            <a:extLst>
              <a:ext uri="{FF2B5EF4-FFF2-40B4-BE49-F238E27FC236}">
                <a16:creationId xmlns:a16="http://schemas.microsoft.com/office/drawing/2014/main" id="{51ACCEA5-94BF-EC66-3F92-185337D7FA3E}"/>
              </a:ext>
            </a:extLst>
          </p:cNvPr>
          <p:cNvSpPr txBox="1">
            <a:spLocks noGrp="1"/>
          </p:cNvSpPr>
          <p:nvPr>
            <p:ph type="title"/>
          </p:nvPr>
        </p:nvSpPr>
        <p:spPr>
          <a:xfrm>
            <a:off x="5454225" y="1514225"/>
            <a:ext cx="3342300" cy="10251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dirty="0">
                <a:solidFill>
                  <a:schemeClr val="lt1"/>
                </a:solidFill>
                <a:latin typeface="DM Sans" pitchFamily="2" charset="77"/>
              </a:rPr>
              <a:t>HOW LARGE</a:t>
            </a:r>
            <a:endParaRPr dirty="0">
              <a:solidFill>
                <a:schemeClr val="lt1"/>
              </a:solidFill>
              <a:latin typeface="DM Sans" pitchFamily="2" charset="77"/>
            </a:endParaRPr>
          </a:p>
        </p:txBody>
      </p:sp>
      <p:sp>
        <p:nvSpPr>
          <p:cNvPr id="1877" name="Google Shape;1877;p75">
            <a:extLst>
              <a:ext uri="{FF2B5EF4-FFF2-40B4-BE49-F238E27FC236}">
                <a16:creationId xmlns:a16="http://schemas.microsoft.com/office/drawing/2014/main" id="{EFD4E20F-4127-C718-6077-237723F5509A}"/>
              </a:ext>
            </a:extLst>
          </p:cNvPr>
          <p:cNvSpPr txBox="1">
            <a:spLocks noGrp="1"/>
          </p:cNvSpPr>
          <p:nvPr>
            <p:ph type="title"/>
          </p:nvPr>
        </p:nvSpPr>
        <p:spPr>
          <a:xfrm>
            <a:off x="5454225" y="2569275"/>
            <a:ext cx="3342300" cy="10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dirty="0">
                <a:solidFill>
                  <a:schemeClr val="lt1"/>
                </a:solidFill>
                <a:latin typeface="DM Sans" pitchFamily="2" charset="77"/>
              </a:rPr>
              <a:t>are </a:t>
            </a:r>
            <a:r>
              <a:rPr lang="en-US" sz="1400" dirty="0">
                <a:solidFill>
                  <a:schemeClr val="lt1"/>
                </a:solidFill>
                <a:latin typeface="DM Sans" pitchFamily="2" charset="77"/>
              </a:rPr>
              <a:t>Large </a:t>
            </a:r>
            <a:r>
              <a:rPr lang="en-US" sz="1400" b="0" dirty="0">
                <a:solidFill>
                  <a:schemeClr val="lt1"/>
                </a:solidFill>
                <a:latin typeface="DM Sans" pitchFamily="2" charset="77"/>
              </a:rPr>
              <a:t>Language Models?</a:t>
            </a:r>
            <a:endParaRPr sz="1400" b="0" dirty="0">
              <a:solidFill>
                <a:schemeClr val="lt1"/>
              </a:solidFill>
              <a:latin typeface="DM Sans" pitchFamily="2" charset="77"/>
            </a:endParaRPr>
          </a:p>
        </p:txBody>
      </p:sp>
      <p:sp>
        <p:nvSpPr>
          <p:cNvPr id="2" name="Rounded Rectangle 1">
            <a:extLst>
              <a:ext uri="{FF2B5EF4-FFF2-40B4-BE49-F238E27FC236}">
                <a16:creationId xmlns:a16="http://schemas.microsoft.com/office/drawing/2014/main" id="{13E36093-1A52-180F-31C2-F39E29E3517D}"/>
              </a:ext>
            </a:extLst>
          </p:cNvPr>
          <p:cNvSpPr/>
          <p:nvPr/>
        </p:nvSpPr>
        <p:spPr>
          <a:xfrm>
            <a:off x="3179203" y="1113397"/>
            <a:ext cx="793582" cy="793582"/>
          </a:xfrm>
          <a:custGeom>
            <a:avLst/>
            <a:gdLst/>
            <a:ahLst/>
            <a:cxnLst/>
            <a:rect l="0" t="0" r="0" b="0"/>
            <a:pathLst>
              <a:path w="793582" h="793582">
                <a:moveTo>
                  <a:pt x="793582" y="396791"/>
                </a:moveTo>
                <a:cubicBezTo>
                  <a:pt x="793582" y="615935"/>
                  <a:pt x="615935" y="793582"/>
                  <a:pt x="396791" y="793582"/>
                </a:cubicBezTo>
                <a:cubicBezTo>
                  <a:pt x="177646" y="793582"/>
                  <a:pt x="0" y="615935"/>
                  <a:pt x="0" y="396791"/>
                </a:cubicBezTo>
                <a:cubicBezTo>
                  <a:pt x="0" y="177646"/>
                  <a:pt x="177646" y="0"/>
                  <a:pt x="396791" y="0"/>
                </a:cubicBezTo>
                <a:cubicBezTo>
                  <a:pt x="615935" y="0"/>
                  <a:pt x="793582" y="177646"/>
                  <a:pt x="793582" y="396791"/>
                </a:cubicBezTo>
                <a:close/>
              </a:path>
            </a:pathLst>
          </a:custGeom>
          <a:solidFill>
            <a:srgbClr val="E9FFB9"/>
          </a:solidFill>
          <a:ln>
            <a:noFill/>
          </a:ln>
        </p:spPr>
        <p:txBody>
          <a:bodyPr rtlCol="0" anchor="ctr"/>
          <a:lstStyle/>
          <a:p>
            <a:pPr algn="ctr"/>
            <a:endParaRPr>
              <a:latin typeface="DM Sans" pitchFamily="2" charset="77"/>
            </a:endParaRPr>
          </a:p>
        </p:txBody>
      </p:sp>
      <p:sp>
        <p:nvSpPr>
          <p:cNvPr id="3" name="Rounded Rectangle 2">
            <a:extLst>
              <a:ext uri="{FF2B5EF4-FFF2-40B4-BE49-F238E27FC236}">
                <a16:creationId xmlns:a16="http://schemas.microsoft.com/office/drawing/2014/main" id="{0BE42350-7AAA-8100-3170-5DAE65AAF2B1}"/>
              </a:ext>
            </a:extLst>
          </p:cNvPr>
          <p:cNvSpPr/>
          <p:nvPr/>
        </p:nvSpPr>
        <p:spPr>
          <a:xfrm>
            <a:off x="2484883" y="815804"/>
            <a:ext cx="1785559" cy="1487966"/>
          </a:xfrm>
          <a:custGeom>
            <a:avLst/>
            <a:gdLst/>
            <a:ahLst/>
            <a:cxnLst/>
            <a:rect l="0" t="0" r="0" b="0"/>
            <a:pathLst>
              <a:path w="1785559" h="1487966">
                <a:moveTo>
                  <a:pt x="600229" y="1185347"/>
                </a:moveTo>
                <a:cubicBezTo>
                  <a:pt x="725879" y="1310991"/>
                  <a:pt x="899475" y="1388691"/>
                  <a:pt x="1091258" y="1388691"/>
                </a:cubicBezTo>
                <a:cubicBezTo>
                  <a:pt x="1471929" y="1388691"/>
                  <a:pt x="1781096" y="1082270"/>
                  <a:pt x="1785559" y="702612"/>
                </a:cubicBezTo>
                <a:cubicBezTo>
                  <a:pt x="1785559" y="699884"/>
                  <a:pt x="1785559" y="677896"/>
                  <a:pt x="1785559" y="673763"/>
                </a:cubicBezTo>
                <a:moveTo>
                  <a:pt x="396791" y="677896"/>
                </a:moveTo>
                <a:cubicBezTo>
                  <a:pt x="396791" y="682029"/>
                  <a:pt x="396791" y="691618"/>
                  <a:pt x="396791" y="694345"/>
                </a:cubicBezTo>
                <a:lnTo>
                  <a:pt x="0" y="694345"/>
                </a:lnTo>
                <a:moveTo>
                  <a:pt x="396873" y="677896"/>
                </a:moveTo>
                <a:cubicBezTo>
                  <a:pt x="401254" y="302784"/>
                  <a:pt x="707693" y="0"/>
                  <a:pt x="1091175" y="0"/>
                </a:cubicBezTo>
                <a:cubicBezTo>
                  <a:pt x="1474657" y="0"/>
                  <a:pt x="1785559" y="298899"/>
                  <a:pt x="1785559" y="677813"/>
                </a:cubicBezTo>
                <a:moveTo>
                  <a:pt x="600229" y="1185347"/>
                </a:moveTo>
                <a:lnTo>
                  <a:pt x="297593" y="1487966"/>
                </a:lnTo>
                <a:moveTo>
                  <a:pt x="694384" y="694430"/>
                </a:moveTo>
                <a:cubicBezTo>
                  <a:pt x="694384" y="475298"/>
                  <a:pt x="872031" y="297659"/>
                  <a:pt x="1091175" y="297659"/>
                </a:cubicBezTo>
                <a:cubicBezTo>
                  <a:pt x="1310319" y="297659"/>
                  <a:pt x="1487966" y="475298"/>
                  <a:pt x="1487966" y="694430"/>
                </a:cubicBezTo>
                <a:cubicBezTo>
                  <a:pt x="1487966" y="913562"/>
                  <a:pt x="1310319" y="1091199"/>
                  <a:pt x="1091175" y="1091199"/>
                </a:cubicBezTo>
                <a:cubicBezTo>
                  <a:pt x="872031" y="1091199"/>
                  <a:pt x="694384" y="913562"/>
                  <a:pt x="694384" y="694430"/>
                </a:cubicBezTo>
                <a:close/>
              </a:path>
            </a:pathLst>
          </a:custGeom>
          <a:noFill/>
          <a:ln w="12399">
            <a:solidFill>
              <a:srgbClr val="484848"/>
            </a:solidFill>
          </a:ln>
        </p:spPr>
        <p:txBody>
          <a:bodyPr rtlCol="0" anchor="ctr"/>
          <a:lstStyle/>
          <a:p>
            <a:pPr algn="ctr"/>
            <a:endParaRPr>
              <a:latin typeface="DM Sans" pitchFamily="2" charset="77"/>
            </a:endParaRPr>
          </a:p>
        </p:txBody>
      </p:sp>
      <p:sp>
        <p:nvSpPr>
          <p:cNvPr id="4" name="Rounded Rectangle 3">
            <a:extLst>
              <a:ext uri="{FF2B5EF4-FFF2-40B4-BE49-F238E27FC236}">
                <a16:creationId xmlns:a16="http://schemas.microsoft.com/office/drawing/2014/main" id="{B8DC4ACA-00B0-61BC-0537-AC5A3674FCD0}"/>
              </a:ext>
            </a:extLst>
          </p:cNvPr>
          <p:cNvSpPr/>
          <p:nvPr/>
        </p:nvSpPr>
        <p:spPr>
          <a:xfrm>
            <a:off x="3080070" y="1014264"/>
            <a:ext cx="991977" cy="991924"/>
          </a:xfrm>
          <a:custGeom>
            <a:avLst/>
            <a:gdLst/>
            <a:ahLst/>
            <a:cxnLst/>
            <a:rect l="0" t="0" r="0" b="0"/>
            <a:pathLst>
              <a:path w="991977" h="991924">
                <a:moveTo>
                  <a:pt x="991977" y="495963"/>
                </a:moveTo>
                <a:cubicBezTo>
                  <a:pt x="991977" y="769899"/>
                  <a:pt x="769940" y="991924"/>
                  <a:pt x="495988" y="991924"/>
                </a:cubicBezTo>
                <a:cubicBezTo>
                  <a:pt x="222037" y="991924"/>
                  <a:pt x="0" y="769899"/>
                  <a:pt x="0" y="495963"/>
                </a:cubicBezTo>
                <a:cubicBezTo>
                  <a:pt x="0" y="222027"/>
                  <a:pt x="222037" y="0"/>
                  <a:pt x="495988" y="0"/>
                </a:cubicBezTo>
                <a:cubicBezTo>
                  <a:pt x="769940" y="0"/>
                  <a:pt x="991977" y="222027"/>
                  <a:pt x="991977" y="495963"/>
                </a:cubicBezTo>
                <a:close/>
              </a:path>
            </a:pathLst>
          </a:custGeom>
          <a:noFill/>
          <a:ln w="12399">
            <a:solidFill>
              <a:srgbClr val="484848"/>
            </a:solidFill>
            <a:prstDash val="dash"/>
          </a:ln>
        </p:spPr>
        <p:txBody>
          <a:bodyPr rtlCol="0" anchor="ctr"/>
          <a:lstStyle/>
          <a:p>
            <a:pPr algn="ctr"/>
            <a:endParaRPr>
              <a:latin typeface="DM Sans" pitchFamily="2" charset="77"/>
            </a:endParaRPr>
          </a:p>
        </p:txBody>
      </p:sp>
      <p:grpSp>
        <p:nvGrpSpPr>
          <p:cNvPr id="5" name="Group 4">
            <a:extLst>
              <a:ext uri="{FF2B5EF4-FFF2-40B4-BE49-F238E27FC236}">
                <a16:creationId xmlns:a16="http://schemas.microsoft.com/office/drawing/2014/main" id="{E03D8551-23D0-8332-2496-A3325F114C91}"/>
              </a:ext>
            </a:extLst>
          </p:cNvPr>
          <p:cNvGrpSpPr/>
          <p:nvPr/>
        </p:nvGrpSpPr>
        <p:grpSpPr>
          <a:xfrm>
            <a:off x="401665" y="865306"/>
            <a:ext cx="2083236" cy="1297837"/>
            <a:chOff x="991977" y="1239972"/>
            <a:chExt cx="2083236" cy="1297837"/>
          </a:xfrm>
        </p:grpSpPr>
        <p:sp>
          <p:nvSpPr>
            <p:cNvPr id="7" name="Rounded Rectangle 4">
              <a:extLst>
                <a:ext uri="{FF2B5EF4-FFF2-40B4-BE49-F238E27FC236}">
                  <a16:creationId xmlns:a16="http://schemas.microsoft.com/office/drawing/2014/main" id="{9CD9B212-41C5-A00C-D657-BE5FAE084C1F}"/>
                </a:ext>
              </a:extLst>
            </p:cNvPr>
            <p:cNvSpPr/>
            <p:nvPr/>
          </p:nvSpPr>
          <p:spPr>
            <a:xfrm>
              <a:off x="991977" y="1239972"/>
              <a:ext cx="2083236" cy="1297837"/>
            </a:xfrm>
            <a:custGeom>
              <a:avLst/>
              <a:gdLst/>
              <a:ahLst/>
              <a:cxnLst/>
              <a:rect l="0" t="0" r="0" b="0"/>
              <a:pathLst>
                <a:path w="2678422" h="1297837">
                  <a:moveTo>
                    <a:pt x="82" y="863020"/>
                  </a:moveTo>
                  <a:lnTo>
                    <a:pt x="82" y="851447"/>
                  </a:lnTo>
                  <a:lnTo>
                    <a:pt x="2678422" y="851447"/>
                  </a:lnTo>
                  <a:lnTo>
                    <a:pt x="2678422" y="863020"/>
                  </a:lnTo>
                  <a:cubicBezTo>
                    <a:pt x="2678422" y="1103161"/>
                    <a:pt x="2483746" y="1297837"/>
                    <a:pt x="2243605" y="1297837"/>
                  </a:cubicBezTo>
                  <a:lnTo>
                    <a:pt x="434816" y="1297837"/>
                  </a:lnTo>
                  <a:cubicBezTo>
                    <a:pt x="194675" y="1297837"/>
                    <a:pt x="0" y="1103161"/>
                    <a:pt x="0" y="863020"/>
                  </a:cubicBezTo>
                  <a:close/>
                  <a:moveTo>
                    <a:pt x="0" y="446389"/>
                  </a:moveTo>
                  <a:lnTo>
                    <a:pt x="0" y="434816"/>
                  </a:lnTo>
                  <a:cubicBezTo>
                    <a:pt x="0" y="194675"/>
                    <a:pt x="194675" y="0"/>
                    <a:pt x="434816" y="0"/>
                  </a:cubicBezTo>
                  <a:lnTo>
                    <a:pt x="2243605" y="0"/>
                  </a:lnTo>
                  <a:cubicBezTo>
                    <a:pt x="2483746" y="0"/>
                    <a:pt x="2678422" y="194675"/>
                    <a:pt x="2678422" y="434816"/>
                  </a:cubicBezTo>
                  <a:lnTo>
                    <a:pt x="2678422" y="446389"/>
                  </a:lnTo>
                  <a:close/>
                  <a:moveTo>
                    <a:pt x="64" y="446389"/>
                  </a:moveTo>
                  <a:lnTo>
                    <a:pt x="2678404" y="446389"/>
                  </a:lnTo>
                  <a:lnTo>
                    <a:pt x="2678404" y="851447"/>
                  </a:lnTo>
                  <a:lnTo>
                    <a:pt x="64" y="851447"/>
                  </a:lnTo>
                  <a:close/>
                </a:path>
              </a:pathLst>
            </a:custGeom>
            <a:solidFill>
              <a:srgbClr val="E9FFB9"/>
            </a:solidFill>
            <a:ln>
              <a:noFill/>
            </a:ln>
          </p:spPr>
          <p:txBody>
            <a:bodyPr rtlCol="0" anchor="ctr"/>
            <a:lstStyle/>
            <a:p>
              <a:pPr algn="ctr"/>
              <a:endParaRPr>
                <a:latin typeface="DM Sans" pitchFamily="2" charset="77"/>
              </a:endParaRPr>
            </a:p>
          </p:txBody>
        </p:sp>
        <p:sp>
          <p:nvSpPr>
            <p:cNvPr id="8" name="Rounded Rectangle 5">
              <a:extLst>
                <a:ext uri="{FF2B5EF4-FFF2-40B4-BE49-F238E27FC236}">
                  <a16:creationId xmlns:a16="http://schemas.microsoft.com/office/drawing/2014/main" id="{D8DEA172-FAC4-F127-310D-240BC76C99A9}"/>
                </a:ext>
              </a:extLst>
            </p:cNvPr>
            <p:cNvSpPr/>
            <p:nvPr/>
          </p:nvSpPr>
          <p:spPr>
            <a:xfrm>
              <a:off x="991977" y="1239972"/>
              <a:ext cx="2083236" cy="1297837"/>
            </a:xfrm>
            <a:custGeom>
              <a:avLst/>
              <a:gdLst/>
              <a:ahLst/>
              <a:cxnLst/>
              <a:rect l="0" t="0" r="0" b="0"/>
              <a:pathLst>
                <a:path w="2678422" h="1297837">
                  <a:moveTo>
                    <a:pt x="2678422" y="851447"/>
                  </a:moveTo>
                  <a:lnTo>
                    <a:pt x="2678422" y="863020"/>
                  </a:lnTo>
                  <a:cubicBezTo>
                    <a:pt x="2678422" y="1103161"/>
                    <a:pt x="2483746" y="1297837"/>
                    <a:pt x="2243605" y="1297837"/>
                  </a:cubicBezTo>
                  <a:lnTo>
                    <a:pt x="434816" y="1297837"/>
                  </a:lnTo>
                  <a:cubicBezTo>
                    <a:pt x="194675" y="1297837"/>
                    <a:pt x="0" y="1103161"/>
                    <a:pt x="0" y="863020"/>
                  </a:cubicBezTo>
                  <a:lnTo>
                    <a:pt x="82" y="863020"/>
                  </a:lnTo>
                  <a:lnTo>
                    <a:pt x="82" y="851447"/>
                  </a:lnTo>
                  <a:moveTo>
                    <a:pt x="0" y="446389"/>
                  </a:moveTo>
                  <a:lnTo>
                    <a:pt x="0" y="434816"/>
                  </a:lnTo>
                  <a:cubicBezTo>
                    <a:pt x="0" y="194675"/>
                    <a:pt x="194675" y="0"/>
                    <a:pt x="434816" y="0"/>
                  </a:cubicBezTo>
                  <a:lnTo>
                    <a:pt x="2243605" y="0"/>
                  </a:lnTo>
                  <a:cubicBezTo>
                    <a:pt x="2483746" y="0"/>
                    <a:pt x="2678422" y="194675"/>
                    <a:pt x="2678422" y="434816"/>
                  </a:cubicBezTo>
                  <a:lnTo>
                    <a:pt x="2678422" y="446389"/>
                  </a:lnTo>
                  <a:lnTo>
                    <a:pt x="2678339" y="446389"/>
                  </a:lnTo>
                  <a:moveTo>
                    <a:pt x="64" y="851447"/>
                  </a:moveTo>
                  <a:lnTo>
                    <a:pt x="64" y="446389"/>
                  </a:lnTo>
                  <a:moveTo>
                    <a:pt x="2678404" y="851447"/>
                  </a:moveTo>
                  <a:lnTo>
                    <a:pt x="2678404" y="446389"/>
                  </a:lnTo>
                </a:path>
              </a:pathLst>
            </a:custGeom>
            <a:noFill/>
            <a:ln w="12399">
              <a:solidFill>
                <a:srgbClr val="FFFFFF"/>
              </a:solidFill>
            </a:ln>
          </p:spPr>
          <p:txBody>
            <a:bodyPr rtlCol="0" anchor="ctr"/>
            <a:lstStyle/>
            <a:p>
              <a:pPr algn="ctr"/>
              <a:endParaRPr>
                <a:latin typeface="DM Sans" pitchFamily="2" charset="77"/>
              </a:endParaRPr>
            </a:p>
          </p:txBody>
        </p:sp>
      </p:grpSp>
      <p:sp>
        <p:nvSpPr>
          <p:cNvPr id="9" name="Rounded Rectangle 7">
            <a:extLst>
              <a:ext uri="{FF2B5EF4-FFF2-40B4-BE49-F238E27FC236}">
                <a16:creationId xmlns:a16="http://schemas.microsoft.com/office/drawing/2014/main" id="{FFE4C722-A8E8-2D75-D0FE-E6154D5F2B98}"/>
              </a:ext>
            </a:extLst>
          </p:cNvPr>
          <p:cNvSpPr/>
          <p:nvPr/>
        </p:nvSpPr>
        <p:spPr>
          <a:xfrm>
            <a:off x="1740835" y="2502166"/>
            <a:ext cx="793582" cy="793582"/>
          </a:xfrm>
          <a:custGeom>
            <a:avLst/>
            <a:gdLst/>
            <a:ahLst/>
            <a:cxnLst/>
            <a:rect l="0" t="0" r="0" b="0"/>
            <a:pathLst>
              <a:path w="793582" h="793582">
                <a:moveTo>
                  <a:pt x="793582" y="396791"/>
                </a:moveTo>
                <a:cubicBezTo>
                  <a:pt x="793582" y="615935"/>
                  <a:pt x="615935" y="793582"/>
                  <a:pt x="396791" y="793582"/>
                </a:cubicBezTo>
                <a:cubicBezTo>
                  <a:pt x="177646" y="793582"/>
                  <a:pt x="0" y="615935"/>
                  <a:pt x="0" y="396791"/>
                </a:cubicBezTo>
                <a:cubicBezTo>
                  <a:pt x="0" y="177646"/>
                  <a:pt x="177646" y="0"/>
                  <a:pt x="396791" y="0"/>
                </a:cubicBezTo>
                <a:cubicBezTo>
                  <a:pt x="615935" y="0"/>
                  <a:pt x="793582" y="177646"/>
                  <a:pt x="793582" y="396791"/>
                </a:cubicBezTo>
                <a:close/>
              </a:path>
            </a:pathLst>
          </a:custGeom>
          <a:solidFill>
            <a:srgbClr val="C8FFE5"/>
          </a:solidFill>
          <a:ln>
            <a:noFill/>
          </a:ln>
        </p:spPr>
        <p:txBody>
          <a:bodyPr rtlCol="0" anchor="ctr"/>
          <a:lstStyle/>
          <a:p>
            <a:pPr algn="ctr"/>
            <a:endParaRPr>
              <a:latin typeface="DM Sans" pitchFamily="2" charset="77"/>
            </a:endParaRPr>
          </a:p>
        </p:txBody>
      </p:sp>
      <p:sp>
        <p:nvSpPr>
          <p:cNvPr id="10" name="Rounded Rectangle 8">
            <a:extLst>
              <a:ext uri="{FF2B5EF4-FFF2-40B4-BE49-F238E27FC236}">
                <a16:creationId xmlns:a16="http://schemas.microsoft.com/office/drawing/2014/main" id="{8B8B22AE-626E-F3CD-BA84-CD54D6F34E9C}"/>
              </a:ext>
            </a:extLst>
          </p:cNvPr>
          <p:cNvSpPr/>
          <p:nvPr/>
        </p:nvSpPr>
        <p:spPr>
          <a:xfrm>
            <a:off x="1641637" y="2402871"/>
            <a:ext cx="991977" cy="991979"/>
          </a:xfrm>
          <a:custGeom>
            <a:avLst/>
            <a:gdLst/>
            <a:ahLst/>
            <a:cxnLst/>
            <a:rect l="0" t="0" r="0" b="0"/>
            <a:pathLst>
              <a:path w="991977" h="991979">
                <a:moveTo>
                  <a:pt x="0" y="495988"/>
                </a:moveTo>
                <a:cubicBezTo>
                  <a:pt x="0" y="222037"/>
                  <a:pt x="222037" y="0"/>
                  <a:pt x="495988" y="0"/>
                </a:cubicBezTo>
                <a:cubicBezTo>
                  <a:pt x="769940" y="0"/>
                  <a:pt x="991977" y="222037"/>
                  <a:pt x="991977" y="495988"/>
                </a:cubicBezTo>
                <a:cubicBezTo>
                  <a:pt x="991977" y="769940"/>
                  <a:pt x="769940" y="991979"/>
                  <a:pt x="495988" y="991979"/>
                </a:cubicBezTo>
                <a:cubicBezTo>
                  <a:pt x="222037" y="991979"/>
                  <a:pt x="0" y="769940"/>
                  <a:pt x="0" y="495988"/>
                </a:cubicBezTo>
                <a:close/>
              </a:path>
            </a:pathLst>
          </a:custGeom>
          <a:noFill/>
          <a:ln w="12399">
            <a:solidFill>
              <a:srgbClr val="484848"/>
            </a:solidFill>
            <a:prstDash val="dash"/>
          </a:ln>
        </p:spPr>
        <p:txBody>
          <a:bodyPr rtlCol="0" anchor="ctr"/>
          <a:lstStyle/>
          <a:p>
            <a:pPr algn="ctr"/>
            <a:endParaRPr>
              <a:latin typeface="DM Sans" pitchFamily="2" charset="77"/>
            </a:endParaRPr>
          </a:p>
        </p:txBody>
      </p:sp>
      <p:sp>
        <p:nvSpPr>
          <p:cNvPr id="11" name="Rounded Rectangle 9">
            <a:extLst>
              <a:ext uri="{FF2B5EF4-FFF2-40B4-BE49-F238E27FC236}">
                <a16:creationId xmlns:a16="http://schemas.microsoft.com/office/drawing/2014/main" id="{8AE70003-32F6-F42E-E5A2-ADE289CF9930}"/>
              </a:ext>
            </a:extLst>
          </p:cNvPr>
          <p:cNvSpPr/>
          <p:nvPr/>
        </p:nvSpPr>
        <p:spPr>
          <a:xfrm>
            <a:off x="1443242" y="2204573"/>
            <a:ext cx="1785559" cy="1388768"/>
          </a:xfrm>
          <a:custGeom>
            <a:avLst/>
            <a:gdLst/>
            <a:ahLst/>
            <a:cxnLst/>
            <a:rect l="0" t="0" r="0" b="0"/>
            <a:pathLst>
              <a:path w="1785559" h="1388768">
                <a:moveTo>
                  <a:pt x="1185330" y="203355"/>
                </a:moveTo>
                <a:cubicBezTo>
                  <a:pt x="1059680" y="77704"/>
                  <a:pt x="886084" y="0"/>
                  <a:pt x="694301" y="0"/>
                </a:cubicBezTo>
                <a:cubicBezTo>
                  <a:pt x="313630" y="0"/>
                  <a:pt x="4463" y="306438"/>
                  <a:pt x="0" y="686117"/>
                </a:cubicBezTo>
                <a:cubicBezTo>
                  <a:pt x="0" y="688845"/>
                  <a:pt x="0" y="708189"/>
                  <a:pt x="0" y="710917"/>
                </a:cubicBezTo>
                <a:moveTo>
                  <a:pt x="1388670" y="712052"/>
                </a:moveTo>
                <a:cubicBezTo>
                  <a:pt x="1388670" y="709324"/>
                  <a:pt x="1388768" y="697112"/>
                  <a:pt x="1388768" y="694384"/>
                </a:cubicBezTo>
                <a:lnTo>
                  <a:pt x="1785559" y="694384"/>
                </a:lnTo>
                <a:moveTo>
                  <a:pt x="1388686" y="710834"/>
                </a:moveTo>
                <a:cubicBezTo>
                  <a:pt x="1384304" y="1085967"/>
                  <a:pt x="1077866" y="1388768"/>
                  <a:pt x="694384" y="1388768"/>
                </a:cubicBezTo>
                <a:cubicBezTo>
                  <a:pt x="310902" y="1388768"/>
                  <a:pt x="0" y="1089852"/>
                  <a:pt x="0" y="710917"/>
                </a:cubicBezTo>
                <a:moveTo>
                  <a:pt x="1091175" y="694301"/>
                </a:moveTo>
                <a:cubicBezTo>
                  <a:pt x="1091175" y="913446"/>
                  <a:pt x="913528" y="1091094"/>
                  <a:pt x="694384" y="1091094"/>
                </a:cubicBezTo>
                <a:cubicBezTo>
                  <a:pt x="475240" y="1091094"/>
                  <a:pt x="297593" y="913446"/>
                  <a:pt x="297593" y="694301"/>
                </a:cubicBezTo>
                <a:cubicBezTo>
                  <a:pt x="297593" y="475157"/>
                  <a:pt x="475240" y="297510"/>
                  <a:pt x="694384" y="297510"/>
                </a:cubicBezTo>
                <a:cubicBezTo>
                  <a:pt x="913528" y="297510"/>
                  <a:pt x="1091175" y="475157"/>
                  <a:pt x="1091175" y="694301"/>
                </a:cubicBezTo>
                <a:close/>
              </a:path>
            </a:pathLst>
          </a:custGeom>
          <a:noFill/>
          <a:ln w="12399">
            <a:solidFill>
              <a:srgbClr val="484848"/>
            </a:solidFill>
          </a:ln>
        </p:spPr>
        <p:txBody>
          <a:bodyPr rtlCol="0" anchor="ctr"/>
          <a:lstStyle/>
          <a:p>
            <a:pPr algn="ctr"/>
            <a:endParaRPr>
              <a:latin typeface="DM Sans" pitchFamily="2" charset="77"/>
            </a:endParaRPr>
          </a:p>
        </p:txBody>
      </p:sp>
      <p:grpSp>
        <p:nvGrpSpPr>
          <p:cNvPr id="12" name="Group 11">
            <a:extLst>
              <a:ext uri="{FF2B5EF4-FFF2-40B4-BE49-F238E27FC236}">
                <a16:creationId xmlns:a16="http://schemas.microsoft.com/office/drawing/2014/main" id="{BABE0008-60C1-B092-AEA2-667AC92FF3C0}"/>
              </a:ext>
            </a:extLst>
          </p:cNvPr>
          <p:cNvGrpSpPr/>
          <p:nvPr/>
        </p:nvGrpSpPr>
        <p:grpSpPr>
          <a:xfrm>
            <a:off x="3228802" y="2303673"/>
            <a:ext cx="2083217" cy="1198639"/>
            <a:chOff x="3819114" y="2678339"/>
            <a:chExt cx="2083217" cy="1198639"/>
          </a:xfrm>
        </p:grpSpPr>
        <p:sp>
          <p:nvSpPr>
            <p:cNvPr id="13" name="Rounded Rectangle 10">
              <a:extLst>
                <a:ext uri="{FF2B5EF4-FFF2-40B4-BE49-F238E27FC236}">
                  <a16:creationId xmlns:a16="http://schemas.microsoft.com/office/drawing/2014/main" id="{A8C06F10-625B-5E27-A711-7E1DA30EE3C3}"/>
                </a:ext>
              </a:extLst>
            </p:cNvPr>
            <p:cNvSpPr/>
            <p:nvPr/>
          </p:nvSpPr>
          <p:spPr>
            <a:xfrm>
              <a:off x="3819114" y="2678339"/>
              <a:ext cx="2083217" cy="1198639"/>
            </a:xfrm>
            <a:custGeom>
              <a:avLst/>
              <a:gdLst/>
              <a:ahLst/>
              <a:cxnLst/>
              <a:rect l="0" t="0" r="0" b="0"/>
              <a:pathLst>
                <a:path w="2678422" h="1198639">
                  <a:moveTo>
                    <a:pt x="2678339" y="434816"/>
                  </a:moveTo>
                  <a:lnTo>
                    <a:pt x="2678339" y="446389"/>
                  </a:lnTo>
                  <a:lnTo>
                    <a:pt x="0" y="446389"/>
                  </a:lnTo>
                  <a:lnTo>
                    <a:pt x="0" y="434816"/>
                  </a:lnTo>
                  <a:cubicBezTo>
                    <a:pt x="0" y="194675"/>
                    <a:pt x="194675" y="0"/>
                    <a:pt x="434816" y="0"/>
                  </a:cubicBezTo>
                  <a:lnTo>
                    <a:pt x="2243605" y="0"/>
                  </a:lnTo>
                  <a:cubicBezTo>
                    <a:pt x="2483746" y="0"/>
                    <a:pt x="2678422" y="194675"/>
                    <a:pt x="2678422" y="434816"/>
                  </a:cubicBezTo>
                  <a:close/>
                  <a:moveTo>
                    <a:pt x="2678422" y="752249"/>
                  </a:moveTo>
                  <a:lnTo>
                    <a:pt x="2678422" y="763822"/>
                  </a:lnTo>
                  <a:cubicBezTo>
                    <a:pt x="2678422" y="1003964"/>
                    <a:pt x="2483746" y="1198639"/>
                    <a:pt x="2243605" y="1198639"/>
                  </a:cubicBezTo>
                  <a:lnTo>
                    <a:pt x="434816" y="1198639"/>
                  </a:lnTo>
                  <a:cubicBezTo>
                    <a:pt x="194675" y="1198639"/>
                    <a:pt x="0" y="1003964"/>
                    <a:pt x="0" y="763822"/>
                  </a:cubicBezTo>
                  <a:lnTo>
                    <a:pt x="0" y="752249"/>
                  </a:lnTo>
                  <a:close/>
                  <a:moveTo>
                    <a:pt x="2678339" y="752249"/>
                  </a:moveTo>
                  <a:lnTo>
                    <a:pt x="0" y="752249"/>
                  </a:lnTo>
                  <a:lnTo>
                    <a:pt x="0" y="446389"/>
                  </a:lnTo>
                  <a:lnTo>
                    <a:pt x="2678339" y="446389"/>
                  </a:lnTo>
                  <a:close/>
                </a:path>
              </a:pathLst>
            </a:custGeom>
            <a:solidFill>
              <a:srgbClr val="C8FFE5"/>
            </a:solidFill>
            <a:ln>
              <a:noFill/>
            </a:ln>
          </p:spPr>
          <p:txBody>
            <a:bodyPr rtlCol="0" anchor="ctr"/>
            <a:lstStyle/>
            <a:p>
              <a:pPr algn="ctr"/>
              <a:endParaRPr>
                <a:latin typeface="DM Sans" pitchFamily="2" charset="77"/>
              </a:endParaRPr>
            </a:p>
          </p:txBody>
        </p:sp>
        <p:sp>
          <p:nvSpPr>
            <p:cNvPr id="14" name="Rounded Rectangle 11">
              <a:extLst>
                <a:ext uri="{FF2B5EF4-FFF2-40B4-BE49-F238E27FC236}">
                  <a16:creationId xmlns:a16="http://schemas.microsoft.com/office/drawing/2014/main" id="{D2B98FA4-9649-C4B4-4905-338C2FB25F93}"/>
                </a:ext>
              </a:extLst>
            </p:cNvPr>
            <p:cNvSpPr/>
            <p:nvPr/>
          </p:nvSpPr>
          <p:spPr>
            <a:xfrm>
              <a:off x="3819114" y="2678339"/>
              <a:ext cx="2083217" cy="1198639"/>
            </a:xfrm>
            <a:custGeom>
              <a:avLst/>
              <a:gdLst/>
              <a:ahLst/>
              <a:cxnLst/>
              <a:rect l="0" t="0" r="0" b="0"/>
              <a:pathLst>
                <a:path w="2678422" h="1198639">
                  <a:moveTo>
                    <a:pt x="0" y="446389"/>
                  </a:moveTo>
                  <a:lnTo>
                    <a:pt x="0" y="434816"/>
                  </a:lnTo>
                  <a:cubicBezTo>
                    <a:pt x="0" y="194675"/>
                    <a:pt x="194675" y="0"/>
                    <a:pt x="434816" y="0"/>
                  </a:cubicBezTo>
                  <a:lnTo>
                    <a:pt x="2243605" y="0"/>
                  </a:lnTo>
                  <a:cubicBezTo>
                    <a:pt x="2483746" y="0"/>
                    <a:pt x="2678422" y="194675"/>
                    <a:pt x="2678422" y="434816"/>
                  </a:cubicBezTo>
                  <a:lnTo>
                    <a:pt x="2678339" y="434816"/>
                  </a:lnTo>
                  <a:lnTo>
                    <a:pt x="2678339" y="446389"/>
                  </a:lnTo>
                  <a:moveTo>
                    <a:pt x="2678422" y="752249"/>
                  </a:moveTo>
                  <a:lnTo>
                    <a:pt x="2678422" y="763822"/>
                  </a:lnTo>
                  <a:cubicBezTo>
                    <a:pt x="2678422" y="1003964"/>
                    <a:pt x="2483746" y="1198639"/>
                    <a:pt x="2243605" y="1198639"/>
                  </a:cubicBezTo>
                  <a:lnTo>
                    <a:pt x="434816" y="1198639"/>
                  </a:lnTo>
                  <a:cubicBezTo>
                    <a:pt x="194675" y="1198639"/>
                    <a:pt x="0" y="1003964"/>
                    <a:pt x="0" y="763822"/>
                  </a:cubicBezTo>
                  <a:lnTo>
                    <a:pt x="0" y="752249"/>
                  </a:lnTo>
                  <a:lnTo>
                    <a:pt x="82" y="752249"/>
                  </a:lnTo>
                  <a:moveTo>
                    <a:pt x="2678339" y="446389"/>
                  </a:moveTo>
                  <a:lnTo>
                    <a:pt x="2678339" y="752249"/>
                  </a:lnTo>
                  <a:moveTo>
                    <a:pt x="0" y="752249"/>
                  </a:moveTo>
                  <a:lnTo>
                    <a:pt x="0" y="446389"/>
                  </a:lnTo>
                </a:path>
              </a:pathLst>
            </a:custGeom>
            <a:noFill/>
            <a:ln w="12399">
              <a:solidFill>
                <a:srgbClr val="FFFFFF"/>
              </a:solidFill>
            </a:ln>
          </p:spPr>
          <p:txBody>
            <a:bodyPr rtlCol="0" anchor="ctr"/>
            <a:lstStyle/>
            <a:p>
              <a:pPr algn="ctr"/>
              <a:endParaRPr>
                <a:latin typeface="DM Sans" pitchFamily="2" charset="77"/>
              </a:endParaRPr>
            </a:p>
          </p:txBody>
        </p:sp>
      </p:grpSp>
      <p:sp>
        <p:nvSpPr>
          <p:cNvPr id="15" name="Rounded Rectangle 13">
            <a:extLst>
              <a:ext uri="{FF2B5EF4-FFF2-40B4-BE49-F238E27FC236}">
                <a16:creationId xmlns:a16="http://schemas.microsoft.com/office/drawing/2014/main" id="{EA0F6F10-F3C9-30AC-2D4F-4153179160F0}"/>
              </a:ext>
            </a:extLst>
          </p:cNvPr>
          <p:cNvSpPr/>
          <p:nvPr/>
        </p:nvSpPr>
        <p:spPr>
          <a:xfrm>
            <a:off x="401665" y="3890838"/>
            <a:ext cx="793582" cy="785315"/>
          </a:xfrm>
          <a:custGeom>
            <a:avLst/>
            <a:gdLst/>
            <a:ahLst/>
            <a:cxnLst/>
            <a:rect l="0" t="0" r="0" b="0"/>
            <a:pathLst>
              <a:path w="793582" h="785315">
                <a:moveTo>
                  <a:pt x="793582" y="392657"/>
                </a:moveTo>
                <a:cubicBezTo>
                  <a:pt x="793582" y="609519"/>
                  <a:pt x="615935" y="785315"/>
                  <a:pt x="396791" y="785315"/>
                </a:cubicBezTo>
                <a:cubicBezTo>
                  <a:pt x="177646" y="785315"/>
                  <a:pt x="0" y="609519"/>
                  <a:pt x="0" y="392657"/>
                </a:cubicBezTo>
                <a:cubicBezTo>
                  <a:pt x="0" y="175795"/>
                  <a:pt x="177646" y="0"/>
                  <a:pt x="396791" y="0"/>
                </a:cubicBezTo>
                <a:cubicBezTo>
                  <a:pt x="615935" y="0"/>
                  <a:pt x="793582" y="175796"/>
                  <a:pt x="793582" y="392657"/>
                </a:cubicBezTo>
                <a:close/>
              </a:path>
            </a:pathLst>
          </a:custGeom>
          <a:solidFill>
            <a:srgbClr val="DCE9FF"/>
          </a:solidFill>
          <a:ln>
            <a:noFill/>
          </a:ln>
        </p:spPr>
        <p:txBody>
          <a:bodyPr rtlCol="0" anchor="ctr"/>
          <a:lstStyle/>
          <a:p>
            <a:pPr algn="ctr"/>
            <a:endParaRPr>
              <a:latin typeface="DM Sans" pitchFamily="2" charset="77"/>
            </a:endParaRPr>
          </a:p>
        </p:txBody>
      </p:sp>
      <p:sp>
        <p:nvSpPr>
          <p:cNvPr id="16" name="Rounded Rectangle 14">
            <a:extLst>
              <a:ext uri="{FF2B5EF4-FFF2-40B4-BE49-F238E27FC236}">
                <a16:creationId xmlns:a16="http://schemas.microsoft.com/office/drawing/2014/main" id="{45BB1340-47D7-8A90-E3B2-888853C9E0AE}"/>
              </a:ext>
            </a:extLst>
          </p:cNvPr>
          <p:cNvSpPr/>
          <p:nvPr/>
        </p:nvSpPr>
        <p:spPr>
          <a:xfrm>
            <a:off x="302467" y="3791640"/>
            <a:ext cx="991977" cy="983711"/>
          </a:xfrm>
          <a:custGeom>
            <a:avLst/>
            <a:gdLst/>
            <a:ahLst/>
            <a:cxnLst/>
            <a:rect l="0" t="0" r="0" b="0"/>
            <a:pathLst>
              <a:path w="991977" h="983711">
                <a:moveTo>
                  <a:pt x="991960" y="495988"/>
                </a:moveTo>
                <a:cubicBezTo>
                  <a:pt x="991960" y="765374"/>
                  <a:pt x="769926" y="983711"/>
                  <a:pt x="495980" y="983711"/>
                </a:cubicBezTo>
                <a:cubicBezTo>
                  <a:pt x="222033" y="983711"/>
                  <a:pt x="0" y="765374"/>
                  <a:pt x="0" y="495988"/>
                </a:cubicBezTo>
                <a:cubicBezTo>
                  <a:pt x="0" y="222037"/>
                  <a:pt x="222037" y="0"/>
                  <a:pt x="495988" y="0"/>
                </a:cubicBezTo>
                <a:cubicBezTo>
                  <a:pt x="769940" y="0"/>
                  <a:pt x="991977" y="222037"/>
                  <a:pt x="991977" y="495988"/>
                </a:cubicBezTo>
              </a:path>
            </a:pathLst>
          </a:custGeom>
          <a:noFill/>
          <a:ln w="12399">
            <a:solidFill>
              <a:srgbClr val="484848"/>
            </a:solidFill>
            <a:prstDash val="dash"/>
          </a:ln>
        </p:spPr>
        <p:txBody>
          <a:bodyPr rtlCol="0" anchor="ctr"/>
          <a:lstStyle/>
          <a:p>
            <a:pPr algn="ctr"/>
            <a:endParaRPr>
              <a:latin typeface="DM Sans" pitchFamily="2" charset="77"/>
            </a:endParaRPr>
          </a:p>
        </p:txBody>
      </p:sp>
      <p:sp>
        <p:nvSpPr>
          <p:cNvPr id="17" name="Rounded Rectangle 15">
            <a:extLst>
              <a:ext uri="{FF2B5EF4-FFF2-40B4-BE49-F238E27FC236}">
                <a16:creationId xmlns:a16="http://schemas.microsoft.com/office/drawing/2014/main" id="{400EE1A3-C2AC-B4BE-818A-DC155E09E1EC}"/>
              </a:ext>
            </a:extLst>
          </p:cNvPr>
          <p:cNvSpPr/>
          <p:nvPr/>
        </p:nvSpPr>
        <p:spPr>
          <a:xfrm>
            <a:off x="104072" y="3543646"/>
            <a:ext cx="2281548" cy="1438367"/>
          </a:xfrm>
          <a:custGeom>
            <a:avLst/>
            <a:gdLst/>
            <a:ahLst/>
            <a:cxnLst/>
            <a:rect l="0" t="0" r="0" b="0"/>
            <a:pathLst>
              <a:path w="2281548" h="1438367">
                <a:moveTo>
                  <a:pt x="1438367" y="0"/>
                </a:moveTo>
                <a:lnTo>
                  <a:pt x="1185330" y="252954"/>
                </a:lnTo>
                <a:cubicBezTo>
                  <a:pt x="1059680" y="127303"/>
                  <a:pt x="886084" y="49598"/>
                  <a:pt x="694301" y="49598"/>
                </a:cubicBezTo>
                <a:cubicBezTo>
                  <a:pt x="313630" y="49598"/>
                  <a:pt x="4463" y="356037"/>
                  <a:pt x="0" y="735716"/>
                </a:cubicBezTo>
                <a:cubicBezTo>
                  <a:pt x="0" y="738444"/>
                  <a:pt x="0" y="757788"/>
                  <a:pt x="0" y="760516"/>
                </a:cubicBezTo>
                <a:moveTo>
                  <a:pt x="1388768" y="760516"/>
                </a:moveTo>
                <a:cubicBezTo>
                  <a:pt x="1388768" y="757788"/>
                  <a:pt x="1388768" y="746711"/>
                  <a:pt x="1388768" y="743983"/>
                </a:cubicBezTo>
                <a:lnTo>
                  <a:pt x="2281548" y="743983"/>
                </a:lnTo>
                <a:moveTo>
                  <a:pt x="1388768" y="760516"/>
                </a:moveTo>
                <a:cubicBezTo>
                  <a:pt x="1384387" y="1135603"/>
                  <a:pt x="1077930" y="1438367"/>
                  <a:pt x="694425" y="1438367"/>
                </a:cubicBezTo>
                <a:cubicBezTo>
                  <a:pt x="310920" y="1438367"/>
                  <a:pt x="0" y="1139488"/>
                  <a:pt x="0" y="760598"/>
                </a:cubicBezTo>
                <a:moveTo>
                  <a:pt x="1091159" y="743983"/>
                </a:moveTo>
                <a:cubicBezTo>
                  <a:pt x="1091159" y="959475"/>
                  <a:pt x="913516" y="1134161"/>
                  <a:pt x="694376" y="1134161"/>
                </a:cubicBezTo>
                <a:cubicBezTo>
                  <a:pt x="475235" y="1134161"/>
                  <a:pt x="297593" y="959475"/>
                  <a:pt x="297593" y="743983"/>
                </a:cubicBezTo>
                <a:cubicBezTo>
                  <a:pt x="297593" y="524838"/>
                  <a:pt x="475240" y="347192"/>
                  <a:pt x="694384" y="347192"/>
                </a:cubicBezTo>
                <a:cubicBezTo>
                  <a:pt x="913528" y="347192"/>
                  <a:pt x="1091175" y="524838"/>
                  <a:pt x="1091175" y="743983"/>
                </a:cubicBezTo>
              </a:path>
            </a:pathLst>
          </a:custGeom>
          <a:noFill/>
          <a:ln w="12399">
            <a:solidFill>
              <a:srgbClr val="484848"/>
            </a:solidFill>
          </a:ln>
        </p:spPr>
        <p:txBody>
          <a:bodyPr rtlCol="0" anchor="ctr"/>
          <a:lstStyle/>
          <a:p>
            <a:pPr algn="ctr"/>
            <a:endParaRPr>
              <a:latin typeface="DM Sans" pitchFamily="2" charset="77"/>
            </a:endParaRPr>
          </a:p>
        </p:txBody>
      </p:sp>
      <p:grpSp>
        <p:nvGrpSpPr>
          <p:cNvPr id="18" name="Group 17">
            <a:extLst>
              <a:ext uri="{FF2B5EF4-FFF2-40B4-BE49-F238E27FC236}">
                <a16:creationId xmlns:a16="http://schemas.microsoft.com/office/drawing/2014/main" id="{64D27A4C-3A6F-AB08-BD9D-88A71AF4883E}"/>
              </a:ext>
            </a:extLst>
          </p:cNvPr>
          <p:cNvGrpSpPr/>
          <p:nvPr/>
        </p:nvGrpSpPr>
        <p:grpSpPr>
          <a:xfrm>
            <a:off x="2385588" y="3692442"/>
            <a:ext cx="2047071" cy="1191199"/>
            <a:chOff x="2975900" y="4067108"/>
            <a:chExt cx="2047071" cy="1191199"/>
          </a:xfrm>
        </p:grpSpPr>
        <p:sp>
          <p:nvSpPr>
            <p:cNvPr id="19" name="Rounded Rectangle 16">
              <a:extLst>
                <a:ext uri="{FF2B5EF4-FFF2-40B4-BE49-F238E27FC236}">
                  <a16:creationId xmlns:a16="http://schemas.microsoft.com/office/drawing/2014/main" id="{6763435C-9414-0299-1BD3-58DD7D072C1C}"/>
                </a:ext>
              </a:extLst>
            </p:cNvPr>
            <p:cNvSpPr/>
            <p:nvPr/>
          </p:nvSpPr>
          <p:spPr>
            <a:xfrm>
              <a:off x="2975900" y="4067108"/>
              <a:ext cx="2047071" cy="1191199"/>
            </a:xfrm>
            <a:custGeom>
              <a:avLst/>
              <a:gdLst/>
              <a:ahLst/>
              <a:cxnLst/>
              <a:rect l="0" t="0" r="0" b="0"/>
              <a:pathLst>
                <a:path w="2678454" h="1191199">
                  <a:moveTo>
                    <a:pt x="2678372" y="434816"/>
                  </a:moveTo>
                  <a:lnTo>
                    <a:pt x="2678372" y="446389"/>
                  </a:lnTo>
                  <a:lnTo>
                    <a:pt x="32" y="446389"/>
                  </a:lnTo>
                  <a:lnTo>
                    <a:pt x="32" y="434816"/>
                  </a:lnTo>
                  <a:cubicBezTo>
                    <a:pt x="32" y="194675"/>
                    <a:pt x="194707" y="0"/>
                    <a:pt x="434849" y="0"/>
                  </a:cubicBezTo>
                  <a:lnTo>
                    <a:pt x="2243637" y="0"/>
                  </a:lnTo>
                  <a:cubicBezTo>
                    <a:pt x="2483779" y="0"/>
                    <a:pt x="2678454" y="194675"/>
                    <a:pt x="2678454" y="434816"/>
                  </a:cubicBezTo>
                  <a:close/>
                  <a:moveTo>
                    <a:pt x="2678372" y="752249"/>
                  </a:moveTo>
                  <a:lnTo>
                    <a:pt x="32" y="752249"/>
                  </a:lnTo>
                  <a:lnTo>
                    <a:pt x="32" y="446389"/>
                  </a:lnTo>
                  <a:lnTo>
                    <a:pt x="2678372" y="446389"/>
                  </a:lnTo>
                  <a:close/>
                  <a:moveTo>
                    <a:pt x="2678376" y="752249"/>
                  </a:moveTo>
                  <a:lnTo>
                    <a:pt x="2678376" y="763630"/>
                  </a:lnTo>
                  <a:cubicBezTo>
                    <a:pt x="2678376" y="999768"/>
                    <a:pt x="2483703" y="1191199"/>
                    <a:pt x="2243566" y="1191199"/>
                  </a:cubicBezTo>
                  <a:lnTo>
                    <a:pt x="434809" y="1191199"/>
                  </a:lnTo>
                  <a:cubicBezTo>
                    <a:pt x="194672" y="1191199"/>
                    <a:pt x="0" y="999768"/>
                    <a:pt x="0" y="763630"/>
                  </a:cubicBezTo>
                  <a:lnTo>
                    <a:pt x="0" y="752249"/>
                  </a:lnTo>
                  <a:close/>
                </a:path>
              </a:pathLst>
            </a:custGeom>
            <a:solidFill>
              <a:srgbClr val="DCE9FF"/>
            </a:solidFill>
            <a:ln>
              <a:noFill/>
            </a:ln>
          </p:spPr>
          <p:txBody>
            <a:bodyPr rtlCol="0" anchor="ctr"/>
            <a:lstStyle/>
            <a:p>
              <a:pPr algn="ctr"/>
              <a:endParaRPr>
                <a:latin typeface="DM Sans" pitchFamily="2" charset="77"/>
              </a:endParaRPr>
            </a:p>
          </p:txBody>
        </p:sp>
        <p:sp>
          <p:nvSpPr>
            <p:cNvPr id="20" name="Rounded Rectangle 17">
              <a:extLst>
                <a:ext uri="{FF2B5EF4-FFF2-40B4-BE49-F238E27FC236}">
                  <a16:creationId xmlns:a16="http://schemas.microsoft.com/office/drawing/2014/main" id="{7B1A0B8F-2EF8-770D-ADE4-D2D2A41B293E}"/>
                </a:ext>
              </a:extLst>
            </p:cNvPr>
            <p:cNvSpPr/>
            <p:nvPr/>
          </p:nvSpPr>
          <p:spPr>
            <a:xfrm>
              <a:off x="2975900" y="4067108"/>
              <a:ext cx="2047071" cy="1191199"/>
            </a:xfrm>
            <a:custGeom>
              <a:avLst/>
              <a:gdLst/>
              <a:ahLst/>
              <a:cxnLst/>
              <a:rect l="0" t="0" r="0" b="0"/>
              <a:pathLst>
                <a:path w="2678454" h="1191199">
                  <a:moveTo>
                    <a:pt x="32" y="446389"/>
                  </a:moveTo>
                  <a:lnTo>
                    <a:pt x="32" y="434816"/>
                  </a:lnTo>
                  <a:cubicBezTo>
                    <a:pt x="32" y="194675"/>
                    <a:pt x="194707" y="0"/>
                    <a:pt x="434849" y="0"/>
                  </a:cubicBezTo>
                  <a:lnTo>
                    <a:pt x="2243637" y="0"/>
                  </a:lnTo>
                  <a:cubicBezTo>
                    <a:pt x="2483779" y="0"/>
                    <a:pt x="2678454" y="194675"/>
                    <a:pt x="2678454" y="434816"/>
                  </a:cubicBezTo>
                  <a:lnTo>
                    <a:pt x="2678372" y="434816"/>
                  </a:lnTo>
                  <a:lnTo>
                    <a:pt x="2678372" y="446389"/>
                  </a:lnTo>
                  <a:moveTo>
                    <a:pt x="2678372" y="446389"/>
                  </a:moveTo>
                  <a:lnTo>
                    <a:pt x="2678372" y="752249"/>
                  </a:lnTo>
                  <a:moveTo>
                    <a:pt x="32" y="752249"/>
                  </a:moveTo>
                  <a:lnTo>
                    <a:pt x="32" y="446389"/>
                  </a:lnTo>
                  <a:moveTo>
                    <a:pt x="2678376" y="752249"/>
                  </a:moveTo>
                  <a:lnTo>
                    <a:pt x="2678376" y="763630"/>
                  </a:lnTo>
                  <a:cubicBezTo>
                    <a:pt x="2678376" y="999768"/>
                    <a:pt x="2483703" y="1191199"/>
                    <a:pt x="2243566" y="1191199"/>
                  </a:cubicBezTo>
                  <a:lnTo>
                    <a:pt x="434809" y="1191199"/>
                  </a:lnTo>
                  <a:cubicBezTo>
                    <a:pt x="194672" y="1191199"/>
                    <a:pt x="0" y="999768"/>
                    <a:pt x="0" y="763630"/>
                  </a:cubicBezTo>
                  <a:lnTo>
                    <a:pt x="0" y="752249"/>
                  </a:lnTo>
                  <a:lnTo>
                    <a:pt x="82" y="752249"/>
                  </a:lnTo>
                </a:path>
              </a:pathLst>
            </a:custGeom>
            <a:noFill/>
            <a:ln w="12399">
              <a:solidFill>
                <a:srgbClr val="FFFFFF"/>
              </a:solidFill>
            </a:ln>
          </p:spPr>
          <p:txBody>
            <a:bodyPr rtlCol="0" anchor="ctr"/>
            <a:lstStyle/>
            <a:p>
              <a:pPr algn="ctr"/>
              <a:endParaRPr>
                <a:latin typeface="DM Sans" pitchFamily="2" charset="77"/>
              </a:endParaRPr>
            </a:p>
          </p:txBody>
        </p:sp>
      </p:grpSp>
      <p:sp>
        <p:nvSpPr>
          <p:cNvPr id="21" name="Rounded Rectangle 19">
            <a:extLst>
              <a:ext uri="{FF2B5EF4-FFF2-40B4-BE49-F238E27FC236}">
                <a16:creationId xmlns:a16="http://schemas.microsoft.com/office/drawing/2014/main" id="{1E31BCCE-F56B-EA64-A794-9C5CD30DA235}"/>
              </a:ext>
            </a:extLst>
          </p:cNvPr>
          <p:cNvSpPr/>
          <p:nvPr/>
        </p:nvSpPr>
        <p:spPr>
          <a:xfrm>
            <a:off x="2477997" y="4025990"/>
            <a:ext cx="512026" cy="509632"/>
          </a:xfrm>
          <a:custGeom>
            <a:avLst/>
            <a:gdLst/>
            <a:ahLst/>
            <a:cxnLst/>
            <a:rect l="0" t="0" r="0" b="0"/>
            <a:pathLst>
              <a:path w="512026" h="509632">
                <a:moveTo>
                  <a:pt x="137183" y="18645"/>
                </a:moveTo>
                <a:cubicBezTo>
                  <a:pt x="222849" y="0"/>
                  <a:pt x="307724" y="53184"/>
                  <a:pt x="328305" y="138405"/>
                </a:cubicBezTo>
                <a:cubicBezTo>
                  <a:pt x="376064" y="105580"/>
                  <a:pt x="441145" y="115770"/>
                  <a:pt x="476586" y="161622"/>
                </a:cubicBezTo>
                <a:cubicBezTo>
                  <a:pt x="512026" y="207474"/>
                  <a:pt x="505486" y="273023"/>
                  <a:pt x="461684" y="310968"/>
                </a:cubicBezTo>
                <a:lnTo>
                  <a:pt x="461684" y="298941"/>
                </a:lnTo>
                <a:lnTo>
                  <a:pt x="461684" y="298031"/>
                </a:lnTo>
                <a:lnTo>
                  <a:pt x="461684" y="296874"/>
                </a:lnTo>
                <a:cubicBezTo>
                  <a:pt x="461684" y="281085"/>
                  <a:pt x="454348" y="268396"/>
                  <a:pt x="445833" y="259468"/>
                </a:cubicBezTo>
                <a:cubicBezTo>
                  <a:pt x="437484" y="250706"/>
                  <a:pt x="426862" y="244237"/>
                  <a:pt x="416115" y="239463"/>
                </a:cubicBezTo>
                <a:cubicBezTo>
                  <a:pt x="394540" y="229895"/>
                  <a:pt x="366888" y="224790"/>
                  <a:pt x="337997" y="224790"/>
                </a:cubicBezTo>
                <a:cubicBezTo>
                  <a:pt x="327829" y="224790"/>
                  <a:pt x="317806" y="225410"/>
                  <a:pt x="308134" y="226650"/>
                </a:cubicBezTo>
                <a:lnTo>
                  <a:pt x="308134" y="216792"/>
                </a:lnTo>
                <a:lnTo>
                  <a:pt x="308093" y="216792"/>
                </a:lnTo>
                <a:cubicBezTo>
                  <a:pt x="308134" y="216090"/>
                  <a:pt x="308134" y="215408"/>
                  <a:pt x="308134" y="214705"/>
                </a:cubicBezTo>
                <a:cubicBezTo>
                  <a:pt x="308134" y="198916"/>
                  <a:pt x="300798" y="186227"/>
                  <a:pt x="292283" y="177299"/>
                </a:cubicBezTo>
                <a:cubicBezTo>
                  <a:pt x="283934" y="168537"/>
                  <a:pt x="273312" y="162068"/>
                  <a:pt x="262565" y="157294"/>
                </a:cubicBezTo>
                <a:cubicBezTo>
                  <a:pt x="240990" y="147726"/>
                  <a:pt x="213339" y="142621"/>
                  <a:pt x="184447" y="142621"/>
                </a:cubicBezTo>
                <a:cubicBezTo>
                  <a:pt x="155576" y="142621"/>
                  <a:pt x="127946" y="147726"/>
                  <a:pt x="106370" y="157294"/>
                </a:cubicBezTo>
                <a:cubicBezTo>
                  <a:pt x="95624" y="162068"/>
                  <a:pt x="85001" y="168537"/>
                  <a:pt x="76632" y="177299"/>
                </a:cubicBezTo>
                <a:cubicBezTo>
                  <a:pt x="68138" y="186227"/>
                  <a:pt x="60781" y="198916"/>
                  <a:pt x="60781" y="214705"/>
                </a:cubicBezTo>
                <a:lnTo>
                  <a:pt x="60822" y="216772"/>
                </a:lnTo>
                <a:lnTo>
                  <a:pt x="60781" y="216772"/>
                </a:lnTo>
                <a:lnTo>
                  <a:pt x="60781" y="293650"/>
                </a:lnTo>
                <a:cubicBezTo>
                  <a:pt x="17230" y="252582"/>
                  <a:pt x="0" y="190775"/>
                  <a:pt x="16023" y="133099"/>
                </a:cubicBezTo>
                <a:cubicBezTo>
                  <a:pt x="32047" y="75424"/>
                  <a:pt x="78690" y="31362"/>
                  <a:pt x="137184" y="18645"/>
                </a:cubicBezTo>
                <a:close/>
                <a:moveTo>
                  <a:pt x="184447" y="255769"/>
                </a:moveTo>
                <a:cubicBezTo>
                  <a:pt x="134848" y="255769"/>
                  <a:pt x="94342" y="238492"/>
                  <a:pt x="91883" y="216751"/>
                </a:cubicBezTo>
                <a:cubicBezTo>
                  <a:pt x="91803" y="216065"/>
                  <a:pt x="91762" y="215375"/>
                  <a:pt x="91759" y="214684"/>
                </a:cubicBezTo>
                <a:cubicBezTo>
                  <a:pt x="91759" y="191993"/>
                  <a:pt x="133278" y="173579"/>
                  <a:pt x="184468" y="173579"/>
                </a:cubicBezTo>
                <a:cubicBezTo>
                  <a:pt x="235658" y="173579"/>
                  <a:pt x="277135" y="191993"/>
                  <a:pt x="277135" y="214684"/>
                </a:cubicBezTo>
                <a:cubicBezTo>
                  <a:pt x="277140" y="215382"/>
                  <a:pt x="277106" y="216078"/>
                  <a:pt x="277032" y="216772"/>
                </a:cubicBezTo>
                <a:cubicBezTo>
                  <a:pt x="276474" y="221670"/>
                  <a:pt x="273973" y="226361"/>
                  <a:pt x="269861" y="230680"/>
                </a:cubicBezTo>
                <a:cubicBezTo>
                  <a:pt x="255787" y="245436"/>
                  <a:pt x="222845" y="255769"/>
                  <a:pt x="184468" y="255769"/>
                </a:cubicBezTo>
                <a:close/>
                <a:moveTo>
                  <a:pt x="245330" y="296874"/>
                </a:moveTo>
                <a:cubicBezTo>
                  <a:pt x="245330" y="274162"/>
                  <a:pt x="286827" y="255769"/>
                  <a:pt x="338018" y="255769"/>
                </a:cubicBezTo>
                <a:cubicBezTo>
                  <a:pt x="389187" y="255769"/>
                  <a:pt x="430685" y="274162"/>
                  <a:pt x="430685" y="296853"/>
                </a:cubicBezTo>
                <a:cubicBezTo>
                  <a:pt x="430685" y="319565"/>
                  <a:pt x="389208" y="337958"/>
                  <a:pt x="338018" y="337958"/>
                </a:cubicBezTo>
                <a:cubicBezTo>
                  <a:pt x="286827" y="337958"/>
                  <a:pt x="245330" y="319565"/>
                  <a:pt x="245330" y="296874"/>
                </a:cubicBezTo>
                <a:close/>
                <a:moveTo>
                  <a:pt x="184468" y="337814"/>
                </a:moveTo>
                <a:cubicBezTo>
                  <a:pt x="156134" y="337814"/>
                  <a:pt x="131376" y="332771"/>
                  <a:pt x="114265" y="325125"/>
                </a:cubicBezTo>
                <a:cubicBezTo>
                  <a:pt x="95851" y="316920"/>
                  <a:pt x="91842" y="308571"/>
                  <a:pt x="91842" y="304665"/>
                </a:cubicBezTo>
                <a:cubicBezTo>
                  <a:pt x="91842" y="304231"/>
                  <a:pt x="91821" y="303797"/>
                  <a:pt x="91780" y="303384"/>
                </a:cubicBezTo>
                <a:lnTo>
                  <a:pt x="91780" y="264325"/>
                </a:lnTo>
                <a:cubicBezTo>
                  <a:pt x="96438" y="267264"/>
                  <a:pt x="101308" y="269855"/>
                  <a:pt x="106350" y="272074"/>
                </a:cubicBezTo>
                <a:cubicBezTo>
                  <a:pt x="127946" y="281643"/>
                  <a:pt x="155576" y="286768"/>
                  <a:pt x="184468" y="286768"/>
                </a:cubicBezTo>
                <a:cubicBezTo>
                  <a:pt x="195173" y="286768"/>
                  <a:pt x="205713" y="286065"/>
                  <a:pt x="215839" y="284681"/>
                </a:cubicBezTo>
                <a:cubicBezTo>
                  <a:pt x="214888" y="288504"/>
                  <a:pt x="214351" y="292575"/>
                  <a:pt x="214351" y="296874"/>
                </a:cubicBezTo>
                <a:lnTo>
                  <a:pt x="214351" y="298031"/>
                </a:lnTo>
                <a:lnTo>
                  <a:pt x="214330" y="298941"/>
                </a:lnTo>
                <a:lnTo>
                  <a:pt x="214330" y="335850"/>
                </a:lnTo>
                <a:cubicBezTo>
                  <a:pt x="205010" y="337111"/>
                  <a:pt x="194987" y="337814"/>
                  <a:pt x="184468" y="337814"/>
                </a:cubicBezTo>
                <a:close/>
                <a:moveTo>
                  <a:pt x="184468" y="427443"/>
                </a:moveTo>
                <a:cubicBezTo>
                  <a:pt x="133154" y="427443"/>
                  <a:pt x="91780" y="409587"/>
                  <a:pt x="91780" y="386359"/>
                </a:cubicBezTo>
                <a:lnTo>
                  <a:pt x="91780" y="348477"/>
                </a:lnTo>
                <a:cubicBezTo>
                  <a:pt x="94982" y="350292"/>
                  <a:pt x="98272" y="351947"/>
                  <a:pt x="101638" y="353437"/>
                </a:cubicBezTo>
                <a:cubicBezTo>
                  <a:pt x="123647" y="363274"/>
                  <a:pt x="152931" y="368813"/>
                  <a:pt x="184468" y="368813"/>
                </a:cubicBezTo>
                <a:cubicBezTo>
                  <a:pt x="194698" y="368813"/>
                  <a:pt x="204741" y="368214"/>
                  <a:pt x="214330" y="367098"/>
                </a:cubicBezTo>
                <a:lnTo>
                  <a:pt x="214330" y="425335"/>
                </a:lnTo>
                <a:cubicBezTo>
                  <a:pt x="204969" y="426699"/>
                  <a:pt x="194925" y="427443"/>
                  <a:pt x="184468" y="427443"/>
                </a:cubicBezTo>
                <a:close/>
                <a:moveTo>
                  <a:pt x="416115" y="354264"/>
                </a:moveTo>
                <a:cubicBezTo>
                  <a:pt x="421156" y="352050"/>
                  <a:pt x="426026" y="349467"/>
                  <a:pt x="430685" y="346535"/>
                </a:cubicBezTo>
                <a:lnTo>
                  <a:pt x="430685" y="385594"/>
                </a:lnTo>
                <a:cubicBezTo>
                  <a:pt x="430643" y="386007"/>
                  <a:pt x="430643" y="386421"/>
                  <a:pt x="430643" y="386834"/>
                </a:cubicBezTo>
                <a:cubicBezTo>
                  <a:pt x="430643" y="390760"/>
                  <a:pt x="426634" y="399110"/>
                  <a:pt x="408200" y="407335"/>
                </a:cubicBezTo>
                <a:cubicBezTo>
                  <a:pt x="391109" y="414961"/>
                  <a:pt x="366330" y="420003"/>
                  <a:pt x="338018" y="420003"/>
                </a:cubicBezTo>
                <a:cubicBezTo>
                  <a:pt x="309684" y="420003"/>
                  <a:pt x="284926" y="414961"/>
                  <a:pt x="267814" y="407335"/>
                </a:cubicBezTo>
                <a:cubicBezTo>
                  <a:pt x="249401" y="399110"/>
                  <a:pt x="245392" y="390760"/>
                  <a:pt x="245392" y="386834"/>
                </a:cubicBezTo>
                <a:cubicBezTo>
                  <a:pt x="245392" y="386400"/>
                  <a:pt x="245371" y="385987"/>
                  <a:pt x="245330" y="385573"/>
                </a:cubicBezTo>
                <a:lnTo>
                  <a:pt x="245330" y="346514"/>
                </a:lnTo>
                <a:cubicBezTo>
                  <a:pt x="249995" y="349455"/>
                  <a:pt x="254872" y="352045"/>
                  <a:pt x="259920" y="354264"/>
                </a:cubicBezTo>
                <a:cubicBezTo>
                  <a:pt x="281496" y="363832"/>
                  <a:pt x="309126" y="368958"/>
                  <a:pt x="337997" y="368958"/>
                </a:cubicBezTo>
                <a:cubicBezTo>
                  <a:pt x="366888" y="368958"/>
                  <a:pt x="394540" y="363832"/>
                  <a:pt x="416115" y="354243"/>
                </a:cubicBezTo>
                <a:close/>
                <a:moveTo>
                  <a:pt x="245330" y="430667"/>
                </a:moveTo>
                <a:cubicBezTo>
                  <a:pt x="248532" y="432482"/>
                  <a:pt x="251822" y="434137"/>
                  <a:pt x="255188" y="435627"/>
                </a:cubicBezTo>
                <a:cubicBezTo>
                  <a:pt x="277197" y="445464"/>
                  <a:pt x="306481" y="451002"/>
                  <a:pt x="338018" y="451002"/>
                </a:cubicBezTo>
                <a:cubicBezTo>
                  <a:pt x="369554" y="451002"/>
                  <a:pt x="398838" y="445464"/>
                  <a:pt x="420848" y="435627"/>
                </a:cubicBezTo>
                <a:cubicBezTo>
                  <a:pt x="424207" y="434130"/>
                  <a:pt x="427490" y="432468"/>
                  <a:pt x="430685" y="430646"/>
                </a:cubicBezTo>
                <a:lnTo>
                  <a:pt x="430685" y="468548"/>
                </a:lnTo>
                <a:cubicBezTo>
                  <a:pt x="430685" y="491777"/>
                  <a:pt x="389311" y="509632"/>
                  <a:pt x="338018" y="509632"/>
                </a:cubicBezTo>
                <a:cubicBezTo>
                  <a:pt x="286704" y="509632"/>
                  <a:pt x="245330" y="491756"/>
                  <a:pt x="245330" y="468548"/>
                </a:cubicBezTo>
                <a:lnTo>
                  <a:pt x="245330" y="430646"/>
                </a:lnTo>
                <a:close/>
              </a:path>
            </a:pathLst>
          </a:custGeom>
          <a:solidFill>
            <a:srgbClr val="4E88E7"/>
          </a:solidFill>
          <a:ln>
            <a:noFill/>
          </a:ln>
        </p:spPr>
        <p:txBody>
          <a:bodyPr rtlCol="0" anchor="ctr"/>
          <a:lstStyle/>
          <a:p>
            <a:pPr algn="ctr"/>
            <a:endParaRPr>
              <a:latin typeface="DM Sans" pitchFamily="2" charset="77"/>
            </a:endParaRPr>
          </a:p>
        </p:txBody>
      </p:sp>
      <p:sp>
        <p:nvSpPr>
          <p:cNvPr id="22" name="Rounded Rectangle 20">
            <a:extLst>
              <a:ext uri="{FF2B5EF4-FFF2-40B4-BE49-F238E27FC236}">
                <a16:creationId xmlns:a16="http://schemas.microsoft.com/office/drawing/2014/main" id="{28ACD320-D3D4-9CC1-E567-193198B483CE}"/>
              </a:ext>
            </a:extLst>
          </p:cNvPr>
          <p:cNvSpPr/>
          <p:nvPr/>
        </p:nvSpPr>
        <p:spPr>
          <a:xfrm>
            <a:off x="1889632" y="1303429"/>
            <a:ext cx="495988" cy="413324"/>
          </a:xfrm>
          <a:custGeom>
            <a:avLst/>
            <a:gdLst/>
            <a:ahLst/>
            <a:cxnLst/>
            <a:rect l="0" t="0" r="0" b="0"/>
            <a:pathLst>
              <a:path w="495988" h="413324">
                <a:moveTo>
                  <a:pt x="495988" y="20666"/>
                </a:moveTo>
                <a:lnTo>
                  <a:pt x="495988" y="392657"/>
                </a:lnTo>
                <a:cubicBezTo>
                  <a:pt x="495988" y="404071"/>
                  <a:pt x="486736" y="413324"/>
                  <a:pt x="475322" y="413324"/>
                </a:cubicBezTo>
                <a:lnTo>
                  <a:pt x="175662" y="413324"/>
                </a:lnTo>
                <a:cubicBezTo>
                  <a:pt x="164249" y="413324"/>
                  <a:pt x="154996" y="404071"/>
                  <a:pt x="154996" y="392657"/>
                </a:cubicBezTo>
                <a:lnTo>
                  <a:pt x="154996" y="361658"/>
                </a:lnTo>
                <a:lnTo>
                  <a:pt x="216995" y="361658"/>
                </a:lnTo>
                <a:cubicBezTo>
                  <a:pt x="239011" y="361525"/>
                  <a:pt x="259305" y="349726"/>
                  <a:pt x="270313" y="330659"/>
                </a:cubicBezTo>
                <a:lnTo>
                  <a:pt x="299659" y="330659"/>
                </a:lnTo>
                <a:lnTo>
                  <a:pt x="299659" y="260807"/>
                </a:lnTo>
                <a:lnTo>
                  <a:pt x="278993" y="260807"/>
                </a:lnTo>
                <a:lnTo>
                  <a:pt x="278993" y="220921"/>
                </a:lnTo>
                <a:lnTo>
                  <a:pt x="299659" y="220921"/>
                </a:lnTo>
                <a:lnTo>
                  <a:pt x="299659" y="151069"/>
                </a:lnTo>
                <a:lnTo>
                  <a:pt x="278993" y="151069"/>
                </a:lnTo>
                <a:lnTo>
                  <a:pt x="278993" y="113664"/>
                </a:lnTo>
                <a:lnTo>
                  <a:pt x="278993" y="111184"/>
                </a:lnTo>
                <a:lnTo>
                  <a:pt x="299659" y="111184"/>
                </a:lnTo>
                <a:lnTo>
                  <a:pt x="299659" y="41332"/>
                </a:lnTo>
                <a:lnTo>
                  <a:pt x="196328" y="41332"/>
                </a:lnTo>
                <a:lnTo>
                  <a:pt x="196328" y="51665"/>
                </a:lnTo>
                <a:lnTo>
                  <a:pt x="154996" y="51665"/>
                </a:lnTo>
                <a:lnTo>
                  <a:pt x="154996" y="20666"/>
                </a:lnTo>
                <a:cubicBezTo>
                  <a:pt x="154996" y="9252"/>
                  <a:pt x="164249" y="0"/>
                  <a:pt x="175662" y="0"/>
                </a:cubicBezTo>
                <a:lnTo>
                  <a:pt x="475322" y="0"/>
                </a:lnTo>
                <a:cubicBezTo>
                  <a:pt x="486736" y="0"/>
                  <a:pt x="495988" y="9252"/>
                  <a:pt x="495988" y="20666"/>
                </a:cubicBezTo>
                <a:close/>
                <a:moveTo>
                  <a:pt x="454656" y="260807"/>
                </a:moveTo>
                <a:lnTo>
                  <a:pt x="351325" y="260807"/>
                </a:lnTo>
                <a:lnTo>
                  <a:pt x="351325" y="330659"/>
                </a:lnTo>
                <a:lnTo>
                  <a:pt x="454656" y="330659"/>
                </a:lnTo>
                <a:close/>
                <a:moveTo>
                  <a:pt x="454656" y="151069"/>
                </a:moveTo>
                <a:lnTo>
                  <a:pt x="351325" y="151069"/>
                </a:lnTo>
                <a:lnTo>
                  <a:pt x="351325" y="220921"/>
                </a:lnTo>
                <a:lnTo>
                  <a:pt x="454656" y="220921"/>
                </a:lnTo>
                <a:close/>
                <a:moveTo>
                  <a:pt x="454656" y="41332"/>
                </a:moveTo>
                <a:lnTo>
                  <a:pt x="351325" y="41332"/>
                </a:lnTo>
                <a:lnTo>
                  <a:pt x="351325" y="111184"/>
                </a:lnTo>
                <a:lnTo>
                  <a:pt x="454656" y="111184"/>
                </a:lnTo>
                <a:close/>
                <a:moveTo>
                  <a:pt x="30999" y="330659"/>
                </a:moveTo>
                <a:cubicBezTo>
                  <a:pt x="13878" y="330659"/>
                  <a:pt x="0" y="316780"/>
                  <a:pt x="0" y="299659"/>
                </a:cubicBezTo>
                <a:lnTo>
                  <a:pt x="0" y="113664"/>
                </a:lnTo>
                <a:cubicBezTo>
                  <a:pt x="0" y="96543"/>
                  <a:pt x="13878" y="82664"/>
                  <a:pt x="30999" y="82664"/>
                </a:cubicBezTo>
                <a:lnTo>
                  <a:pt x="216995" y="82664"/>
                </a:lnTo>
                <a:cubicBezTo>
                  <a:pt x="234115" y="82664"/>
                  <a:pt x="247994" y="96543"/>
                  <a:pt x="247994" y="113664"/>
                </a:cubicBezTo>
                <a:lnTo>
                  <a:pt x="247994" y="299659"/>
                </a:lnTo>
                <a:cubicBezTo>
                  <a:pt x="247994" y="316780"/>
                  <a:pt x="234115" y="330659"/>
                  <a:pt x="216995" y="330659"/>
                </a:cubicBezTo>
                <a:lnTo>
                  <a:pt x="196328" y="330659"/>
                </a:lnTo>
                <a:close/>
                <a:moveTo>
                  <a:pt x="60551" y="134330"/>
                </a:moveTo>
                <a:lnTo>
                  <a:pt x="105810" y="206662"/>
                </a:lnTo>
                <a:lnTo>
                  <a:pt x="60551" y="278993"/>
                </a:lnTo>
                <a:lnTo>
                  <a:pt x="97131" y="278993"/>
                </a:lnTo>
                <a:lnTo>
                  <a:pt x="123997" y="236008"/>
                </a:lnTo>
                <a:lnTo>
                  <a:pt x="150863" y="278993"/>
                </a:lnTo>
                <a:lnTo>
                  <a:pt x="187442" y="278993"/>
                </a:lnTo>
                <a:lnTo>
                  <a:pt x="142183" y="206662"/>
                </a:lnTo>
                <a:lnTo>
                  <a:pt x="187442" y="134330"/>
                </a:lnTo>
                <a:lnTo>
                  <a:pt x="150863" y="134330"/>
                </a:lnTo>
                <a:lnTo>
                  <a:pt x="123997" y="177316"/>
                </a:lnTo>
                <a:lnTo>
                  <a:pt x="97131" y="134330"/>
                </a:lnTo>
                <a:close/>
              </a:path>
            </a:pathLst>
          </a:custGeom>
          <a:solidFill>
            <a:srgbClr val="92BD39"/>
          </a:solidFill>
          <a:ln>
            <a:noFill/>
          </a:ln>
        </p:spPr>
        <p:txBody>
          <a:bodyPr rtlCol="0" anchor="ctr"/>
          <a:lstStyle/>
          <a:p>
            <a:pPr algn="ctr"/>
            <a:endParaRPr>
              <a:latin typeface="DM Sans" pitchFamily="2" charset="77"/>
            </a:endParaRPr>
          </a:p>
        </p:txBody>
      </p:sp>
      <p:sp>
        <p:nvSpPr>
          <p:cNvPr id="23" name="Rounded Rectangle 21">
            <a:extLst>
              <a:ext uri="{FF2B5EF4-FFF2-40B4-BE49-F238E27FC236}">
                <a16:creationId xmlns:a16="http://schemas.microsoft.com/office/drawing/2014/main" id="{F49DF50C-315C-8F82-7D59-7BAEC82F4663}"/>
              </a:ext>
            </a:extLst>
          </p:cNvPr>
          <p:cNvSpPr/>
          <p:nvPr/>
        </p:nvSpPr>
        <p:spPr>
          <a:xfrm>
            <a:off x="3328000" y="2650866"/>
            <a:ext cx="494004" cy="490160"/>
          </a:xfrm>
          <a:custGeom>
            <a:avLst/>
            <a:gdLst/>
            <a:ahLst/>
            <a:cxnLst/>
            <a:rect l="0" t="0" r="0" b="0"/>
            <a:pathLst>
              <a:path w="494004" h="490160">
                <a:moveTo>
                  <a:pt x="0" y="0"/>
                </a:moveTo>
                <a:moveTo>
                  <a:pt x="273620" y="33313"/>
                </a:moveTo>
                <a:lnTo>
                  <a:pt x="281887" y="60179"/>
                </a:lnTo>
                <a:cubicBezTo>
                  <a:pt x="283953" y="70513"/>
                  <a:pt x="294286" y="74646"/>
                  <a:pt x="304619" y="72579"/>
                </a:cubicBezTo>
                <a:lnTo>
                  <a:pt x="333552" y="66379"/>
                </a:lnTo>
                <a:cubicBezTo>
                  <a:pt x="358351" y="60179"/>
                  <a:pt x="374884" y="91179"/>
                  <a:pt x="358351" y="109778"/>
                </a:cubicBezTo>
                <a:lnTo>
                  <a:pt x="337685" y="130445"/>
                </a:lnTo>
                <a:cubicBezTo>
                  <a:pt x="331485" y="138711"/>
                  <a:pt x="331485" y="149044"/>
                  <a:pt x="337685" y="157311"/>
                </a:cubicBezTo>
                <a:lnTo>
                  <a:pt x="358351" y="177977"/>
                </a:lnTo>
                <a:cubicBezTo>
                  <a:pt x="374884" y="196576"/>
                  <a:pt x="358351" y="225509"/>
                  <a:pt x="333552" y="221376"/>
                </a:cubicBezTo>
                <a:lnTo>
                  <a:pt x="304619" y="215176"/>
                </a:lnTo>
                <a:cubicBezTo>
                  <a:pt x="294286" y="213109"/>
                  <a:pt x="286020" y="219309"/>
                  <a:pt x="281887" y="227576"/>
                </a:cubicBezTo>
                <a:lnTo>
                  <a:pt x="273620" y="254442"/>
                </a:lnTo>
                <a:cubicBezTo>
                  <a:pt x="265354" y="279241"/>
                  <a:pt x="232288" y="279241"/>
                  <a:pt x="224021" y="254442"/>
                </a:cubicBezTo>
                <a:lnTo>
                  <a:pt x="215755" y="227576"/>
                </a:lnTo>
                <a:cubicBezTo>
                  <a:pt x="213688" y="217243"/>
                  <a:pt x="203355" y="213109"/>
                  <a:pt x="193022" y="215176"/>
                </a:cubicBezTo>
                <a:lnTo>
                  <a:pt x="164089" y="221376"/>
                </a:lnTo>
                <a:cubicBezTo>
                  <a:pt x="139290" y="227576"/>
                  <a:pt x="122757" y="196576"/>
                  <a:pt x="139290" y="177977"/>
                </a:cubicBezTo>
                <a:lnTo>
                  <a:pt x="159956" y="157311"/>
                </a:lnTo>
                <a:cubicBezTo>
                  <a:pt x="166156" y="149044"/>
                  <a:pt x="166156" y="138711"/>
                  <a:pt x="159956" y="130445"/>
                </a:cubicBezTo>
                <a:lnTo>
                  <a:pt x="139290" y="109778"/>
                </a:lnTo>
                <a:cubicBezTo>
                  <a:pt x="122757" y="91179"/>
                  <a:pt x="139290" y="62246"/>
                  <a:pt x="164089" y="66379"/>
                </a:cubicBezTo>
                <a:lnTo>
                  <a:pt x="193022" y="72579"/>
                </a:lnTo>
                <a:cubicBezTo>
                  <a:pt x="203355" y="74646"/>
                  <a:pt x="211621" y="68446"/>
                  <a:pt x="215755" y="60179"/>
                </a:cubicBezTo>
                <a:lnTo>
                  <a:pt x="224021" y="33313"/>
                </a:lnTo>
                <a:cubicBezTo>
                  <a:pt x="232288" y="10581"/>
                  <a:pt x="267420" y="10581"/>
                  <a:pt x="273620" y="33313"/>
                </a:cubicBezTo>
                <a:close/>
                <a:moveTo>
                  <a:pt x="286619" y="109158"/>
                </a:moveTo>
                <a:cubicBezTo>
                  <a:pt x="280568" y="103115"/>
                  <a:pt x="270764" y="103115"/>
                  <a:pt x="264713" y="109158"/>
                </a:cubicBezTo>
                <a:lnTo>
                  <a:pt x="233714" y="140158"/>
                </a:lnTo>
                <a:cubicBezTo>
                  <a:pt x="227842" y="146242"/>
                  <a:pt x="227931" y="155909"/>
                  <a:pt x="233913" y="161885"/>
                </a:cubicBezTo>
                <a:cubicBezTo>
                  <a:pt x="239894" y="167861"/>
                  <a:pt x="249561" y="167941"/>
                  <a:pt x="255640" y="162064"/>
                </a:cubicBezTo>
                <a:lnTo>
                  <a:pt x="286640" y="131065"/>
                </a:lnTo>
                <a:cubicBezTo>
                  <a:pt x="292684" y="125013"/>
                  <a:pt x="292684" y="115210"/>
                  <a:pt x="286640" y="109158"/>
                </a:cubicBezTo>
                <a:close/>
                <a:moveTo>
                  <a:pt x="90249" y="94733"/>
                </a:moveTo>
                <a:lnTo>
                  <a:pt x="101326" y="94733"/>
                </a:lnTo>
                <a:cubicBezTo>
                  <a:pt x="101739" y="106885"/>
                  <a:pt x="106286" y="119326"/>
                  <a:pt x="116102" y="130383"/>
                </a:cubicBezTo>
                <a:lnTo>
                  <a:pt x="117342" y="131705"/>
                </a:lnTo>
                <a:lnTo>
                  <a:pt x="121723" y="136045"/>
                </a:lnTo>
                <a:lnTo>
                  <a:pt x="90249" y="136045"/>
                </a:lnTo>
                <a:lnTo>
                  <a:pt x="90249" y="317040"/>
                </a:lnTo>
                <a:lnTo>
                  <a:pt x="403755" y="317040"/>
                </a:lnTo>
                <a:lnTo>
                  <a:pt x="403755" y="144870"/>
                </a:lnTo>
                <a:cubicBezTo>
                  <a:pt x="403755" y="140612"/>
                  <a:pt x="399250" y="136045"/>
                  <a:pt x="394869" y="136045"/>
                </a:cubicBezTo>
                <a:lnTo>
                  <a:pt x="375897" y="136045"/>
                </a:lnTo>
                <a:lnTo>
                  <a:pt x="380258" y="131705"/>
                </a:lnTo>
                <a:lnTo>
                  <a:pt x="381498" y="130362"/>
                </a:lnTo>
                <a:cubicBezTo>
                  <a:pt x="391107" y="119574"/>
                  <a:pt x="395489" y="107009"/>
                  <a:pt x="395943" y="94733"/>
                </a:cubicBezTo>
                <a:cubicBezTo>
                  <a:pt x="422603" y="95333"/>
                  <a:pt x="445087" y="118066"/>
                  <a:pt x="445087" y="144890"/>
                </a:cubicBezTo>
                <a:lnTo>
                  <a:pt x="445087" y="332994"/>
                </a:lnTo>
                <a:lnTo>
                  <a:pt x="486420" y="419255"/>
                </a:lnTo>
                <a:lnTo>
                  <a:pt x="486978" y="420495"/>
                </a:lnTo>
                <a:cubicBezTo>
                  <a:pt x="492620" y="434548"/>
                  <a:pt x="494004" y="452631"/>
                  <a:pt x="482349" y="468130"/>
                </a:cubicBezTo>
                <a:cubicBezTo>
                  <a:pt x="473875" y="479414"/>
                  <a:pt x="460463" y="490160"/>
                  <a:pt x="440190" y="490160"/>
                </a:cubicBezTo>
                <a:lnTo>
                  <a:pt x="55798" y="490160"/>
                </a:lnTo>
                <a:cubicBezTo>
                  <a:pt x="38170" y="490160"/>
                  <a:pt x="22629" y="480096"/>
                  <a:pt x="13639" y="468130"/>
                </a:cubicBezTo>
                <a:cubicBezTo>
                  <a:pt x="2376" y="453127"/>
                  <a:pt x="2851" y="432998"/>
                  <a:pt x="9506" y="419296"/>
                </a:cubicBezTo>
                <a:lnTo>
                  <a:pt x="48916" y="333180"/>
                </a:lnTo>
                <a:lnTo>
                  <a:pt x="48916" y="136024"/>
                </a:lnTo>
                <a:cubicBezTo>
                  <a:pt x="48916" y="113197"/>
                  <a:pt x="67421" y="94692"/>
                  <a:pt x="90249" y="94692"/>
                </a:cubicBezTo>
                <a:close/>
                <a:moveTo>
                  <a:pt x="217098" y="400263"/>
                </a:moveTo>
                <a:cubicBezTo>
                  <a:pt x="208538" y="400263"/>
                  <a:pt x="201598" y="407202"/>
                  <a:pt x="201598" y="415762"/>
                </a:cubicBezTo>
                <a:cubicBezTo>
                  <a:pt x="201598" y="424322"/>
                  <a:pt x="208538" y="431262"/>
                  <a:pt x="217098" y="431262"/>
                </a:cubicBezTo>
                <a:lnTo>
                  <a:pt x="278890" y="431262"/>
                </a:lnTo>
                <a:cubicBezTo>
                  <a:pt x="287450" y="431262"/>
                  <a:pt x="294390" y="424322"/>
                  <a:pt x="294390" y="415762"/>
                </a:cubicBezTo>
                <a:cubicBezTo>
                  <a:pt x="294390" y="407202"/>
                  <a:pt x="287450" y="400263"/>
                  <a:pt x="278890" y="400263"/>
                </a:cubicBezTo>
                <a:close/>
              </a:path>
            </a:pathLst>
          </a:custGeom>
          <a:solidFill>
            <a:srgbClr val="3CC583"/>
          </a:solidFill>
          <a:ln>
            <a:noFill/>
          </a:ln>
        </p:spPr>
        <p:txBody>
          <a:bodyPr rtlCol="0" anchor="ctr"/>
          <a:lstStyle/>
          <a:p>
            <a:pPr algn="ctr"/>
            <a:endParaRPr>
              <a:latin typeface="DM Sans" pitchFamily="2" charset="77"/>
            </a:endParaRPr>
          </a:p>
        </p:txBody>
      </p:sp>
      <p:sp>
        <p:nvSpPr>
          <p:cNvPr id="24" name="TextBox 23">
            <a:extLst>
              <a:ext uri="{FF2B5EF4-FFF2-40B4-BE49-F238E27FC236}">
                <a16:creationId xmlns:a16="http://schemas.microsoft.com/office/drawing/2014/main" id="{89FDA7A4-84C2-6406-D2CE-961539092D47}"/>
              </a:ext>
            </a:extLst>
          </p:cNvPr>
          <p:cNvSpPr txBox="1"/>
          <p:nvPr/>
        </p:nvSpPr>
        <p:spPr>
          <a:xfrm>
            <a:off x="2071989" y="2807929"/>
            <a:ext cx="110608" cy="230832"/>
          </a:xfrm>
          <a:prstGeom prst="rect">
            <a:avLst/>
          </a:prstGeom>
          <a:noFill/>
          <a:ln>
            <a:noFill/>
          </a:ln>
        </p:spPr>
        <p:txBody>
          <a:bodyPr wrap="none" lIns="0" tIns="0" rIns="0" bIns="0" anchor="t">
            <a:spAutoFit/>
          </a:bodyPr>
          <a:lstStyle/>
          <a:p>
            <a:pPr algn="ctr"/>
            <a:r>
              <a:rPr sz="1500" b="0">
                <a:solidFill>
                  <a:srgbClr val="484848"/>
                </a:solidFill>
                <a:latin typeface="DM Sans" pitchFamily="2" charset="77"/>
              </a:rPr>
              <a:t>2</a:t>
            </a:r>
          </a:p>
        </p:txBody>
      </p:sp>
      <p:sp>
        <p:nvSpPr>
          <p:cNvPr id="25" name="TextBox 24">
            <a:extLst>
              <a:ext uri="{FF2B5EF4-FFF2-40B4-BE49-F238E27FC236}">
                <a16:creationId xmlns:a16="http://schemas.microsoft.com/office/drawing/2014/main" id="{E0F41DF7-148D-59CA-25AA-B17DE0BE1FFC}"/>
              </a:ext>
            </a:extLst>
          </p:cNvPr>
          <p:cNvSpPr txBox="1"/>
          <p:nvPr/>
        </p:nvSpPr>
        <p:spPr>
          <a:xfrm>
            <a:off x="3939719" y="2845128"/>
            <a:ext cx="1311256" cy="415498"/>
          </a:xfrm>
          <a:prstGeom prst="rect">
            <a:avLst/>
          </a:prstGeom>
          <a:noFill/>
          <a:ln>
            <a:noFill/>
          </a:ln>
        </p:spPr>
        <p:txBody>
          <a:bodyPr wrap="none" lIns="0" tIns="0" rIns="0" bIns="0" anchor="t">
            <a:spAutoFit/>
          </a:bodyPr>
          <a:lstStyle/>
          <a:p>
            <a:pPr algn="l"/>
            <a:r>
              <a:rPr sz="900" b="0">
                <a:solidFill>
                  <a:srgbClr val="484848"/>
                </a:solidFill>
                <a:latin typeface="DM Sans" pitchFamily="2" charset="77"/>
              </a:rPr>
              <a:t>Imagine a laptop running
for 7 million years to
complete the training.</a:t>
            </a:r>
          </a:p>
        </p:txBody>
      </p:sp>
      <p:sp>
        <p:nvSpPr>
          <p:cNvPr id="26" name="TextBox 25">
            <a:extLst>
              <a:ext uri="{FF2B5EF4-FFF2-40B4-BE49-F238E27FC236}">
                <a16:creationId xmlns:a16="http://schemas.microsoft.com/office/drawing/2014/main" id="{A16382F2-4E7D-5A60-8D33-6086525EBF97}"/>
              </a:ext>
            </a:extLst>
          </p:cNvPr>
          <p:cNvSpPr txBox="1"/>
          <p:nvPr/>
        </p:nvSpPr>
        <p:spPr>
          <a:xfrm>
            <a:off x="3939719" y="2531002"/>
            <a:ext cx="993862" cy="184666"/>
          </a:xfrm>
          <a:prstGeom prst="rect">
            <a:avLst/>
          </a:prstGeom>
          <a:noFill/>
          <a:ln>
            <a:noFill/>
          </a:ln>
        </p:spPr>
        <p:txBody>
          <a:bodyPr wrap="none" lIns="0" tIns="0" rIns="0" bIns="0" anchor="t">
            <a:spAutoFit/>
          </a:bodyPr>
          <a:lstStyle/>
          <a:p>
            <a:pPr algn="l"/>
            <a:r>
              <a:rPr sz="1200" b="0">
                <a:solidFill>
                  <a:srgbClr val="484848"/>
                </a:solidFill>
                <a:latin typeface="DM Sans" pitchFamily="2" charset="77"/>
              </a:rPr>
              <a:t>Compute Size</a:t>
            </a:r>
          </a:p>
        </p:txBody>
      </p:sp>
      <p:sp>
        <p:nvSpPr>
          <p:cNvPr id="27" name="TextBox 26">
            <a:extLst>
              <a:ext uri="{FF2B5EF4-FFF2-40B4-BE49-F238E27FC236}">
                <a16:creationId xmlns:a16="http://schemas.microsoft.com/office/drawing/2014/main" id="{33E18ED0-5198-9DCD-4959-CD46A01B575C}"/>
              </a:ext>
            </a:extLst>
          </p:cNvPr>
          <p:cNvSpPr txBox="1"/>
          <p:nvPr/>
        </p:nvSpPr>
        <p:spPr>
          <a:xfrm>
            <a:off x="3508754" y="1419160"/>
            <a:ext cx="113813" cy="230832"/>
          </a:xfrm>
          <a:prstGeom prst="rect">
            <a:avLst/>
          </a:prstGeom>
          <a:noFill/>
          <a:ln>
            <a:noFill/>
          </a:ln>
        </p:spPr>
        <p:txBody>
          <a:bodyPr wrap="none" lIns="0" tIns="0" rIns="0" bIns="0" anchor="t">
            <a:spAutoFit/>
          </a:bodyPr>
          <a:lstStyle/>
          <a:p>
            <a:pPr algn="ctr"/>
            <a:r>
              <a:rPr sz="1500" b="0">
                <a:solidFill>
                  <a:srgbClr val="484848"/>
                </a:solidFill>
                <a:latin typeface="DM Sans" pitchFamily="2" charset="77"/>
              </a:rPr>
              <a:t>3</a:t>
            </a:r>
          </a:p>
        </p:txBody>
      </p:sp>
      <p:sp>
        <p:nvSpPr>
          <p:cNvPr id="28" name="TextBox 27">
            <a:extLst>
              <a:ext uri="{FF2B5EF4-FFF2-40B4-BE49-F238E27FC236}">
                <a16:creationId xmlns:a16="http://schemas.microsoft.com/office/drawing/2014/main" id="{380A8E66-E88C-655C-E892-AAD878AE4337}"/>
              </a:ext>
            </a:extLst>
          </p:cNvPr>
          <p:cNvSpPr txBox="1"/>
          <p:nvPr/>
        </p:nvSpPr>
        <p:spPr>
          <a:xfrm>
            <a:off x="490268" y="1381961"/>
            <a:ext cx="1306448" cy="553998"/>
          </a:xfrm>
          <a:prstGeom prst="rect">
            <a:avLst/>
          </a:prstGeom>
          <a:noFill/>
          <a:ln>
            <a:noFill/>
          </a:ln>
        </p:spPr>
        <p:txBody>
          <a:bodyPr wrap="none" lIns="0" tIns="0" rIns="0" bIns="0" anchor="t">
            <a:spAutoFit/>
          </a:bodyPr>
          <a:lstStyle/>
          <a:p>
            <a:pPr algn="r"/>
            <a:r>
              <a:rPr sz="900" b="0" dirty="0">
                <a:solidFill>
                  <a:srgbClr val="484848"/>
                </a:solidFill>
                <a:latin typeface="DM Sans" pitchFamily="2" charset="77"/>
              </a:rPr>
              <a:t>Picture a soccer field
covered with 30,000 </a:t>
            </a:r>
            <a:endParaRPr lang="en-US" sz="900" b="0" dirty="0">
              <a:solidFill>
                <a:srgbClr val="484848"/>
              </a:solidFill>
              <a:latin typeface="DM Sans" pitchFamily="2" charset="77"/>
            </a:endParaRPr>
          </a:p>
          <a:p>
            <a:pPr algn="r"/>
            <a:r>
              <a:rPr sz="900" b="0" dirty="0">
                <a:solidFill>
                  <a:srgbClr val="484848"/>
                </a:solidFill>
                <a:latin typeface="DM Sans" pitchFamily="2" charset="77"/>
              </a:rPr>
              <a:t>Excel</a:t>
            </a:r>
            <a:r>
              <a:rPr lang="en-US" sz="900" dirty="0">
                <a:solidFill>
                  <a:srgbClr val="484848"/>
                </a:solidFill>
                <a:latin typeface="DM Sans" pitchFamily="2" charset="77"/>
              </a:rPr>
              <a:t> </a:t>
            </a:r>
            <a:r>
              <a:rPr sz="900" b="0" dirty="0">
                <a:solidFill>
                  <a:srgbClr val="484848"/>
                </a:solidFill>
                <a:latin typeface="DM Sans" pitchFamily="2" charset="77"/>
              </a:rPr>
              <a:t>cells representing </a:t>
            </a:r>
            <a:endParaRPr lang="en-US" sz="900" b="0" dirty="0">
              <a:solidFill>
                <a:srgbClr val="484848"/>
              </a:solidFill>
              <a:latin typeface="DM Sans" pitchFamily="2" charset="77"/>
            </a:endParaRPr>
          </a:p>
          <a:p>
            <a:pPr algn="r"/>
            <a:r>
              <a:rPr lang="en-US" sz="900" dirty="0">
                <a:solidFill>
                  <a:srgbClr val="484848"/>
                </a:solidFill>
                <a:latin typeface="DM Sans" pitchFamily="2" charset="77"/>
              </a:rPr>
              <a:t>t</a:t>
            </a:r>
            <a:r>
              <a:rPr sz="900" b="0" dirty="0">
                <a:solidFill>
                  <a:srgbClr val="484848"/>
                </a:solidFill>
                <a:latin typeface="DM Sans" pitchFamily="2" charset="77"/>
              </a:rPr>
              <a:t>he</a:t>
            </a:r>
            <a:r>
              <a:rPr lang="en-US" sz="900" dirty="0">
                <a:solidFill>
                  <a:srgbClr val="484848"/>
                </a:solidFill>
                <a:latin typeface="DM Sans" pitchFamily="2" charset="77"/>
              </a:rPr>
              <a:t> </a:t>
            </a:r>
            <a:r>
              <a:rPr sz="900" b="0" dirty="0">
                <a:solidFill>
                  <a:srgbClr val="484848"/>
                </a:solidFill>
                <a:latin typeface="DM Sans" pitchFamily="2" charset="77"/>
              </a:rPr>
              <a:t>model's parameters.</a:t>
            </a:r>
          </a:p>
        </p:txBody>
      </p:sp>
      <p:sp>
        <p:nvSpPr>
          <p:cNvPr id="29" name="TextBox 28">
            <a:extLst>
              <a:ext uri="{FF2B5EF4-FFF2-40B4-BE49-F238E27FC236}">
                <a16:creationId xmlns:a16="http://schemas.microsoft.com/office/drawing/2014/main" id="{EBDD1DE7-5F09-0E25-506C-C2B0A86F610F}"/>
              </a:ext>
            </a:extLst>
          </p:cNvPr>
          <p:cNvSpPr txBox="1"/>
          <p:nvPr/>
        </p:nvSpPr>
        <p:spPr>
          <a:xfrm>
            <a:off x="1047855" y="1092634"/>
            <a:ext cx="761426" cy="184666"/>
          </a:xfrm>
          <a:prstGeom prst="rect">
            <a:avLst/>
          </a:prstGeom>
          <a:noFill/>
          <a:ln>
            <a:noFill/>
          </a:ln>
        </p:spPr>
        <p:txBody>
          <a:bodyPr wrap="none" lIns="0" tIns="0" rIns="0" bIns="0" anchor="t">
            <a:spAutoFit/>
          </a:bodyPr>
          <a:lstStyle/>
          <a:p>
            <a:pPr algn="r"/>
            <a:r>
              <a:rPr sz="1200" b="0">
                <a:solidFill>
                  <a:srgbClr val="484848"/>
                </a:solidFill>
                <a:latin typeface="DM Sans" pitchFamily="2" charset="77"/>
              </a:rPr>
              <a:t>Model Size</a:t>
            </a:r>
          </a:p>
        </p:txBody>
      </p:sp>
      <p:sp>
        <p:nvSpPr>
          <p:cNvPr id="30" name="TextBox 29">
            <a:extLst>
              <a:ext uri="{FF2B5EF4-FFF2-40B4-BE49-F238E27FC236}">
                <a16:creationId xmlns:a16="http://schemas.microsoft.com/office/drawing/2014/main" id="{52891471-F1B2-D288-2BF4-D15FD646E64E}"/>
              </a:ext>
            </a:extLst>
          </p:cNvPr>
          <p:cNvSpPr txBox="1"/>
          <p:nvPr/>
        </p:nvSpPr>
        <p:spPr>
          <a:xfrm>
            <a:off x="3096538" y="3919770"/>
            <a:ext cx="883255" cy="184666"/>
          </a:xfrm>
          <a:prstGeom prst="rect">
            <a:avLst/>
          </a:prstGeom>
          <a:noFill/>
          <a:ln>
            <a:noFill/>
          </a:ln>
        </p:spPr>
        <p:txBody>
          <a:bodyPr wrap="none" lIns="0" tIns="0" rIns="0" bIns="0" anchor="t">
            <a:spAutoFit/>
          </a:bodyPr>
          <a:lstStyle/>
          <a:p>
            <a:pPr algn="l"/>
            <a:r>
              <a:rPr sz="1200" b="0">
                <a:solidFill>
                  <a:srgbClr val="484848"/>
                </a:solidFill>
                <a:latin typeface="DM Sans" pitchFamily="2" charset="77"/>
              </a:rPr>
              <a:t>Training Size</a:t>
            </a:r>
          </a:p>
        </p:txBody>
      </p:sp>
      <p:sp>
        <p:nvSpPr>
          <p:cNvPr id="31" name="TextBox 30">
            <a:extLst>
              <a:ext uri="{FF2B5EF4-FFF2-40B4-BE49-F238E27FC236}">
                <a16:creationId xmlns:a16="http://schemas.microsoft.com/office/drawing/2014/main" id="{289386FB-3516-256B-B9A1-36E30C4E52D8}"/>
              </a:ext>
            </a:extLst>
          </p:cNvPr>
          <p:cNvSpPr txBox="1"/>
          <p:nvPr/>
        </p:nvSpPr>
        <p:spPr>
          <a:xfrm>
            <a:off x="788449" y="4196698"/>
            <a:ext cx="57708" cy="230832"/>
          </a:xfrm>
          <a:prstGeom prst="rect">
            <a:avLst/>
          </a:prstGeom>
          <a:noFill/>
          <a:ln>
            <a:noFill/>
          </a:ln>
        </p:spPr>
        <p:txBody>
          <a:bodyPr wrap="none" lIns="0" tIns="0" rIns="0" bIns="0" anchor="t">
            <a:spAutoFit/>
          </a:bodyPr>
          <a:lstStyle/>
          <a:p>
            <a:pPr algn="ctr"/>
            <a:r>
              <a:rPr sz="1500" b="0">
                <a:solidFill>
                  <a:srgbClr val="484848"/>
                </a:solidFill>
                <a:latin typeface="DM Sans" pitchFamily="2" charset="77"/>
              </a:rPr>
              <a:t>1</a:t>
            </a:r>
          </a:p>
        </p:txBody>
      </p:sp>
      <p:sp>
        <p:nvSpPr>
          <p:cNvPr id="32" name="TextBox 31">
            <a:extLst>
              <a:ext uri="{FF2B5EF4-FFF2-40B4-BE49-F238E27FC236}">
                <a16:creationId xmlns:a16="http://schemas.microsoft.com/office/drawing/2014/main" id="{38C63E4D-C52F-1D04-8B13-CB1CC52B2B27}"/>
              </a:ext>
            </a:extLst>
          </p:cNvPr>
          <p:cNvSpPr txBox="1"/>
          <p:nvPr/>
        </p:nvSpPr>
        <p:spPr>
          <a:xfrm>
            <a:off x="3096538" y="4233897"/>
            <a:ext cx="1326423" cy="553998"/>
          </a:xfrm>
          <a:prstGeom prst="rect">
            <a:avLst/>
          </a:prstGeom>
          <a:noFill/>
          <a:ln>
            <a:noFill/>
          </a:ln>
        </p:spPr>
        <p:txBody>
          <a:bodyPr wrap="square" lIns="0" tIns="0" rIns="0" bIns="0" anchor="t">
            <a:spAutoFit/>
          </a:bodyPr>
          <a:lstStyle/>
          <a:p>
            <a:pPr algn="l"/>
            <a:r>
              <a:rPr sz="900" b="0" dirty="0">
                <a:solidFill>
                  <a:srgbClr val="484848"/>
                </a:solidFill>
                <a:latin typeface="DM Sans" pitchFamily="2" charset="77"/>
              </a:rPr>
              <a:t>Visualize a 650 km</a:t>
            </a:r>
            <a:r>
              <a:rPr lang="en-US" sz="900" b="0" dirty="0">
                <a:solidFill>
                  <a:srgbClr val="484848"/>
                </a:solidFill>
                <a:latin typeface="DM Sans" pitchFamily="2" charset="77"/>
              </a:rPr>
              <a:t> (~400 miles)</a:t>
            </a:r>
            <a:r>
              <a:rPr lang="en-US" sz="900" dirty="0">
                <a:solidFill>
                  <a:srgbClr val="484848"/>
                </a:solidFill>
                <a:latin typeface="DM Sans" pitchFamily="2" charset="77"/>
              </a:rPr>
              <a:t> </a:t>
            </a:r>
            <a:r>
              <a:rPr sz="900" b="0" dirty="0">
                <a:solidFill>
                  <a:srgbClr val="484848"/>
                </a:solidFill>
                <a:latin typeface="DM Sans" pitchFamily="2" charset="77"/>
              </a:rPr>
              <a:t>bookshelf line filled with</a:t>
            </a:r>
            <a:r>
              <a:rPr lang="en-US" sz="900" b="0" dirty="0">
                <a:solidFill>
                  <a:srgbClr val="484848"/>
                </a:solidFill>
                <a:latin typeface="DM Sans" pitchFamily="2" charset="77"/>
              </a:rPr>
              <a:t> </a:t>
            </a:r>
            <a:r>
              <a:rPr sz="900" b="0" dirty="0">
                <a:solidFill>
                  <a:srgbClr val="484848"/>
                </a:solidFill>
                <a:latin typeface="DM Sans" pitchFamily="2" charset="77"/>
              </a:rPr>
              <a:t>training data.</a:t>
            </a:r>
          </a:p>
        </p:txBody>
      </p:sp>
      <p:sp>
        <p:nvSpPr>
          <p:cNvPr id="33" name="TextBox 32">
            <a:extLst>
              <a:ext uri="{FF2B5EF4-FFF2-40B4-BE49-F238E27FC236}">
                <a16:creationId xmlns:a16="http://schemas.microsoft.com/office/drawing/2014/main" id="{A96A9A90-C3DE-3E42-364E-249AD3C409C1}"/>
              </a:ext>
            </a:extLst>
          </p:cNvPr>
          <p:cNvSpPr txBox="1"/>
          <p:nvPr/>
        </p:nvSpPr>
        <p:spPr>
          <a:xfrm>
            <a:off x="1273465" y="253587"/>
            <a:ext cx="2720296" cy="230832"/>
          </a:xfrm>
          <a:prstGeom prst="rect">
            <a:avLst/>
          </a:prstGeom>
          <a:noFill/>
          <a:ln>
            <a:noFill/>
          </a:ln>
        </p:spPr>
        <p:txBody>
          <a:bodyPr wrap="none" lIns="0" tIns="0" rIns="0" bIns="0" anchor="t">
            <a:spAutoFit/>
          </a:bodyPr>
          <a:lstStyle/>
          <a:p>
            <a:pPr algn="ctr"/>
            <a:r>
              <a:rPr sz="1500" b="1" dirty="0">
                <a:solidFill>
                  <a:srgbClr val="484848"/>
                </a:solidFill>
                <a:latin typeface="DM Sans" pitchFamily="2" charset="77"/>
              </a:rPr>
              <a:t>Understanding GPT-4's Scale</a:t>
            </a:r>
          </a:p>
        </p:txBody>
      </p:sp>
      <p:sp>
        <p:nvSpPr>
          <p:cNvPr id="34" name="Text box (fixed width)_6384826252268112340">
            <a:extLst>
              <a:ext uri="{FF2B5EF4-FFF2-40B4-BE49-F238E27FC236}">
                <a16:creationId xmlns:a16="http://schemas.microsoft.com/office/drawing/2014/main" id="{8BB18EC3-8941-C8A5-5940-F62C4659820F}"/>
              </a:ext>
            </a:extLst>
          </p:cNvPr>
          <p:cNvSpPr/>
          <p:nvPr>
            <p:custDataLst>
              <p:tags r:id="rId1"/>
            </p:custDataLst>
          </p:nvPr>
        </p:nvSpPr>
        <p:spPr>
          <a:xfrm>
            <a:off x="8195361" y="4950727"/>
            <a:ext cx="948639" cy="138499"/>
          </a:xfrm>
          <a:prstGeom prst="rect">
            <a:avLst/>
          </a:prstGeom>
          <a:noFill/>
          <a:ln w="9525">
            <a:noFill/>
          </a:ln>
          <a:extLst>
            <a:ext uri="{909E8E84-426E-40DD-AFC4-6F175D3DCCD1}">
              <a14:hiddenFill xmlns:a14="http://schemas.microsoft.com/office/drawing/2010/main">
                <a:solidFill>
                  <a:srgbClr val="FFFFFF">
                    <a:alpha val="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900" dirty="0">
                <a:solidFill>
                  <a:schemeClr val="bg1"/>
                </a:solidFill>
                <a:latin typeface="DM Sans" pitchFamily="2" charset="77"/>
              </a:rPr>
              <a:t>Source: </a:t>
            </a:r>
            <a:r>
              <a:rPr lang="en-US" sz="900" dirty="0">
                <a:solidFill>
                  <a:schemeClr val="accent3">
                    <a:lumMod val="40000"/>
                    <a:lumOff val="60000"/>
                  </a:schemeClr>
                </a:solidFill>
                <a:latin typeface="DM Sans" pitchFamily="2" charset="77"/>
                <a:hlinkClick r:id="rId4">
                  <a:extLst>
                    <a:ext uri="{A12FA001-AC4F-418D-AE19-62706E023703}">
                      <ahyp:hlinkClr xmlns:ahyp="http://schemas.microsoft.com/office/drawing/2018/hyperlinkcolor" val="tx"/>
                    </a:ext>
                  </a:extLst>
                </a:hlinkClick>
              </a:rPr>
              <a:t>Medium</a:t>
            </a:r>
            <a:endParaRPr lang="en-US" sz="900" dirty="0">
              <a:solidFill>
                <a:schemeClr val="accent3">
                  <a:lumMod val="40000"/>
                  <a:lumOff val="60000"/>
                </a:schemeClr>
              </a:solidFill>
              <a:latin typeface="DM Sans" pitchFamily="2" charset="77"/>
            </a:endParaRPr>
          </a:p>
        </p:txBody>
      </p:sp>
    </p:spTree>
    <p:extLst>
      <p:ext uri="{BB962C8B-B14F-4D97-AF65-F5344CB8AC3E}">
        <p14:creationId xmlns:p14="http://schemas.microsoft.com/office/powerpoint/2010/main" val="135334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anim calcmode="lin" valueType="num">
                                      <p:cBhvr additive="base">
                                        <p:cTn id="75" dur="500" fill="hold"/>
                                        <p:tgtEl>
                                          <p:spTgt spid="2"/>
                                        </p:tgtEl>
                                        <p:attrNameLst>
                                          <p:attrName>ppt_x</p:attrName>
                                        </p:attrNameLst>
                                      </p:cBhvr>
                                      <p:tavLst>
                                        <p:tav tm="0">
                                          <p:val>
                                            <p:strVal val="#ppt_x"/>
                                          </p:val>
                                        </p:tav>
                                        <p:tav tm="100000">
                                          <p:val>
                                            <p:strVal val="#ppt_x"/>
                                          </p:val>
                                        </p:tav>
                                      </p:tavLst>
                                    </p:anim>
                                    <p:anim calcmode="lin" valueType="num">
                                      <p:cBhvr additive="base">
                                        <p:cTn id="76" dur="500" fill="hold"/>
                                        <p:tgtEl>
                                          <p:spTgt spid="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ppt_x"/>
                                          </p:val>
                                        </p:tav>
                                        <p:tav tm="100000">
                                          <p:val>
                                            <p:strVal val="#ppt_x"/>
                                          </p:val>
                                        </p:tav>
                                      </p:tavLst>
                                    </p:anim>
                                    <p:anim calcmode="lin" valueType="num">
                                      <p:cBhvr additive="base">
                                        <p:cTn id="84" dur="500" fill="hold"/>
                                        <p:tgtEl>
                                          <p:spTgt spid="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500" fill="hold"/>
                                        <p:tgtEl>
                                          <p:spTgt spid="22"/>
                                        </p:tgtEl>
                                        <p:attrNameLst>
                                          <p:attrName>ppt_x</p:attrName>
                                        </p:attrNameLst>
                                      </p:cBhvr>
                                      <p:tavLst>
                                        <p:tav tm="0">
                                          <p:val>
                                            <p:strVal val="#ppt_x"/>
                                          </p:val>
                                        </p:tav>
                                        <p:tav tm="100000">
                                          <p:val>
                                            <p:strVal val="#ppt_x"/>
                                          </p:val>
                                        </p:tav>
                                      </p:tavLst>
                                    </p:anim>
                                    <p:anim calcmode="lin" valueType="num">
                                      <p:cBhvr additive="base">
                                        <p:cTn id="88" dur="500" fill="hold"/>
                                        <p:tgtEl>
                                          <p:spTgt spid="2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fill="hold"/>
                                        <p:tgtEl>
                                          <p:spTgt spid="27"/>
                                        </p:tgtEl>
                                        <p:attrNameLst>
                                          <p:attrName>ppt_x</p:attrName>
                                        </p:attrNameLst>
                                      </p:cBhvr>
                                      <p:tavLst>
                                        <p:tav tm="0">
                                          <p:val>
                                            <p:strVal val="#ppt_x"/>
                                          </p:val>
                                        </p:tav>
                                        <p:tav tm="100000">
                                          <p:val>
                                            <p:strVal val="#ppt_x"/>
                                          </p:val>
                                        </p:tav>
                                      </p:tavLst>
                                    </p:anim>
                                    <p:anim calcmode="lin" valueType="num">
                                      <p:cBhvr additive="base">
                                        <p:cTn id="92" dur="500" fill="hold"/>
                                        <p:tgtEl>
                                          <p:spTgt spid="27"/>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ppt_x"/>
                                          </p:val>
                                        </p:tav>
                                        <p:tav tm="100000">
                                          <p:val>
                                            <p:strVal val="#ppt_x"/>
                                          </p:val>
                                        </p:tav>
                                      </p:tavLst>
                                    </p:anim>
                                    <p:anim calcmode="lin" valueType="num">
                                      <p:cBhvr additive="base">
                                        <p:cTn id="96" dur="500" fill="hold"/>
                                        <p:tgtEl>
                                          <p:spTgt spid="2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additive="base">
                                        <p:cTn id="99" dur="500" fill="hold"/>
                                        <p:tgtEl>
                                          <p:spTgt spid="29"/>
                                        </p:tgtEl>
                                        <p:attrNameLst>
                                          <p:attrName>ppt_x</p:attrName>
                                        </p:attrNameLst>
                                      </p:cBhvr>
                                      <p:tavLst>
                                        <p:tav tm="0">
                                          <p:val>
                                            <p:strVal val="#ppt_x"/>
                                          </p:val>
                                        </p:tav>
                                        <p:tav tm="100000">
                                          <p:val>
                                            <p:strVal val="#ppt_x"/>
                                          </p:val>
                                        </p:tav>
                                      </p:tavLst>
                                    </p:anim>
                                    <p:anim calcmode="lin" valueType="num">
                                      <p:cBhvr additive="base">
                                        <p:cTn id="100" dur="500" fill="hold"/>
                                        <p:tgtEl>
                                          <p:spTgt spid="29"/>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additive="base">
                                        <p:cTn id="103" dur="500" fill="hold"/>
                                        <p:tgtEl>
                                          <p:spTgt spid="3"/>
                                        </p:tgtEl>
                                        <p:attrNameLst>
                                          <p:attrName>ppt_x</p:attrName>
                                        </p:attrNameLst>
                                      </p:cBhvr>
                                      <p:tavLst>
                                        <p:tav tm="0">
                                          <p:val>
                                            <p:strVal val="#ppt_x"/>
                                          </p:val>
                                        </p:tav>
                                        <p:tav tm="100000">
                                          <p:val>
                                            <p:strVal val="#ppt_x"/>
                                          </p:val>
                                        </p:tav>
                                      </p:tavLst>
                                    </p:anim>
                                    <p:anim calcmode="lin" valueType="num">
                                      <p:cBhvr additive="base">
                                        <p:cTn id="10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0" grpId="0" animBg="1"/>
      <p:bldP spid="11" grpId="0" animBg="1"/>
      <p:bldP spid="15" grpId="0" animBg="1"/>
      <p:bldP spid="16" grpId="0" animBg="1"/>
      <p:bldP spid="17"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6">
          <a:extLst>
            <a:ext uri="{FF2B5EF4-FFF2-40B4-BE49-F238E27FC236}">
              <a16:creationId xmlns:a16="http://schemas.microsoft.com/office/drawing/2014/main" id="{3291B29D-F73B-E5A1-E502-2F0A7EC70268}"/>
            </a:ext>
          </a:extLst>
        </p:cNvPr>
        <p:cNvGrpSpPr/>
        <p:nvPr/>
      </p:nvGrpSpPr>
      <p:grpSpPr>
        <a:xfrm>
          <a:off x="0" y="0"/>
          <a:ext cx="0" cy="0"/>
          <a:chOff x="0" y="0"/>
          <a:chExt cx="0" cy="0"/>
        </a:xfrm>
      </p:grpSpPr>
      <p:sp>
        <p:nvSpPr>
          <p:cNvPr id="4267" name="Google Shape;4267;p134">
            <a:extLst>
              <a:ext uri="{FF2B5EF4-FFF2-40B4-BE49-F238E27FC236}">
                <a16:creationId xmlns:a16="http://schemas.microsoft.com/office/drawing/2014/main" id="{FF66D6A7-30B6-1563-40AE-F4F02B0A3E5C}"/>
              </a:ext>
            </a:extLst>
          </p:cNvPr>
          <p:cNvSpPr/>
          <p:nvPr/>
        </p:nvSpPr>
        <p:spPr>
          <a:xfrm>
            <a:off x="-18425" y="0"/>
            <a:ext cx="3717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4269" name="Google Shape;4269;p134">
            <a:extLst>
              <a:ext uri="{FF2B5EF4-FFF2-40B4-BE49-F238E27FC236}">
                <a16:creationId xmlns:a16="http://schemas.microsoft.com/office/drawing/2014/main" id="{9027CA06-7A9C-00DF-B9C0-A44791DDDDA3}"/>
              </a:ext>
            </a:extLst>
          </p:cNvPr>
          <p:cNvSpPr txBox="1">
            <a:spLocks noGrp="1"/>
          </p:cNvSpPr>
          <p:nvPr>
            <p:ph type="body" idx="2"/>
          </p:nvPr>
        </p:nvSpPr>
        <p:spPr>
          <a:xfrm>
            <a:off x="169161" y="1924924"/>
            <a:ext cx="1671000" cy="5310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Clr>
                <a:schemeClr val="lt1"/>
              </a:buClr>
              <a:buSzPts val="1000"/>
              <a:buNone/>
            </a:pPr>
            <a:r>
              <a:rPr lang="en" b="1" dirty="0">
                <a:solidFill>
                  <a:schemeClr val="lt1"/>
                </a:solidFill>
                <a:latin typeface="DM Sans" pitchFamily="2" charset="77"/>
              </a:rPr>
              <a:t>Data Centers</a:t>
            </a:r>
            <a:r>
              <a:rPr lang="en" dirty="0">
                <a:solidFill>
                  <a:schemeClr val="lt1"/>
                </a:solidFill>
                <a:latin typeface="DM Sans" pitchFamily="2" charset="77"/>
              </a:rPr>
              <a:t>: Consume 1% of global electricity.</a:t>
            </a:r>
            <a:endParaRPr dirty="0">
              <a:solidFill>
                <a:schemeClr val="lt1"/>
              </a:solidFill>
              <a:latin typeface="DM Sans" pitchFamily="2" charset="77"/>
            </a:endParaRPr>
          </a:p>
          <a:p>
            <a:pPr marL="0" lvl="0" indent="0" algn="ctr" rtl="0">
              <a:spcBef>
                <a:spcPts val="1200"/>
              </a:spcBef>
              <a:spcAft>
                <a:spcPts val="1200"/>
              </a:spcAft>
              <a:buNone/>
            </a:pPr>
            <a:endParaRPr dirty="0">
              <a:solidFill>
                <a:schemeClr val="lt1"/>
              </a:solidFill>
              <a:latin typeface="DM Sans" pitchFamily="2" charset="77"/>
            </a:endParaRPr>
          </a:p>
        </p:txBody>
      </p:sp>
      <p:sp>
        <p:nvSpPr>
          <p:cNvPr id="4270" name="Google Shape;4270;p134">
            <a:extLst>
              <a:ext uri="{FF2B5EF4-FFF2-40B4-BE49-F238E27FC236}">
                <a16:creationId xmlns:a16="http://schemas.microsoft.com/office/drawing/2014/main" id="{D07CB19B-3D32-2EEC-3262-A921D5255EC6}"/>
              </a:ext>
            </a:extLst>
          </p:cNvPr>
          <p:cNvSpPr txBox="1">
            <a:spLocks noGrp="1"/>
          </p:cNvSpPr>
          <p:nvPr>
            <p:ph type="title"/>
          </p:nvPr>
        </p:nvSpPr>
        <p:spPr>
          <a:xfrm>
            <a:off x="169075" y="118925"/>
            <a:ext cx="33423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latin typeface="DM Sans" pitchFamily="2" charset="77"/>
              </a:rPr>
              <a:t>AI Energy Consumption</a:t>
            </a:r>
            <a:endParaRPr dirty="0">
              <a:solidFill>
                <a:schemeClr val="bg1"/>
              </a:solidFill>
              <a:latin typeface="DM Sans" pitchFamily="2" charset="77"/>
            </a:endParaRPr>
          </a:p>
        </p:txBody>
      </p:sp>
      <p:sp>
        <p:nvSpPr>
          <p:cNvPr id="4271" name="Google Shape;4271;p134">
            <a:extLst>
              <a:ext uri="{FF2B5EF4-FFF2-40B4-BE49-F238E27FC236}">
                <a16:creationId xmlns:a16="http://schemas.microsoft.com/office/drawing/2014/main" id="{DC2AF6D8-597A-C20C-28A9-ABEDE3F3FAC2}"/>
              </a:ext>
            </a:extLst>
          </p:cNvPr>
          <p:cNvSpPr txBox="1">
            <a:spLocks noGrp="1"/>
          </p:cNvSpPr>
          <p:nvPr>
            <p:ph type="title" idx="4"/>
          </p:nvPr>
        </p:nvSpPr>
        <p:spPr>
          <a:xfrm>
            <a:off x="169186" y="1393924"/>
            <a:ext cx="1671000" cy="53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DM Sans" pitchFamily="2" charset="77"/>
              </a:rPr>
              <a:t>1%</a:t>
            </a:r>
            <a:endParaRPr dirty="0">
              <a:solidFill>
                <a:schemeClr val="lt1"/>
              </a:solidFill>
              <a:latin typeface="DM Sans" pitchFamily="2" charset="77"/>
            </a:endParaRPr>
          </a:p>
        </p:txBody>
      </p:sp>
      <p:sp>
        <p:nvSpPr>
          <p:cNvPr id="4272" name="Google Shape;4272;p134">
            <a:extLst>
              <a:ext uri="{FF2B5EF4-FFF2-40B4-BE49-F238E27FC236}">
                <a16:creationId xmlns:a16="http://schemas.microsoft.com/office/drawing/2014/main" id="{E7AE82A6-15CF-F91A-7671-AC1C96FB616C}"/>
              </a:ext>
            </a:extLst>
          </p:cNvPr>
          <p:cNvSpPr txBox="1">
            <a:spLocks noGrp="1"/>
          </p:cNvSpPr>
          <p:nvPr>
            <p:ph type="body" idx="2"/>
          </p:nvPr>
        </p:nvSpPr>
        <p:spPr>
          <a:xfrm>
            <a:off x="1840312" y="1924924"/>
            <a:ext cx="1671000" cy="5310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Clr>
                <a:schemeClr val="lt1"/>
              </a:buClr>
              <a:buSzPts val="1000"/>
              <a:buNone/>
            </a:pPr>
            <a:r>
              <a:rPr lang="en" b="1" dirty="0">
                <a:solidFill>
                  <a:schemeClr val="lt1"/>
                </a:solidFill>
                <a:latin typeface="DM Sans" pitchFamily="2" charset="77"/>
              </a:rPr>
              <a:t>Training</a:t>
            </a:r>
            <a:r>
              <a:rPr lang="en" dirty="0">
                <a:solidFill>
                  <a:schemeClr val="lt1"/>
                </a:solidFill>
                <a:latin typeface="DM Sans" pitchFamily="2" charset="77"/>
              </a:rPr>
              <a:t>: GPT-4 consumed 62,000 MWh.</a:t>
            </a:r>
            <a:endParaRPr dirty="0">
              <a:solidFill>
                <a:schemeClr val="lt1"/>
              </a:solidFill>
              <a:latin typeface="DM Sans" pitchFamily="2" charset="77"/>
            </a:endParaRPr>
          </a:p>
          <a:p>
            <a:pPr marL="0" lvl="0" indent="0" algn="ctr" rtl="0">
              <a:spcBef>
                <a:spcPts val="1200"/>
              </a:spcBef>
              <a:spcAft>
                <a:spcPts val="1200"/>
              </a:spcAft>
              <a:buNone/>
            </a:pPr>
            <a:endParaRPr dirty="0">
              <a:solidFill>
                <a:schemeClr val="lt1"/>
              </a:solidFill>
              <a:latin typeface="DM Sans" pitchFamily="2" charset="77"/>
            </a:endParaRPr>
          </a:p>
        </p:txBody>
      </p:sp>
      <p:sp>
        <p:nvSpPr>
          <p:cNvPr id="4273" name="Google Shape;4273;p134">
            <a:extLst>
              <a:ext uri="{FF2B5EF4-FFF2-40B4-BE49-F238E27FC236}">
                <a16:creationId xmlns:a16="http://schemas.microsoft.com/office/drawing/2014/main" id="{46DF6CD3-B213-D792-AE67-D05D87ECBE2D}"/>
              </a:ext>
            </a:extLst>
          </p:cNvPr>
          <p:cNvSpPr txBox="1">
            <a:spLocks noGrp="1"/>
          </p:cNvSpPr>
          <p:nvPr>
            <p:ph type="title" idx="4"/>
          </p:nvPr>
        </p:nvSpPr>
        <p:spPr>
          <a:xfrm>
            <a:off x="1840337" y="1393924"/>
            <a:ext cx="1671000" cy="53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M Sans" pitchFamily="2" charset="77"/>
              </a:rPr>
              <a:t>62k</a:t>
            </a:r>
            <a:endParaRPr>
              <a:solidFill>
                <a:schemeClr val="lt1"/>
              </a:solidFill>
              <a:latin typeface="DM Sans" pitchFamily="2" charset="77"/>
            </a:endParaRPr>
          </a:p>
        </p:txBody>
      </p:sp>
      <p:sp>
        <p:nvSpPr>
          <p:cNvPr id="4274" name="Google Shape;4274;p134">
            <a:extLst>
              <a:ext uri="{FF2B5EF4-FFF2-40B4-BE49-F238E27FC236}">
                <a16:creationId xmlns:a16="http://schemas.microsoft.com/office/drawing/2014/main" id="{AD860B5F-2DF8-FCE5-7B7F-C7901A09D698}"/>
              </a:ext>
            </a:extLst>
          </p:cNvPr>
          <p:cNvSpPr txBox="1">
            <a:spLocks noGrp="1"/>
          </p:cNvSpPr>
          <p:nvPr>
            <p:ph type="body" idx="2"/>
          </p:nvPr>
        </p:nvSpPr>
        <p:spPr>
          <a:xfrm>
            <a:off x="169199" y="3330999"/>
            <a:ext cx="1671000" cy="5310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Clr>
                <a:schemeClr val="lt1"/>
              </a:buClr>
              <a:buSzPts val="1000"/>
              <a:buNone/>
            </a:pPr>
            <a:r>
              <a:rPr lang="en" b="1" dirty="0">
                <a:solidFill>
                  <a:schemeClr val="lt1"/>
                </a:solidFill>
                <a:latin typeface="DM Sans" pitchFamily="2" charset="77"/>
              </a:rPr>
              <a:t>Inference</a:t>
            </a:r>
            <a:r>
              <a:rPr lang="en" dirty="0">
                <a:solidFill>
                  <a:schemeClr val="lt1"/>
                </a:solidFill>
                <a:latin typeface="DM Sans" pitchFamily="2" charset="77"/>
              </a:rPr>
              <a:t>: Uses 10 times search energy.</a:t>
            </a:r>
            <a:endParaRPr dirty="0">
              <a:solidFill>
                <a:schemeClr val="lt1"/>
              </a:solidFill>
              <a:latin typeface="DM Sans" pitchFamily="2" charset="77"/>
            </a:endParaRPr>
          </a:p>
          <a:p>
            <a:pPr marL="0" lvl="0" indent="0" algn="ctr" rtl="0">
              <a:spcBef>
                <a:spcPts val="1200"/>
              </a:spcBef>
              <a:spcAft>
                <a:spcPts val="1200"/>
              </a:spcAft>
              <a:buNone/>
            </a:pPr>
            <a:endParaRPr dirty="0">
              <a:solidFill>
                <a:schemeClr val="lt1"/>
              </a:solidFill>
              <a:latin typeface="DM Sans" pitchFamily="2" charset="77"/>
            </a:endParaRPr>
          </a:p>
        </p:txBody>
      </p:sp>
      <p:sp>
        <p:nvSpPr>
          <p:cNvPr id="4275" name="Google Shape;4275;p134">
            <a:extLst>
              <a:ext uri="{FF2B5EF4-FFF2-40B4-BE49-F238E27FC236}">
                <a16:creationId xmlns:a16="http://schemas.microsoft.com/office/drawing/2014/main" id="{C46433F8-3CEE-727C-F119-5248A322A191}"/>
              </a:ext>
            </a:extLst>
          </p:cNvPr>
          <p:cNvSpPr txBox="1">
            <a:spLocks noGrp="1"/>
          </p:cNvSpPr>
          <p:nvPr>
            <p:ph type="title" idx="4"/>
          </p:nvPr>
        </p:nvSpPr>
        <p:spPr>
          <a:xfrm>
            <a:off x="169223" y="2799999"/>
            <a:ext cx="1671000" cy="53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M Sans" pitchFamily="2" charset="77"/>
              </a:rPr>
              <a:t>10x</a:t>
            </a:r>
            <a:endParaRPr>
              <a:solidFill>
                <a:schemeClr val="lt1"/>
              </a:solidFill>
              <a:latin typeface="DM Sans" pitchFamily="2" charset="77"/>
            </a:endParaRPr>
          </a:p>
        </p:txBody>
      </p:sp>
      <p:sp>
        <p:nvSpPr>
          <p:cNvPr id="4276" name="Google Shape;4276;p134">
            <a:extLst>
              <a:ext uri="{FF2B5EF4-FFF2-40B4-BE49-F238E27FC236}">
                <a16:creationId xmlns:a16="http://schemas.microsoft.com/office/drawing/2014/main" id="{2F99B802-3AB9-F31F-BC86-47399C129A5A}"/>
              </a:ext>
            </a:extLst>
          </p:cNvPr>
          <p:cNvSpPr txBox="1">
            <a:spLocks noGrp="1"/>
          </p:cNvSpPr>
          <p:nvPr>
            <p:ph type="body" idx="2"/>
          </p:nvPr>
        </p:nvSpPr>
        <p:spPr>
          <a:xfrm>
            <a:off x="1840350" y="3330999"/>
            <a:ext cx="1671000" cy="5310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Clr>
                <a:schemeClr val="lt1"/>
              </a:buClr>
              <a:buSzPts val="1000"/>
              <a:buNone/>
            </a:pPr>
            <a:r>
              <a:rPr lang="en" b="1" dirty="0">
                <a:solidFill>
                  <a:schemeClr val="lt1"/>
                </a:solidFill>
                <a:latin typeface="DM Sans" pitchFamily="2" charset="77"/>
              </a:rPr>
              <a:t>Power</a:t>
            </a:r>
            <a:r>
              <a:rPr lang="en" dirty="0">
                <a:solidFill>
                  <a:schemeClr val="lt1"/>
                </a:solidFill>
                <a:latin typeface="DM Sans" pitchFamily="2" charset="77"/>
              </a:rPr>
              <a:t>: Equal to homes' usage for 5 years.</a:t>
            </a:r>
            <a:endParaRPr dirty="0">
              <a:solidFill>
                <a:schemeClr val="lt1"/>
              </a:solidFill>
              <a:latin typeface="DM Sans" pitchFamily="2" charset="77"/>
            </a:endParaRPr>
          </a:p>
          <a:p>
            <a:pPr marL="0" lvl="0" indent="0" algn="ctr" rtl="0">
              <a:spcBef>
                <a:spcPts val="1200"/>
              </a:spcBef>
              <a:spcAft>
                <a:spcPts val="1200"/>
              </a:spcAft>
              <a:buNone/>
            </a:pPr>
            <a:endParaRPr dirty="0">
              <a:solidFill>
                <a:schemeClr val="lt1"/>
              </a:solidFill>
              <a:latin typeface="DM Sans" pitchFamily="2" charset="77"/>
            </a:endParaRPr>
          </a:p>
        </p:txBody>
      </p:sp>
      <p:sp>
        <p:nvSpPr>
          <p:cNvPr id="4277" name="Google Shape;4277;p134">
            <a:extLst>
              <a:ext uri="{FF2B5EF4-FFF2-40B4-BE49-F238E27FC236}">
                <a16:creationId xmlns:a16="http://schemas.microsoft.com/office/drawing/2014/main" id="{39F24EF1-2E88-0A4E-17D4-28791D953876}"/>
              </a:ext>
            </a:extLst>
          </p:cNvPr>
          <p:cNvSpPr txBox="1">
            <a:spLocks noGrp="1"/>
          </p:cNvSpPr>
          <p:nvPr>
            <p:ph type="title" idx="4"/>
          </p:nvPr>
        </p:nvSpPr>
        <p:spPr>
          <a:xfrm>
            <a:off x="1840375" y="2799999"/>
            <a:ext cx="1671000" cy="53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M Sans" pitchFamily="2" charset="77"/>
              </a:rPr>
              <a:t>5y</a:t>
            </a:r>
            <a:endParaRPr>
              <a:solidFill>
                <a:schemeClr val="lt1"/>
              </a:solidFill>
              <a:latin typeface="DM Sans" pitchFamily="2" charset="77"/>
            </a:endParaRPr>
          </a:p>
        </p:txBody>
      </p:sp>
      <p:sp>
        <p:nvSpPr>
          <p:cNvPr id="4278" name="Google Shape;4278;p134">
            <a:extLst>
              <a:ext uri="{FF2B5EF4-FFF2-40B4-BE49-F238E27FC236}">
                <a16:creationId xmlns:a16="http://schemas.microsoft.com/office/drawing/2014/main" id="{51816537-3F74-E9F4-F76D-C1EB7BD54B1C}"/>
              </a:ext>
            </a:extLst>
          </p:cNvPr>
          <p:cNvSpPr txBox="1">
            <a:spLocks noGrp="1"/>
          </p:cNvSpPr>
          <p:nvPr>
            <p:ph type="body" idx="2"/>
          </p:nvPr>
        </p:nvSpPr>
        <p:spPr>
          <a:xfrm>
            <a:off x="356700" y="4798700"/>
            <a:ext cx="3342300" cy="255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600" dirty="0">
                <a:solidFill>
                  <a:schemeClr val="lt1"/>
                </a:solidFill>
                <a:latin typeface="DM Sans" pitchFamily="2" charset="77"/>
              </a:rPr>
              <a:t>Sources: Estimated energy metrics from OpenAI, DeepMind, and 2022 IEEE standards.</a:t>
            </a:r>
            <a:endParaRPr sz="600" dirty="0">
              <a:solidFill>
                <a:schemeClr val="lt1"/>
              </a:solidFill>
              <a:latin typeface="DM Sans" pitchFamily="2" charset="77"/>
            </a:endParaRPr>
          </a:p>
        </p:txBody>
      </p:sp>
      <p:grpSp>
        <p:nvGrpSpPr>
          <p:cNvPr id="6" name="Group 5">
            <a:extLst>
              <a:ext uri="{FF2B5EF4-FFF2-40B4-BE49-F238E27FC236}">
                <a16:creationId xmlns:a16="http://schemas.microsoft.com/office/drawing/2014/main" id="{AC51A628-22FE-1A5C-C579-6242B668838D}"/>
              </a:ext>
            </a:extLst>
          </p:cNvPr>
          <p:cNvGrpSpPr/>
          <p:nvPr/>
        </p:nvGrpSpPr>
        <p:grpSpPr>
          <a:xfrm>
            <a:off x="4545874" y="1069970"/>
            <a:ext cx="1713470" cy="535459"/>
            <a:chOff x="535459" y="1981200"/>
            <a:chExt cx="1713470" cy="535459"/>
          </a:xfrm>
        </p:grpSpPr>
        <p:sp>
          <p:nvSpPr>
            <p:cNvPr id="7" name="Rounded Rectangle 1">
              <a:extLst>
                <a:ext uri="{FF2B5EF4-FFF2-40B4-BE49-F238E27FC236}">
                  <a16:creationId xmlns:a16="http://schemas.microsoft.com/office/drawing/2014/main" id="{B21F8735-12FF-A1CB-3598-354B1B716FED}"/>
                </a:ext>
              </a:extLst>
            </p:cNvPr>
            <p:cNvSpPr/>
            <p:nvPr/>
          </p:nvSpPr>
          <p:spPr>
            <a:xfrm>
              <a:off x="535459" y="1981200"/>
              <a:ext cx="1713470" cy="535459"/>
            </a:xfrm>
            <a:custGeom>
              <a:avLst/>
              <a:gdLst/>
              <a:ahLst/>
              <a:cxnLst/>
              <a:rect l="0" t="0" r="0" b="0"/>
              <a:pathLst>
                <a:path w="1713470" h="535459">
                  <a:moveTo>
                    <a:pt x="1713470" y="374821"/>
                  </a:moveTo>
                  <a:cubicBezTo>
                    <a:pt x="1713470" y="463539"/>
                    <a:pt x="1329896" y="535459"/>
                    <a:pt x="856735" y="535459"/>
                  </a:cubicBezTo>
                  <a:cubicBezTo>
                    <a:pt x="383573" y="535459"/>
                    <a:pt x="0" y="463539"/>
                    <a:pt x="0" y="374821"/>
                  </a:cubicBezTo>
                  <a:cubicBezTo>
                    <a:pt x="0" y="225116"/>
                    <a:pt x="0" y="310343"/>
                    <a:pt x="0" y="160637"/>
                  </a:cubicBezTo>
                  <a:cubicBezTo>
                    <a:pt x="0" y="71920"/>
                    <a:pt x="383573" y="0"/>
                    <a:pt x="856735" y="0"/>
                  </a:cubicBezTo>
                  <a:cubicBezTo>
                    <a:pt x="1329896" y="0"/>
                    <a:pt x="1713470" y="71920"/>
                    <a:pt x="1713470" y="160637"/>
                  </a:cubicBezTo>
                  <a:cubicBezTo>
                    <a:pt x="1713470" y="310343"/>
                    <a:pt x="1713470" y="225116"/>
                    <a:pt x="1713470" y="374821"/>
                  </a:cubicBezTo>
                  <a:close/>
                </a:path>
              </a:pathLst>
            </a:custGeom>
            <a:solidFill>
              <a:srgbClr val="EBEBEB"/>
            </a:solidFill>
            <a:ln>
              <a:noFill/>
            </a:ln>
          </p:spPr>
          <p:txBody>
            <a:bodyPr rtlCol="0" anchor="ctr"/>
            <a:lstStyle/>
            <a:p>
              <a:pPr algn="ctr"/>
              <a:endParaRPr>
                <a:latin typeface="DM Sans" pitchFamily="2" charset="77"/>
              </a:endParaRPr>
            </a:p>
          </p:txBody>
        </p:sp>
        <p:sp>
          <p:nvSpPr>
            <p:cNvPr id="8" name="Rounded Rectangle 2">
              <a:extLst>
                <a:ext uri="{FF2B5EF4-FFF2-40B4-BE49-F238E27FC236}">
                  <a16:creationId xmlns:a16="http://schemas.microsoft.com/office/drawing/2014/main" id="{E409D519-2691-B9C4-FCF2-CC2566364C06}"/>
                </a:ext>
              </a:extLst>
            </p:cNvPr>
            <p:cNvSpPr/>
            <p:nvPr/>
          </p:nvSpPr>
          <p:spPr>
            <a:xfrm>
              <a:off x="535459" y="1981200"/>
              <a:ext cx="1713470" cy="321275"/>
            </a:xfrm>
            <a:custGeom>
              <a:avLst/>
              <a:gdLst/>
              <a:ahLst/>
              <a:cxnLst/>
              <a:rect l="0" t="0" r="0" b="0"/>
              <a:pathLst>
                <a:path w="1713470" h="321275">
                  <a:moveTo>
                    <a:pt x="0" y="160637"/>
                  </a:moveTo>
                  <a:cubicBezTo>
                    <a:pt x="0" y="71920"/>
                    <a:pt x="383573" y="0"/>
                    <a:pt x="856735" y="0"/>
                  </a:cubicBezTo>
                  <a:cubicBezTo>
                    <a:pt x="1329896" y="0"/>
                    <a:pt x="1713470" y="71920"/>
                    <a:pt x="1713470" y="160637"/>
                  </a:cubicBezTo>
                  <a:cubicBezTo>
                    <a:pt x="1713470" y="249355"/>
                    <a:pt x="1329896" y="321275"/>
                    <a:pt x="856735" y="321275"/>
                  </a:cubicBezTo>
                  <a:cubicBezTo>
                    <a:pt x="383573" y="321275"/>
                    <a:pt x="0" y="249355"/>
                    <a:pt x="0" y="160637"/>
                  </a:cubicBezTo>
                </a:path>
              </a:pathLst>
            </a:custGeom>
            <a:solidFill>
              <a:srgbClr val="EBEBEB"/>
            </a:solidFill>
            <a:ln>
              <a:noFill/>
            </a:ln>
          </p:spPr>
          <p:txBody>
            <a:bodyPr rtlCol="0" anchor="ctr"/>
            <a:lstStyle/>
            <a:p>
              <a:pPr algn="ctr"/>
              <a:endParaRPr>
                <a:latin typeface="DM Sans" pitchFamily="2" charset="77"/>
              </a:endParaRPr>
            </a:p>
          </p:txBody>
        </p:sp>
        <p:sp>
          <p:nvSpPr>
            <p:cNvPr id="9" name="Rounded Rectangle 3">
              <a:extLst>
                <a:ext uri="{FF2B5EF4-FFF2-40B4-BE49-F238E27FC236}">
                  <a16:creationId xmlns:a16="http://schemas.microsoft.com/office/drawing/2014/main" id="{71FB7A83-4294-2384-B25D-342920E76AB1}"/>
                </a:ext>
              </a:extLst>
            </p:cNvPr>
            <p:cNvSpPr/>
            <p:nvPr/>
          </p:nvSpPr>
          <p:spPr>
            <a:xfrm>
              <a:off x="1070918" y="1981200"/>
              <a:ext cx="642551" cy="223108"/>
            </a:xfrm>
            <a:custGeom>
              <a:avLst/>
              <a:gdLst/>
              <a:ahLst/>
              <a:cxnLst/>
              <a:rect l="0" t="0" r="0" b="0"/>
              <a:pathLst>
                <a:path w="642551" h="223108">
                  <a:moveTo>
                    <a:pt x="0" y="62470"/>
                  </a:moveTo>
                  <a:cubicBezTo>
                    <a:pt x="0" y="27968"/>
                    <a:pt x="143839" y="0"/>
                    <a:pt x="321275" y="0"/>
                  </a:cubicBezTo>
                  <a:cubicBezTo>
                    <a:pt x="498711" y="0"/>
                    <a:pt x="642551" y="27968"/>
                    <a:pt x="642551" y="62470"/>
                  </a:cubicBezTo>
                  <a:lnTo>
                    <a:pt x="642551" y="160637"/>
                  </a:lnTo>
                  <a:cubicBezTo>
                    <a:pt x="642551" y="195139"/>
                    <a:pt x="498711" y="223108"/>
                    <a:pt x="321275" y="223108"/>
                  </a:cubicBezTo>
                  <a:cubicBezTo>
                    <a:pt x="143839" y="223108"/>
                    <a:pt x="0" y="195139"/>
                    <a:pt x="0" y="160637"/>
                  </a:cubicBezTo>
                  <a:close/>
                </a:path>
              </a:pathLst>
            </a:custGeom>
            <a:solidFill>
              <a:srgbClr val="EBEBEB"/>
            </a:solidFill>
            <a:ln>
              <a:noFill/>
            </a:ln>
          </p:spPr>
          <p:txBody>
            <a:bodyPr rtlCol="0" anchor="ctr"/>
            <a:lstStyle/>
            <a:p>
              <a:pPr algn="ctr"/>
              <a:endParaRPr>
                <a:latin typeface="DM Sans" pitchFamily="2" charset="77"/>
              </a:endParaRPr>
            </a:p>
          </p:txBody>
        </p:sp>
        <p:sp>
          <p:nvSpPr>
            <p:cNvPr id="10" name="Rounded Rectangle 4">
              <a:extLst>
                <a:ext uri="{FF2B5EF4-FFF2-40B4-BE49-F238E27FC236}">
                  <a16:creationId xmlns:a16="http://schemas.microsoft.com/office/drawing/2014/main" id="{0D348724-028C-6ADE-C36C-5E1BD139368E}"/>
                </a:ext>
              </a:extLst>
            </p:cNvPr>
            <p:cNvSpPr/>
            <p:nvPr/>
          </p:nvSpPr>
          <p:spPr>
            <a:xfrm>
              <a:off x="1070918" y="1981200"/>
              <a:ext cx="642551" cy="124940"/>
            </a:xfrm>
            <a:custGeom>
              <a:avLst/>
              <a:gdLst/>
              <a:ahLst/>
              <a:cxnLst/>
              <a:rect l="0" t="0" r="0" b="0"/>
              <a:pathLst>
                <a:path w="642551" h="124940">
                  <a:moveTo>
                    <a:pt x="321275" y="124940"/>
                  </a:moveTo>
                  <a:cubicBezTo>
                    <a:pt x="143839" y="124940"/>
                    <a:pt x="0" y="96971"/>
                    <a:pt x="0" y="62470"/>
                  </a:cubicBezTo>
                  <a:cubicBezTo>
                    <a:pt x="0" y="27968"/>
                    <a:pt x="143839" y="0"/>
                    <a:pt x="321275" y="0"/>
                  </a:cubicBezTo>
                  <a:cubicBezTo>
                    <a:pt x="498711" y="0"/>
                    <a:pt x="642551" y="27968"/>
                    <a:pt x="642551" y="62470"/>
                  </a:cubicBezTo>
                  <a:cubicBezTo>
                    <a:pt x="642551" y="96971"/>
                    <a:pt x="498711" y="124940"/>
                    <a:pt x="321275" y="124940"/>
                  </a:cubicBezTo>
                  <a:close/>
                </a:path>
              </a:pathLst>
            </a:custGeom>
            <a:solidFill>
              <a:srgbClr val="EBEBEB"/>
            </a:solidFill>
            <a:ln>
              <a:noFill/>
            </a:ln>
          </p:spPr>
          <p:txBody>
            <a:bodyPr rtlCol="0" anchor="ctr"/>
            <a:lstStyle/>
            <a:p>
              <a:pPr algn="ctr"/>
              <a:endParaRPr>
                <a:latin typeface="DM Sans" pitchFamily="2" charset="77"/>
              </a:endParaRPr>
            </a:p>
          </p:txBody>
        </p:sp>
        <p:sp>
          <p:nvSpPr>
            <p:cNvPr id="11" name="Rounded Rectangle 5">
              <a:extLst>
                <a:ext uri="{FF2B5EF4-FFF2-40B4-BE49-F238E27FC236}">
                  <a16:creationId xmlns:a16="http://schemas.microsoft.com/office/drawing/2014/main" id="{B564C1AA-64E3-9C08-395D-9DB2F93BC7C0}"/>
                </a:ext>
              </a:extLst>
            </p:cNvPr>
            <p:cNvSpPr/>
            <p:nvPr/>
          </p:nvSpPr>
          <p:spPr>
            <a:xfrm>
              <a:off x="535459" y="1981200"/>
              <a:ext cx="1713470" cy="535459"/>
            </a:xfrm>
            <a:custGeom>
              <a:avLst/>
              <a:gdLst/>
              <a:ahLst/>
              <a:cxnLst/>
              <a:rect l="0" t="0" r="0" b="0"/>
              <a:pathLst>
                <a:path w="1713470" h="535459">
                  <a:moveTo>
                    <a:pt x="1713470" y="374821"/>
                  </a:moveTo>
                  <a:cubicBezTo>
                    <a:pt x="1713470" y="463539"/>
                    <a:pt x="1329896" y="535459"/>
                    <a:pt x="856735" y="535459"/>
                  </a:cubicBezTo>
                  <a:cubicBezTo>
                    <a:pt x="383573" y="535459"/>
                    <a:pt x="0" y="463539"/>
                    <a:pt x="0" y="374821"/>
                  </a:cubicBezTo>
                  <a:cubicBezTo>
                    <a:pt x="0" y="225116"/>
                    <a:pt x="0" y="310343"/>
                    <a:pt x="0" y="160637"/>
                  </a:cubicBezTo>
                  <a:cubicBezTo>
                    <a:pt x="0" y="71920"/>
                    <a:pt x="383573" y="0"/>
                    <a:pt x="856735" y="0"/>
                  </a:cubicBezTo>
                  <a:cubicBezTo>
                    <a:pt x="1329896" y="0"/>
                    <a:pt x="1713470" y="71920"/>
                    <a:pt x="1713470" y="160637"/>
                  </a:cubicBezTo>
                  <a:cubicBezTo>
                    <a:pt x="1713470" y="310343"/>
                    <a:pt x="1713470" y="225116"/>
                    <a:pt x="1713470" y="374821"/>
                  </a:cubicBezTo>
                  <a:close/>
                </a:path>
              </a:pathLst>
            </a:custGeom>
            <a:noFill/>
            <a:ln w="13386">
              <a:solidFill>
                <a:srgbClr val="FFFFFF"/>
              </a:solidFill>
            </a:ln>
          </p:spPr>
          <p:txBody>
            <a:bodyPr rtlCol="0" anchor="ctr"/>
            <a:lstStyle/>
            <a:p>
              <a:pPr algn="ctr"/>
              <a:endParaRPr>
                <a:latin typeface="DM Sans" pitchFamily="2" charset="77"/>
              </a:endParaRPr>
            </a:p>
          </p:txBody>
        </p:sp>
        <p:sp>
          <p:nvSpPr>
            <p:cNvPr id="12" name="Rounded Rectangle 6">
              <a:extLst>
                <a:ext uri="{FF2B5EF4-FFF2-40B4-BE49-F238E27FC236}">
                  <a16:creationId xmlns:a16="http://schemas.microsoft.com/office/drawing/2014/main" id="{F13290F1-85A6-3487-0157-B7E9861A16EA}"/>
                </a:ext>
              </a:extLst>
            </p:cNvPr>
            <p:cNvSpPr/>
            <p:nvPr/>
          </p:nvSpPr>
          <p:spPr>
            <a:xfrm>
              <a:off x="535459" y="1981200"/>
              <a:ext cx="1713470" cy="321275"/>
            </a:xfrm>
            <a:custGeom>
              <a:avLst/>
              <a:gdLst/>
              <a:ahLst/>
              <a:cxnLst/>
              <a:rect l="0" t="0" r="0" b="0"/>
              <a:pathLst>
                <a:path w="1713470" h="321275">
                  <a:moveTo>
                    <a:pt x="0" y="160637"/>
                  </a:moveTo>
                  <a:cubicBezTo>
                    <a:pt x="0" y="71920"/>
                    <a:pt x="383573" y="0"/>
                    <a:pt x="856735" y="0"/>
                  </a:cubicBezTo>
                  <a:cubicBezTo>
                    <a:pt x="1329896" y="0"/>
                    <a:pt x="1713470" y="71920"/>
                    <a:pt x="1713470" y="160637"/>
                  </a:cubicBezTo>
                  <a:cubicBezTo>
                    <a:pt x="1713470" y="249355"/>
                    <a:pt x="1329896" y="321275"/>
                    <a:pt x="856735" y="321275"/>
                  </a:cubicBezTo>
                  <a:cubicBezTo>
                    <a:pt x="383573" y="321275"/>
                    <a:pt x="0" y="249355"/>
                    <a:pt x="0" y="160637"/>
                  </a:cubicBezTo>
                </a:path>
              </a:pathLst>
            </a:custGeom>
            <a:noFill/>
            <a:ln w="13386">
              <a:solidFill>
                <a:srgbClr val="FFFFFF"/>
              </a:solidFill>
            </a:ln>
          </p:spPr>
          <p:txBody>
            <a:bodyPr rtlCol="0" anchor="ctr"/>
            <a:lstStyle/>
            <a:p>
              <a:pPr algn="ctr"/>
              <a:endParaRPr>
                <a:latin typeface="DM Sans" pitchFamily="2" charset="77"/>
              </a:endParaRPr>
            </a:p>
          </p:txBody>
        </p:sp>
        <p:sp>
          <p:nvSpPr>
            <p:cNvPr id="13" name="Rounded Rectangle 7">
              <a:extLst>
                <a:ext uri="{FF2B5EF4-FFF2-40B4-BE49-F238E27FC236}">
                  <a16:creationId xmlns:a16="http://schemas.microsoft.com/office/drawing/2014/main" id="{5AB1FFD3-9061-8C88-790F-F17E0E564E30}"/>
                </a:ext>
              </a:extLst>
            </p:cNvPr>
            <p:cNvSpPr/>
            <p:nvPr/>
          </p:nvSpPr>
          <p:spPr>
            <a:xfrm>
              <a:off x="1070918" y="1981200"/>
              <a:ext cx="642551" cy="223108"/>
            </a:xfrm>
            <a:custGeom>
              <a:avLst/>
              <a:gdLst/>
              <a:ahLst/>
              <a:cxnLst/>
              <a:rect l="0" t="0" r="0" b="0"/>
              <a:pathLst>
                <a:path w="642551" h="223108">
                  <a:moveTo>
                    <a:pt x="0" y="62470"/>
                  </a:moveTo>
                  <a:cubicBezTo>
                    <a:pt x="0" y="27968"/>
                    <a:pt x="143839" y="0"/>
                    <a:pt x="321275" y="0"/>
                  </a:cubicBezTo>
                  <a:cubicBezTo>
                    <a:pt x="498711" y="0"/>
                    <a:pt x="642551" y="27968"/>
                    <a:pt x="642551" y="62470"/>
                  </a:cubicBezTo>
                  <a:lnTo>
                    <a:pt x="642551" y="160637"/>
                  </a:lnTo>
                  <a:cubicBezTo>
                    <a:pt x="642551" y="195139"/>
                    <a:pt x="498711" y="223108"/>
                    <a:pt x="321275" y="223108"/>
                  </a:cubicBezTo>
                  <a:cubicBezTo>
                    <a:pt x="143839" y="223108"/>
                    <a:pt x="0" y="195139"/>
                    <a:pt x="0" y="160637"/>
                  </a:cubicBezTo>
                  <a:close/>
                </a:path>
              </a:pathLst>
            </a:custGeom>
            <a:noFill/>
            <a:ln w="13386">
              <a:solidFill>
                <a:srgbClr val="FFFFFF"/>
              </a:solidFill>
            </a:ln>
          </p:spPr>
          <p:txBody>
            <a:bodyPr rtlCol="0" anchor="ctr"/>
            <a:lstStyle/>
            <a:p>
              <a:pPr algn="ctr"/>
              <a:endParaRPr>
                <a:latin typeface="DM Sans" pitchFamily="2" charset="77"/>
              </a:endParaRPr>
            </a:p>
          </p:txBody>
        </p:sp>
        <p:sp>
          <p:nvSpPr>
            <p:cNvPr id="14" name="Rounded Rectangle 8">
              <a:extLst>
                <a:ext uri="{FF2B5EF4-FFF2-40B4-BE49-F238E27FC236}">
                  <a16:creationId xmlns:a16="http://schemas.microsoft.com/office/drawing/2014/main" id="{5B4A3270-A8DA-A78F-484E-D7854BC7ED7B}"/>
                </a:ext>
              </a:extLst>
            </p:cNvPr>
            <p:cNvSpPr/>
            <p:nvPr/>
          </p:nvSpPr>
          <p:spPr>
            <a:xfrm>
              <a:off x="1070918" y="1981200"/>
              <a:ext cx="642551" cy="124940"/>
            </a:xfrm>
            <a:custGeom>
              <a:avLst/>
              <a:gdLst/>
              <a:ahLst/>
              <a:cxnLst/>
              <a:rect l="0" t="0" r="0" b="0"/>
              <a:pathLst>
                <a:path w="642551" h="124940">
                  <a:moveTo>
                    <a:pt x="321275" y="124940"/>
                  </a:moveTo>
                  <a:cubicBezTo>
                    <a:pt x="143839" y="124940"/>
                    <a:pt x="0" y="96971"/>
                    <a:pt x="0" y="62470"/>
                  </a:cubicBezTo>
                  <a:cubicBezTo>
                    <a:pt x="0" y="27968"/>
                    <a:pt x="143839" y="0"/>
                    <a:pt x="321275" y="0"/>
                  </a:cubicBezTo>
                  <a:cubicBezTo>
                    <a:pt x="498711" y="0"/>
                    <a:pt x="642551" y="27968"/>
                    <a:pt x="642551" y="62470"/>
                  </a:cubicBezTo>
                  <a:cubicBezTo>
                    <a:pt x="642551" y="96971"/>
                    <a:pt x="498711" y="124940"/>
                    <a:pt x="321275" y="124940"/>
                  </a:cubicBezTo>
                  <a:close/>
                </a:path>
              </a:pathLst>
            </a:custGeom>
            <a:noFill/>
            <a:ln w="13386">
              <a:solidFill>
                <a:srgbClr val="FFFFFF"/>
              </a:solidFill>
            </a:ln>
          </p:spPr>
          <p:txBody>
            <a:bodyPr rtlCol="0" anchor="ctr"/>
            <a:lstStyle/>
            <a:p>
              <a:pPr algn="ctr"/>
              <a:endParaRPr>
                <a:latin typeface="DM Sans" pitchFamily="2" charset="77"/>
              </a:endParaRPr>
            </a:p>
          </p:txBody>
        </p:sp>
      </p:grpSp>
      <p:grpSp>
        <p:nvGrpSpPr>
          <p:cNvPr id="15" name="Group 14">
            <a:extLst>
              <a:ext uri="{FF2B5EF4-FFF2-40B4-BE49-F238E27FC236}">
                <a16:creationId xmlns:a16="http://schemas.microsoft.com/office/drawing/2014/main" id="{09DE94A5-757F-3DD5-72D1-ED0E4B51BB83}"/>
              </a:ext>
            </a:extLst>
          </p:cNvPr>
          <p:cNvGrpSpPr/>
          <p:nvPr/>
        </p:nvGrpSpPr>
        <p:grpSpPr>
          <a:xfrm>
            <a:off x="4545874" y="1444791"/>
            <a:ext cx="1713470" cy="1124464"/>
            <a:chOff x="535459" y="2356021"/>
            <a:chExt cx="1713470" cy="1124464"/>
          </a:xfrm>
        </p:grpSpPr>
        <p:sp>
          <p:nvSpPr>
            <p:cNvPr id="16" name="Rounded Rectangle 10">
              <a:extLst>
                <a:ext uri="{FF2B5EF4-FFF2-40B4-BE49-F238E27FC236}">
                  <a16:creationId xmlns:a16="http://schemas.microsoft.com/office/drawing/2014/main" id="{1AEC568E-9565-9115-44BC-139C0915F244}"/>
                </a:ext>
              </a:extLst>
            </p:cNvPr>
            <p:cNvSpPr/>
            <p:nvPr/>
          </p:nvSpPr>
          <p:spPr>
            <a:xfrm>
              <a:off x="535459" y="2356021"/>
              <a:ext cx="1713470" cy="1124464"/>
            </a:xfrm>
            <a:custGeom>
              <a:avLst/>
              <a:gdLst/>
              <a:ahLst/>
              <a:cxnLst/>
              <a:rect l="0" t="0" r="0" b="0"/>
              <a:pathLst>
                <a:path w="1713470" h="1124464">
                  <a:moveTo>
                    <a:pt x="856735" y="160637"/>
                  </a:moveTo>
                  <a:cubicBezTo>
                    <a:pt x="1329896" y="160637"/>
                    <a:pt x="1713470" y="88717"/>
                    <a:pt x="1713470" y="0"/>
                  </a:cubicBezTo>
                  <a:lnTo>
                    <a:pt x="1713470" y="428367"/>
                  </a:lnTo>
                  <a:lnTo>
                    <a:pt x="0" y="428367"/>
                  </a:lnTo>
                  <a:lnTo>
                    <a:pt x="0" y="0"/>
                  </a:lnTo>
                  <a:cubicBezTo>
                    <a:pt x="0" y="88717"/>
                    <a:pt x="383573" y="160637"/>
                    <a:pt x="856735" y="160637"/>
                  </a:cubicBezTo>
                  <a:close/>
                  <a:moveTo>
                    <a:pt x="0" y="963827"/>
                  </a:moveTo>
                  <a:lnTo>
                    <a:pt x="0" y="535459"/>
                  </a:lnTo>
                  <a:lnTo>
                    <a:pt x="1713470" y="535459"/>
                  </a:lnTo>
                  <a:lnTo>
                    <a:pt x="1713470" y="963827"/>
                  </a:lnTo>
                  <a:cubicBezTo>
                    <a:pt x="1713470" y="1052544"/>
                    <a:pt x="1329896" y="1124464"/>
                    <a:pt x="856735" y="1124464"/>
                  </a:cubicBezTo>
                  <a:cubicBezTo>
                    <a:pt x="383573" y="1124464"/>
                    <a:pt x="0" y="1052544"/>
                    <a:pt x="0" y="963827"/>
                  </a:cubicBezTo>
                  <a:close/>
                  <a:moveTo>
                    <a:pt x="0" y="535459"/>
                  </a:moveTo>
                  <a:lnTo>
                    <a:pt x="0" y="428367"/>
                  </a:lnTo>
                  <a:lnTo>
                    <a:pt x="1713470" y="428367"/>
                  </a:lnTo>
                  <a:lnTo>
                    <a:pt x="1713470" y="535459"/>
                  </a:lnTo>
                  <a:close/>
                </a:path>
              </a:pathLst>
            </a:custGeom>
            <a:solidFill>
              <a:srgbClr val="FFD9D8"/>
            </a:solidFill>
            <a:ln>
              <a:noFill/>
            </a:ln>
          </p:spPr>
          <p:txBody>
            <a:bodyPr rtlCol="0" anchor="ctr"/>
            <a:lstStyle/>
            <a:p>
              <a:pPr algn="ctr"/>
              <a:endParaRPr>
                <a:latin typeface="DM Sans" pitchFamily="2" charset="77"/>
              </a:endParaRPr>
            </a:p>
          </p:txBody>
        </p:sp>
        <p:sp>
          <p:nvSpPr>
            <p:cNvPr id="17" name="Rounded Rectangle 11">
              <a:extLst>
                <a:ext uri="{FF2B5EF4-FFF2-40B4-BE49-F238E27FC236}">
                  <a16:creationId xmlns:a16="http://schemas.microsoft.com/office/drawing/2014/main" id="{C4C4F413-607F-93B7-3897-AEB6EC3FDC1C}"/>
                </a:ext>
              </a:extLst>
            </p:cNvPr>
            <p:cNvSpPr/>
            <p:nvPr/>
          </p:nvSpPr>
          <p:spPr>
            <a:xfrm>
              <a:off x="535459" y="2356021"/>
              <a:ext cx="1713470" cy="1124464"/>
            </a:xfrm>
            <a:custGeom>
              <a:avLst/>
              <a:gdLst/>
              <a:ahLst/>
              <a:cxnLst/>
              <a:rect l="0" t="0" r="0" b="0"/>
              <a:pathLst>
                <a:path w="1713470" h="1124464">
                  <a:moveTo>
                    <a:pt x="1713470" y="535459"/>
                  </a:moveTo>
                  <a:lnTo>
                    <a:pt x="1713470" y="428367"/>
                  </a:lnTo>
                  <a:moveTo>
                    <a:pt x="0" y="535459"/>
                  </a:moveTo>
                  <a:lnTo>
                    <a:pt x="0" y="428367"/>
                  </a:lnTo>
                  <a:moveTo>
                    <a:pt x="1713470" y="535459"/>
                  </a:moveTo>
                  <a:lnTo>
                    <a:pt x="1713470" y="963827"/>
                  </a:lnTo>
                  <a:cubicBezTo>
                    <a:pt x="1713470" y="1052544"/>
                    <a:pt x="1329896" y="1124464"/>
                    <a:pt x="856735" y="1124464"/>
                  </a:cubicBezTo>
                  <a:cubicBezTo>
                    <a:pt x="383573" y="1124464"/>
                    <a:pt x="0" y="1052544"/>
                    <a:pt x="0" y="963827"/>
                  </a:cubicBezTo>
                  <a:lnTo>
                    <a:pt x="0" y="535459"/>
                  </a:lnTo>
                  <a:moveTo>
                    <a:pt x="0" y="428367"/>
                  </a:moveTo>
                  <a:lnTo>
                    <a:pt x="0" y="0"/>
                  </a:lnTo>
                  <a:cubicBezTo>
                    <a:pt x="0" y="88717"/>
                    <a:pt x="383573" y="160637"/>
                    <a:pt x="856735" y="160637"/>
                  </a:cubicBezTo>
                  <a:cubicBezTo>
                    <a:pt x="1329896" y="160637"/>
                    <a:pt x="1713470" y="88717"/>
                    <a:pt x="1713470" y="0"/>
                  </a:cubicBezTo>
                  <a:lnTo>
                    <a:pt x="1713470" y="428367"/>
                  </a:lnTo>
                </a:path>
              </a:pathLst>
            </a:custGeom>
            <a:noFill/>
            <a:ln w="13386">
              <a:solidFill>
                <a:srgbClr val="FFFFFF"/>
              </a:solidFill>
            </a:ln>
          </p:spPr>
          <p:txBody>
            <a:bodyPr rtlCol="0" anchor="ctr"/>
            <a:lstStyle/>
            <a:p>
              <a:pPr algn="ctr"/>
              <a:endParaRPr>
                <a:latin typeface="DM Sans" pitchFamily="2" charset="77"/>
              </a:endParaRPr>
            </a:p>
          </p:txBody>
        </p:sp>
      </p:grpSp>
      <p:grpSp>
        <p:nvGrpSpPr>
          <p:cNvPr id="18" name="Group 17">
            <a:extLst>
              <a:ext uri="{FF2B5EF4-FFF2-40B4-BE49-F238E27FC236}">
                <a16:creationId xmlns:a16="http://schemas.microsoft.com/office/drawing/2014/main" id="{9F31D458-D11C-EF22-58CE-A5BA6156E0DF}"/>
              </a:ext>
            </a:extLst>
          </p:cNvPr>
          <p:cNvGrpSpPr/>
          <p:nvPr/>
        </p:nvGrpSpPr>
        <p:grpSpPr>
          <a:xfrm>
            <a:off x="6259344" y="1444791"/>
            <a:ext cx="1713470" cy="963827"/>
            <a:chOff x="2248929" y="2356021"/>
            <a:chExt cx="1713470" cy="963827"/>
          </a:xfrm>
        </p:grpSpPr>
        <p:sp>
          <p:nvSpPr>
            <p:cNvPr id="19" name="Rounded Rectangle 13">
              <a:extLst>
                <a:ext uri="{FF2B5EF4-FFF2-40B4-BE49-F238E27FC236}">
                  <a16:creationId xmlns:a16="http://schemas.microsoft.com/office/drawing/2014/main" id="{D89A7B74-C769-13E4-6979-BDAB5835F270}"/>
                </a:ext>
              </a:extLst>
            </p:cNvPr>
            <p:cNvSpPr/>
            <p:nvPr/>
          </p:nvSpPr>
          <p:spPr>
            <a:xfrm>
              <a:off x="2248929" y="2356021"/>
              <a:ext cx="1713470" cy="963827"/>
            </a:xfrm>
            <a:custGeom>
              <a:avLst/>
              <a:gdLst/>
              <a:ahLst/>
              <a:cxnLst/>
              <a:rect l="0" t="0" r="0" b="0"/>
              <a:pathLst>
                <a:path w="1713470" h="963827">
                  <a:moveTo>
                    <a:pt x="1713470" y="428367"/>
                  </a:moveTo>
                  <a:lnTo>
                    <a:pt x="0" y="428367"/>
                  </a:lnTo>
                  <a:cubicBezTo>
                    <a:pt x="0" y="191786"/>
                    <a:pt x="0" y="0"/>
                    <a:pt x="0" y="0"/>
                  </a:cubicBezTo>
                  <a:lnTo>
                    <a:pt x="1713470" y="0"/>
                  </a:lnTo>
                  <a:close/>
                  <a:moveTo>
                    <a:pt x="0" y="535459"/>
                  </a:moveTo>
                  <a:lnTo>
                    <a:pt x="0" y="428367"/>
                  </a:lnTo>
                  <a:lnTo>
                    <a:pt x="1713470" y="428367"/>
                  </a:lnTo>
                  <a:lnTo>
                    <a:pt x="1713470" y="535459"/>
                  </a:lnTo>
                  <a:close/>
                  <a:moveTo>
                    <a:pt x="0" y="963827"/>
                  </a:moveTo>
                  <a:lnTo>
                    <a:pt x="0" y="535459"/>
                  </a:lnTo>
                  <a:lnTo>
                    <a:pt x="1713470" y="535459"/>
                  </a:lnTo>
                  <a:lnTo>
                    <a:pt x="1713470" y="963827"/>
                  </a:lnTo>
                  <a:close/>
                </a:path>
              </a:pathLst>
            </a:custGeom>
            <a:solidFill>
              <a:srgbClr val="FFD9D8"/>
            </a:solidFill>
            <a:ln>
              <a:noFill/>
            </a:ln>
          </p:spPr>
          <p:txBody>
            <a:bodyPr rtlCol="0" anchor="ctr"/>
            <a:lstStyle/>
            <a:p>
              <a:pPr algn="ctr"/>
              <a:endParaRPr>
                <a:latin typeface="DM Sans" pitchFamily="2" charset="77"/>
              </a:endParaRPr>
            </a:p>
          </p:txBody>
        </p:sp>
        <p:sp>
          <p:nvSpPr>
            <p:cNvPr id="20" name="Rounded Rectangle 14">
              <a:extLst>
                <a:ext uri="{FF2B5EF4-FFF2-40B4-BE49-F238E27FC236}">
                  <a16:creationId xmlns:a16="http://schemas.microsoft.com/office/drawing/2014/main" id="{8E2AE03B-2299-CBE9-476B-1834DFF95E35}"/>
                </a:ext>
              </a:extLst>
            </p:cNvPr>
            <p:cNvSpPr/>
            <p:nvPr/>
          </p:nvSpPr>
          <p:spPr>
            <a:xfrm>
              <a:off x="2248929" y="2356021"/>
              <a:ext cx="1713470" cy="963827"/>
            </a:xfrm>
            <a:custGeom>
              <a:avLst/>
              <a:gdLst/>
              <a:ahLst/>
              <a:cxnLst/>
              <a:rect l="0" t="0" r="0" b="0"/>
              <a:pathLst>
                <a:path w="1713470" h="963827">
                  <a:moveTo>
                    <a:pt x="0" y="428366"/>
                  </a:moveTo>
                  <a:lnTo>
                    <a:pt x="0" y="0"/>
                  </a:lnTo>
                  <a:lnTo>
                    <a:pt x="1713470" y="0"/>
                  </a:lnTo>
                  <a:lnTo>
                    <a:pt x="1713470" y="428367"/>
                  </a:lnTo>
                  <a:moveTo>
                    <a:pt x="1713470" y="535459"/>
                  </a:moveTo>
                  <a:lnTo>
                    <a:pt x="1713470" y="428367"/>
                  </a:lnTo>
                  <a:moveTo>
                    <a:pt x="0" y="535459"/>
                  </a:moveTo>
                  <a:lnTo>
                    <a:pt x="0" y="428367"/>
                  </a:lnTo>
                  <a:moveTo>
                    <a:pt x="1713470" y="535459"/>
                  </a:moveTo>
                  <a:lnTo>
                    <a:pt x="1713470" y="963827"/>
                  </a:lnTo>
                  <a:lnTo>
                    <a:pt x="0" y="963827"/>
                  </a:lnTo>
                  <a:lnTo>
                    <a:pt x="0" y="535459"/>
                  </a:lnTo>
                </a:path>
              </a:pathLst>
            </a:custGeom>
            <a:noFill/>
            <a:ln w="13386">
              <a:solidFill>
                <a:srgbClr val="FFFFFF"/>
              </a:solidFill>
            </a:ln>
          </p:spPr>
          <p:txBody>
            <a:bodyPr rtlCol="0" anchor="ctr"/>
            <a:lstStyle/>
            <a:p>
              <a:pPr algn="ctr"/>
              <a:endParaRPr>
                <a:latin typeface="DM Sans" pitchFamily="2" charset="77"/>
              </a:endParaRPr>
            </a:p>
          </p:txBody>
        </p:sp>
      </p:grpSp>
      <p:grpSp>
        <p:nvGrpSpPr>
          <p:cNvPr id="21" name="Group 20">
            <a:extLst>
              <a:ext uri="{FF2B5EF4-FFF2-40B4-BE49-F238E27FC236}">
                <a16:creationId xmlns:a16="http://schemas.microsoft.com/office/drawing/2014/main" id="{AE8AC287-8E0B-3C40-D786-47B3B1C72AAA}"/>
              </a:ext>
            </a:extLst>
          </p:cNvPr>
          <p:cNvGrpSpPr/>
          <p:nvPr/>
        </p:nvGrpSpPr>
        <p:grpSpPr>
          <a:xfrm>
            <a:off x="4545874" y="2408618"/>
            <a:ext cx="1713470" cy="1017373"/>
            <a:chOff x="535459" y="3319848"/>
            <a:chExt cx="1713470" cy="1017373"/>
          </a:xfrm>
        </p:grpSpPr>
        <p:sp>
          <p:nvSpPr>
            <p:cNvPr id="22" name="Rounded Rectangle 16">
              <a:extLst>
                <a:ext uri="{FF2B5EF4-FFF2-40B4-BE49-F238E27FC236}">
                  <a16:creationId xmlns:a16="http://schemas.microsoft.com/office/drawing/2014/main" id="{B7078D8D-4495-044A-A80A-B06DBDDE3B4D}"/>
                </a:ext>
              </a:extLst>
            </p:cNvPr>
            <p:cNvSpPr/>
            <p:nvPr/>
          </p:nvSpPr>
          <p:spPr>
            <a:xfrm>
              <a:off x="535459" y="3319848"/>
              <a:ext cx="1713470" cy="1017373"/>
            </a:xfrm>
            <a:custGeom>
              <a:avLst/>
              <a:gdLst/>
              <a:ahLst/>
              <a:cxnLst/>
              <a:rect l="0" t="0" r="0" b="0"/>
              <a:pathLst>
                <a:path w="1713470" h="1017373">
                  <a:moveTo>
                    <a:pt x="856735" y="160637"/>
                  </a:moveTo>
                  <a:cubicBezTo>
                    <a:pt x="1329896" y="160637"/>
                    <a:pt x="1713470" y="88717"/>
                    <a:pt x="1713470" y="0"/>
                  </a:cubicBezTo>
                  <a:lnTo>
                    <a:pt x="1713470" y="428367"/>
                  </a:lnTo>
                  <a:lnTo>
                    <a:pt x="0" y="428367"/>
                  </a:lnTo>
                  <a:lnTo>
                    <a:pt x="0" y="0"/>
                  </a:lnTo>
                  <a:cubicBezTo>
                    <a:pt x="0" y="88717"/>
                    <a:pt x="383573" y="160637"/>
                    <a:pt x="856735" y="160637"/>
                  </a:cubicBezTo>
                  <a:close/>
                  <a:moveTo>
                    <a:pt x="0" y="856735"/>
                  </a:moveTo>
                  <a:lnTo>
                    <a:pt x="0" y="428367"/>
                  </a:lnTo>
                  <a:lnTo>
                    <a:pt x="1713470" y="428367"/>
                  </a:lnTo>
                  <a:lnTo>
                    <a:pt x="1713470" y="856735"/>
                  </a:lnTo>
                  <a:cubicBezTo>
                    <a:pt x="1713470" y="945453"/>
                    <a:pt x="1329896" y="1017373"/>
                    <a:pt x="856735" y="1017373"/>
                  </a:cubicBezTo>
                  <a:cubicBezTo>
                    <a:pt x="383573" y="1017373"/>
                    <a:pt x="0" y="945453"/>
                    <a:pt x="0" y="856735"/>
                  </a:cubicBezTo>
                  <a:close/>
                  <a:moveTo>
                    <a:pt x="0" y="428367"/>
                  </a:moveTo>
                  <a:lnTo>
                    <a:pt x="0" y="428367"/>
                  </a:lnTo>
                  <a:lnTo>
                    <a:pt x="1713470" y="428367"/>
                  </a:lnTo>
                  <a:lnTo>
                    <a:pt x="1713470" y="428367"/>
                  </a:lnTo>
                  <a:close/>
                </a:path>
              </a:pathLst>
            </a:custGeom>
            <a:solidFill>
              <a:srgbClr val="FFE4CB"/>
            </a:solidFill>
            <a:ln>
              <a:noFill/>
            </a:ln>
          </p:spPr>
          <p:txBody>
            <a:bodyPr rtlCol="0" anchor="ctr"/>
            <a:lstStyle/>
            <a:p>
              <a:pPr algn="ctr"/>
              <a:endParaRPr>
                <a:latin typeface="DM Sans" pitchFamily="2" charset="77"/>
              </a:endParaRPr>
            </a:p>
          </p:txBody>
        </p:sp>
        <p:sp>
          <p:nvSpPr>
            <p:cNvPr id="23" name="Rounded Rectangle 17">
              <a:extLst>
                <a:ext uri="{FF2B5EF4-FFF2-40B4-BE49-F238E27FC236}">
                  <a16:creationId xmlns:a16="http://schemas.microsoft.com/office/drawing/2014/main" id="{EF84AF77-FBD5-0726-5B26-3B8C069C16E1}"/>
                </a:ext>
              </a:extLst>
            </p:cNvPr>
            <p:cNvSpPr/>
            <p:nvPr/>
          </p:nvSpPr>
          <p:spPr>
            <a:xfrm>
              <a:off x="535459" y="3319848"/>
              <a:ext cx="1713470" cy="1017373"/>
            </a:xfrm>
            <a:custGeom>
              <a:avLst/>
              <a:gdLst/>
              <a:ahLst/>
              <a:cxnLst/>
              <a:rect l="0" t="0" r="0" b="0"/>
              <a:pathLst>
                <a:path w="1713470" h="1017373">
                  <a:moveTo>
                    <a:pt x="1713470" y="428367"/>
                  </a:moveTo>
                  <a:lnTo>
                    <a:pt x="1713470" y="428367"/>
                  </a:lnTo>
                  <a:moveTo>
                    <a:pt x="0" y="428367"/>
                  </a:moveTo>
                  <a:lnTo>
                    <a:pt x="0" y="428367"/>
                  </a:lnTo>
                  <a:moveTo>
                    <a:pt x="1713470" y="428367"/>
                  </a:moveTo>
                  <a:lnTo>
                    <a:pt x="1713470" y="856735"/>
                  </a:lnTo>
                  <a:cubicBezTo>
                    <a:pt x="1713470" y="945453"/>
                    <a:pt x="1329896" y="1017373"/>
                    <a:pt x="856735" y="1017373"/>
                  </a:cubicBezTo>
                  <a:cubicBezTo>
                    <a:pt x="383573" y="1017373"/>
                    <a:pt x="0" y="945453"/>
                    <a:pt x="0" y="856735"/>
                  </a:cubicBezTo>
                  <a:lnTo>
                    <a:pt x="0" y="428367"/>
                  </a:lnTo>
                  <a:moveTo>
                    <a:pt x="0" y="428367"/>
                  </a:moveTo>
                  <a:lnTo>
                    <a:pt x="0" y="0"/>
                  </a:lnTo>
                  <a:cubicBezTo>
                    <a:pt x="0" y="88717"/>
                    <a:pt x="383573" y="160637"/>
                    <a:pt x="856735" y="160637"/>
                  </a:cubicBezTo>
                  <a:cubicBezTo>
                    <a:pt x="1329896" y="160637"/>
                    <a:pt x="1713470" y="88717"/>
                    <a:pt x="1713470" y="0"/>
                  </a:cubicBezTo>
                  <a:lnTo>
                    <a:pt x="1713470" y="428367"/>
                  </a:lnTo>
                </a:path>
              </a:pathLst>
            </a:custGeom>
            <a:noFill/>
            <a:ln w="13386">
              <a:solidFill>
                <a:srgbClr val="FFFFFF"/>
              </a:solidFill>
            </a:ln>
          </p:spPr>
          <p:txBody>
            <a:bodyPr rtlCol="0" anchor="ctr"/>
            <a:lstStyle/>
            <a:p>
              <a:pPr algn="ctr"/>
              <a:endParaRPr>
                <a:latin typeface="DM Sans" pitchFamily="2" charset="77"/>
              </a:endParaRPr>
            </a:p>
          </p:txBody>
        </p:sp>
      </p:grpSp>
      <p:grpSp>
        <p:nvGrpSpPr>
          <p:cNvPr id="24" name="Group 23">
            <a:extLst>
              <a:ext uri="{FF2B5EF4-FFF2-40B4-BE49-F238E27FC236}">
                <a16:creationId xmlns:a16="http://schemas.microsoft.com/office/drawing/2014/main" id="{3C9E26B0-D23F-E965-2623-7237320742EC}"/>
              </a:ext>
            </a:extLst>
          </p:cNvPr>
          <p:cNvGrpSpPr/>
          <p:nvPr/>
        </p:nvGrpSpPr>
        <p:grpSpPr>
          <a:xfrm>
            <a:off x="6259344" y="2408618"/>
            <a:ext cx="1713470" cy="856735"/>
            <a:chOff x="2248929" y="3319848"/>
            <a:chExt cx="1713470" cy="856735"/>
          </a:xfrm>
        </p:grpSpPr>
        <p:sp>
          <p:nvSpPr>
            <p:cNvPr id="25" name="Rounded Rectangle 19">
              <a:extLst>
                <a:ext uri="{FF2B5EF4-FFF2-40B4-BE49-F238E27FC236}">
                  <a16:creationId xmlns:a16="http://schemas.microsoft.com/office/drawing/2014/main" id="{A34749B4-1868-D862-182C-175280620A95}"/>
                </a:ext>
              </a:extLst>
            </p:cNvPr>
            <p:cNvSpPr/>
            <p:nvPr/>
          </p:nvSpPr>
          <p:spPr>
            <a:xfrm>
              <a:off x="2248929" y="3319848"/>
              <a:ext cx="1713470" cy="856735"/>
            </a:xfrm>
            <a:custGeom>
              <a:avLst/>
              <a:gdLst/>
              <a:ahLst/>
              <a:cxnLst/>
              <a:rect l="0" t="0" r="0" b="0"/>
              <a:pathLst>
                <a:path w="1713470" h="856735">
                  <a:moveTo>
                    <a:pt x="1713470" y="428367"/>
                  </a:moveTo>
                  <a:lnTo>
                    <a:pt x="0" y="428367"/>
                  </a:lnTo>
                  <a:cubicBezTo>
                    <a:pt x="0" y="191786"/>
                    <a:pt x="0" y="0"/>
                    <a:pt x="0" y="0"/>
                  </a:cubicBezTo>
                  <a:lnTo>
                    <a:pt x="1713470" y="0"/>
                  </a:lnTo>
                  <a:close/>
                  <a:moveTo>
                    <a:pt x="0" y="428367"/>
                  </a:moveTo>
                  <a:lnTo>
                    <a:pt x="0" y="428367"/>
                  </a:lnTo>
                  <a:lnTo>
                    <a:pt x="1713470" y="428367"/>
                  </a:lnTo>
                  <a:lnTo>
                    <a:pt x="1713470" y="428367"/>
                  </a:lnTo>
                  <a:close/>
                  <a:moveTo>
                    <a:pt x="0" y="856735"/>
                  </a:moveTo>
                  <a:lnTo>
                    <a:pt x="0" y="428367"/>
                  </a:lnTo>
                  <a:lnTo>
                    <a:pt x="1713470" y="428367"/>
                  </a:lnTo>
                  <a:lnTo>
                    <a:pt x="1713470" y="856735"/>
                  </a:lnTo>
                  <a:close/>
                </a:path>
              </a:pathLst>
            </a:custGeom>
            <a:solidFill>
              <a:srgbClr val="FFE4CB"/>
            </a:solidFill>
            <a:ln>
              <a:noFill/>
            </a:ln>
          </p:spPr>
          <p:txBody>
            <a:bodyPr rtlCol="0" anchor="ctr"/>
            <a:lstStyle/>
            <a:p>
              <a:pPr algn="ctr"/>
              <a:endParaRPr>
                <a:latin typeface="DM Sans" pitchFamily="2" charset="77"/>
              </a:endParaRPr>
            </a:p>
          </p:txBody>
        </p:sp>
        <p:sp>
          <p:nvSpPr>
            <p:cNvPr id="26" name="Rounded Rectangle 20">
              <a:extLst>
                <a:ext uri="{FF2B5EF4-FFF2-40B4-BE49-F238E27FC236}">
                  <a16:creationId xmlns:a16="http://schemas.microsoft.com/office/drawing/2014/main" id="{DB56DEB0-060D-C867-466D-2F7609E117DF}"/>
                </a:ext>
              </a:extLst>
            </p:cNvPr>
            <p:cNvSpPr/>
            <p:nvPr/>
          </p:nvSpPr>
          <p:spPr>
            <a:xfrm>
              <a:off x="2248929" y="3319848"/>
              <a:ext cx="1713470" cy="856735"/>
            </a:xfrm>
            <a:custGeom>
              <a:avLst/>
              <a:gdLst/>
              <a:ahLst/>
              <a:cxnLst/>
              <a:rect l="0" t="0" r="0" b="0"/>
              <a:pathLst>
                <a:path w="1713470" h="856735">
                  <a:moveTo>
                    <a:pt x="0" y="428366"/>
                  </a:moveTo>
                  <a:lnTo>
                    <a:pt x="0" y="0"/>
                  </a:lnTo>
                  <a:lnTo>
                    <a:pt x="1713470" y="0"/>
                  </a:lnTo>
                  <a:lnTo>
                    <a:pt x="1713470" y="428367"/>
                  </a:lnTo>
                  <a:moveTo>
                    <a:pt x="1713470" y="428367"/>
                  </a:moveTo>
                  <a:lnTo>
                    <a:pt x="1713470" y="428367"/>
                  </a:lnTo>
                  <a:moveTo>
                    <a:pt x="0" y="428367"/>
                  </a:moveTo>
                  <a:lnTo>
                    <a:pt x="0" y="428367"/>
                  </a:lnTo>
                  <a:moveTo>
                    <a:pt x="1713470" y="428367"/>
                  </a:moveTo>
                  <a:lnTo>
                    <a:pt x="1713470" y="856735"/>
                  </a:lnTo>
                  <a:lnTo>
                    <a:pt x="0" y="856735"/>
                  </a:lnTo>
                  <a:lnTo>
                    <a:pt x="0" y="428367"/>
                  </a:lnTo>
                </a:path>
              </a:pathLst>
            </a:custGeom>
            <a:noFill/>
            <a:ln w="13386">
              <a:solidFill>
                <a:srgbClr val="FFFFFF"/>
              </a:solidFill>
            </a:ln>
          </p:spPr>
          <p:txBody>
            <a:bodyPr rtlCol="0" anchor="ctr"/>
            <a:lstStyle/>
            <a:p>
              <a:pPr algn="ctr"/>
              <a:endParaRPr>
                <a:latin typeface="DM Sans" pitchFamily="2" charset="77"/>
              </a:endParaRPr>
            </a:p>
          </p:txBody>
        </p:sp>
      </p:grpSp>
      <p:grpSp>
        <p:nvGrpSpPr>
          <p:cNvPr id="27" name="Group 26">
            <a:extLst>
              <a:ext uri="{FF2B5EF4-FFF2-40B4-BE49-F238E27FC236}">
                <a16:creationId xmlns:a16="http://schemas.microsoft.com/office/drawing/2014/main" id="{D838EFFF-4331-6EE2-E3FB-5BAEE4EFD087}"/>
              </a:ext>
            </a:extLst>
          </p:cNvPr>
          <p:cNvGrpSpPr/>
          <p:nvPr/>
        </p:nvGrpSpPr>
        <p:grpSpPr>
          <a:xfrm>
            <a:off x="4545874" y="3265353"/>
            <a:ext cx="1713470" cy="910281"/>
            <a:chOff x="535459" y="4176583"/>
            <a:chExt cx="1713470" cy="910281"/>
          </a:xfrm>
        </p:grpSpPr>
        <p:sp>
          <p:nvSpPr>
            <p:cNvPr id="28" name="Rounded Rectangle 22">
              <a:extLst>
                <a:ext uri="{FF2B5EF4-FFF2-40B4-BE49-F238E27FC236}">
                  <a16:creationId xmlns:a16="http://schemas.microsoft.com/office/drawing/2014/main" id="{FF061E38-5BB3-420C-9E58-6B03497F8DCF}"/>
                </a:ext>
              </a:extLst>
            </p:cNvPr>
            <p:cNvSpPr/>
            <p:nvPr/>
          </p:nvSpPr>
          <p:spPr>
            <a:xfrm>
              <a:off x="535459" y="4176583"/>
              <a:ext cx="1713470" cy="910281"/>
            </a:xfrm>
            <a:custGeom>
              <a:avLst/>
              <a:gdLst/>
              <a:ahLst/>
              <a:cxnLst/>
              <a:rect l="0" t="0" r="0" b="0"/>
              <a:pathLst>
                <a:path w="1713470" h="910281">
                  <a:moveTo>
                    <a:pt x="856735" y="160637"/>
                  </a:moveTo>
                  <a:cubicBezTo>
                    <a:pt x="1329896" y="160637"/>
                    <a:pt x="1713470" y="88717"/>
                    <a:pt x="1713470" y="0"/>
                  </a:cubicBezTo>
                  <a:lnTo>
                    <a:pt x="1713470" y="428367"/>
                  </a:lnTo>
                  <a:lnTo>
                    <a:pt x="0" y="428367"/>
                  </a:lnTo>
                  <a:lnTo>
                    <a:pt x="0" y="0"/>
                  </a:lnTo>
                  <a:cubicBezTo>
                    <a:pt x="0" y="88717"/>
                    <a:pt x="383573" y="160637"/>
                    <a:pt x="856735" y="160637"/>
                  </a:cubicBezTo>
                  <a:close/>
                  <a:moveTo>
                    <a:pt x="0" y="749643"/>
                  </a:moveTo>
                  <a:lnTo>
                    <a:pt x="0" y="321275"/>
                  </a:lnTo>
                  <a:lnTo>
                    <a:pt x="1713470" y="321275"/>
                  </a:lnTo>
                  <a:lnTo>
                    <a:pt x="1713470" y="749643"/>
                  </a:lnTo>
                  <a:cubicBezTo>
                    <a:pt x="1713470" y="838360"/>
                    <a:pt x="1329896" y="910281"/>
                    <a:pt x="856735" y="910281"/>
                  </a:cubicBezTo>
                  <a:cubicBezTo>
                    <a:pt x="383573" y="910281"/>
                    <a:pt x="0" y="838360"/>
                    <a:pt x="0" y="749643"/>
                  </a:cubicBezTo>
                  <a:close/>
                  <a:moveTo>
                    <a:pt x="0" y="321275"/>
                  </a:moveTo>
                  <a:lnTo>
                    <a:pt x="0" y="428367"/>
                  </a:lnTo>
                  <a:lnTo>
                    <a:pt x="1713470" y="428367"/>
                  </a:lnTo>
                  <a:lnTo>
                    <a:pt x="1713470" y="321275"/>
                  </a:lnTo>
                  <a:close/>
                </a:path>
              </a:pathLst>
            </a:custGeom>
            <a:solidFill>
              <a:srgbClr val="FFF8B6"/>
            </a:solidFill>
            <a:ln>
              <a:noFill/>
            </a:ln>
          </p:spPr>
          <p:txBody>
            <a:bodyPr rtlCol="0" anchor="ctr"/>
            <a:lstStyle/>
            <a:p>
              <a:pPr algn="ctr"/>
              <a:endParaRPr>
                <a:latin typeface="DM Sans" pitchFamily="2" charset="77"/>
              </a:endParaRPr>
            </a:p>
          </p:txBody>
        </p:sp>
        <p:sp>
          <p:nvSpPr>
            <p:cNvPr id="29" name="Rounded Rectangle 23">
              <a:extLst>
                <a:ext uri="{FF2B5EF4-FFF2-40B4-BE49-F238E27FC236}">
                  <a16:creationId xmlns:a16="http://schemas.microsoft.com/office/drawing/2014/main" id="{F60783F1-0087-1E30-D023-7A39C25210AC}"/>
                </a:ext>
              </a:extLst>
            </p:cNvPr>
            <p:cNvSpPr/>
            <p:nvPr/>
          </p:nvSpPr>
          <p:spPr>
            <a:xfrm>
              <a:off x="535459" y="4176583"/>
              <a:ext cx="1713470" cy="910281"/>
            </a:xfrm>
            <a:custGeom>
              <a:avLst/>
              <a:gdLst/>
              <a:ahLst/>
              <a:cxnLst/>
              <a:rect l="0" t="0" r="0" b="0"/>
              <a:pathLst>
                <a:path w="1713470" h="910281">
                  <a:moveTo>
                    <a:pt x="1713470" y="428367"/>
                  </a:moveTo>
                  <a:lnTo>
                    <a:pt x="1713470" y="321275"/>
                  </a:lnTo>
                  <a:moveTo>
                    <a:pt x="0" y="428367"/>
                  </a:moveTo>
                  <a:lnTo>
                    <a:pt x="0" y="321275"/>
                  </a:lnTo>
                  <a:moveTo>
                    <a:pt x="1713470" y="321275"/>
                  </a:moveTo>
                  <a:lnTo>
                    <a:pt x="1713470" y="749643"/>
                  </a:lnTo>
                  <a:cubicBezTo>
                    <a:pt x="1713470" y="838360"/>
                    <a:pt x="1329896" y="910281"/>
                    <a:pt x="856735" y="910281"/>
                  </a:cubicBezTo>
                  <a:cubicBezTo>
                    <a:pt x="383573" y="910281"/>
                    <a:pt x="0" y="838360"/>
                    <a:pt x="0" y="749643"/>
                  </a:cubicBezTo>
                  <a:lnTo>
                    <a:pt x="0" y="321275"/>
                  </a:lnTo>
                  <a:moveTo>
                    <a:pt x="0" y="428367"/>
                  </a:moveTo>
                  <a:lnTo>
                    <a:pt x="0" y="0"/>
                  </a:lnTo>
                  <a:cubicBezTo>
                    <a:pt x="0" y="88717"/>
                    <a:pt x="383573" y="160637"/>
                    <a:pt x="856735" y="160637"/>
                  </a:cubicBezTo>
                  <a:cubicBezTo>
                    <a:pt x="1329896" y="160637"/>
                    <a:pt x="1713470" y="88717"/>
                    <a:pt x="1713470" y="0"/>
                  </a:cubicBezTo>
                  <a:lnTo>
                    <a:pt x="1713470" y="428367"/>
                  </a:lnTo>
                </a:path>
              </a:pathLst>
            </a:custGeom>
            <a:noFill/>
            <a:ln w="13386">
              <a:solidFill>
                <a:srgbClr val="FFFFFF"/>
              </a:solidFill>
            </a:ln>
          </p:spPr>
          <p:txBody>
            <a:bodyPr rtlCol="0" anchor="ctr"/>
            <a:lstStyle/>
            <a:p>
              <a:pPr algn="ctr"/>
              <a:endParaRPr>
                <a:latin typeface="DM Sans" pitchFamily="2" charset="77"/>
              </a:endParaRPr>
            </a:p>
          </p:txBody>
        </p:sp>
      </p:grpSp>
      <p:grpSp>
        <p:nvGrpSpPr>
          <p:cNvPr id="30" name="Group 29">
            <a:extLst>
              <a:ext uri="{FF2B5EF4-FFF2-40B4-BE49-F238E27FC236}">
                <a16:creationId xmlns:a16="http://schemas.microsoft.com/office/drawing/2014/main" id="{58922D05-44D3-70E4-9AEA-A3F4D6BCFC36}"/>
              </a:ext>
            </a:extLst>
          </p:cNvPr>
          <p:cNvGrpSpPr/>
          <p:nvPr/>
        </p:nvGrpSpPr>
        <p:grpSpPr>
          <a:xfrm>
            <a:off x="6259344" y="3265353"/>
            <a:ext cx="1713470" cy="749643"/>
            <a:chOff x="2248929" y="4176583"/>
            <a:chExt cx="1713470" cy="749643"/>
          </a:xfrm>
        </p:grpSpPr>
        <p:sp>
          <p:nvSpPr>
            <p:cNvPr id="31" name="Rounded Rectangle 25">
              <a:extLst>
                <a:ext uri="{FF2B5EF4-FFF2-40B4-BE49-F238E27FC236}">
                  <a16:creationId xmlns:a16="http://schemas.microsoft.com/office/drawing/2014/main" id="{2430B39F-DF69-A138-E644-8833C17360D0}"/>
                </a:ext>
              </a:extLst>
            </p:cNvPr>
            <p:cNvSpPr/>
            <p:nvPr/>
          </p:nvSpPr>
          <p:spPr>
            <a:xfrm>
              <a:off x="2248929" y="4176583"/>
              <a:ext cx="1713470" cy="749643"/>
            </a:xfrm>
            <a:custGeom>
              <a:avLst/>
              <a:gdLst/>
              <a:ahLst/>
              <a:cxnLst/>
              <a:rect l="0" t="0" r="0" b="0"/>
              <a:pathLst>
                <a:path w="1713470" h="749643">
                  <a:moveTo>
                    <a:pt x="1713470" y="428367"/>
                  </a:moveTo>
                  <a:lnTo>
                    <a:pt x="0" y="428367"/>
                  </a:lnTo>
                  <a:cubicBezTo>
                    <a:pt x="0" y="191786"/>
                    <a:pt x="0" y="0"/>
                    <a:pt x="0" y="0"/>
                  </a:cubicBezTo>
                  <a:lnTo>
                    <a:pt x="1713470" y="0"/>
                  </a:lnTo>
                  <a:close/>
                  <a:moveTo>
                    <a:pt x="0" y="321275"/>
                  </a:moveTo>
                  <a:lnTo>
                    <a:pt x="0" y="428367"/>
                  </a:lnTo>
                  <a:lnTo>
                    <a:pt x="1713470" y="428367"/>
                  </a:lnTo>
                  <a:lnTo>
                    <a:pt x="1713470" y="321275"/>
                  </a:lnTo>
                  <a:close/>
                  <a:moveTo>
                    <a:pt x="0" y="749643"/>
                  </a:moveTo>
                  <a:lnTo>
                    <a:pt x="0" y="321275"/>
                  </a:lnTo>
                  <a:lnTo>
                    <a:pt x="1713470" y="321275"/>
                  </a:lnTo>
                  <a:lnTo>
                    <a:pt x="1713470" y="749643"/>
                  </a:lnTo>
                  <a:close/>
                </a:path>
              </a:pathLst>
            </a:custGeom>
            <a:solidFill>
              <a:srgbClr val="FFF8B6"/>
            </a:solidFill>
            <a:ln>
              <a:noFill/>
            </a:ln>
          </p:spPr>
          <p:txBody>
            <a:bodyPr rtlCol="0" anchor="ctr"/>
            <a:lstStyle/>
            <a:p>
              <a:pPr algn="ctr"/>
              <a:endParaRPr>
                <a:latin typeface="DM Sans" pitchFamily="2" charset="77"/>
              </a:endParaRPr>
            </a:p>
          </p:txBody>
        </p:sp>
        <p:sp>
          <p:nvSpPr>
            <p:cNvPr id="32" name="Rounded Rectangle 26">
              <a:extLst>
                <a:ext uri="{FF2B5EF4-FFF2-40B4-BE49-F238E27FC236}">
                  <a16:creationId xmlns:a16="http://schemas.microsoft.com/office/drawing/2014/main" id="{C9820CF8-9984-17C7-A7A0-930BAC4D6E73}"/>
                </a:ext>
              </a:extLst>
            </p:cNvPr>
            <p:cNvSpPr/>
            <p:nvPr/>
          </p:nvSpPr>
          <p:spPr>
            <a:xfrm>
              <a:off x="2248929" y="4176583"/>
              <a:ext cx="1713470" cy="749643"/>
            </a:xfrm>
            <a:custGeom>
              <a:avLst/>
              <a:gdLst/>
              <a:ahLst/>
              <a:cxnLst/>
              <a:rect l="0" t="0" r="0" b="0"/>
              <a:pathLst>
                <a:path w="1713470" h="749643">
                  <a:moveTo>
                    <a:pt x="0" y="428366"/>
                  </a:moveTo>
                  <a:lnTo>
                    <a:pt x="0" y="0"/>
                  </a:lnTo>
                  <a:lnTo>
                    <a:pt x="1713470" y="0"/>
                  </a:lnTo>
                  <a:lnTo>
                    <a:pt x="1713470" y="428367"/>
                  </a:lnTo>
                  <a:moveTo>
                    <a:pt x="1713470" y="428367"/>
                  </a:moveTo>
                  <a:lnTo>
                    <a:pt x="1713470" y="321275"/>
                  </a:lnTo>
                  <a:moveTo>
                    <a:pt x="0" y="428367"/>
                  </a:moveTo>
                  <a:lnTo>
                    <a:pt x="0" y="321275"/>
                  </a:lnTo>
                  <a:moveTo>
                    <a:pt x="1713470" y="321275"/>
                  </a:moveTo>
                  <a:lnTo>
                    <a:pt x="1713470" y="749643"/>
                  </a:lnTo>
                  <a:lnTo>
                    <a:pt x="0" y="749643"/>
                  </a:lnTo>
                  <a:lnTo>
                    <a:pt x="0" y="321275"/>
                  </a:lnTo>
                </a:path>
              </a:pathLst>
            </a:custGeom>
            <a:noFill/>
            <a:ln w="13386">
              <a:solidFill>
                <a:srgbClr val="FFFFFF"/>
              </a:solidFill>
            </a:ln>
          </p:spPr>
          <p:txBody>
            <a:bodyPr rtlCol="0" anchor="ctr"/>
            <a:lstStyle/>
            <a:p>
              <a:pPr algn="ctr"/>
              <a:endParaRPr>
                <a:latin typeface="DM Sans" pitchFamily="2" charset="77"/>
              </a:endParaRPr>
            </a:p>
          </p:txBody>
        </p:sp>
      </p:grpSp>
      <p:sp>
        <p:nvSpPr>
          <p:cNvPr id="33" name="TextBox 32">
            <a:extLst>
              <a:ext uri="{FF2B5EF4-FFF2-40B4-BE49-F238E27FC236}">
                <a16:creationId xmlns:a16="http://schemas.microsoft.com/office/drawing/2014/main" id="{93DF908E-3B93-2D6A-051C-A4FF47E96E30}"/>
              </a:ext>
            </a:extLst>
          </p:cNvPr>
          <p:cNvSpPr txBox="1"/>
          <p:nvPr/>
        </p:nvSpPr>
        <p:spPr>
          <a:xfrm>
            <a:off x="6537114" y="1788378"/>
            <a:ext cx="1144544" cy="307777"/>
          </a:xfrm>
          <a:prstGeom prst="rect">
            <a:avLst/>
          </a:prstGeom>
          <a:noFill/>
          <a:ln>
            <a:noFill/>
          </a:ln>
        </p:spPr>
        <p:txBody>
          <a:bodyPr wrap="none" lIns="0" tIns="0" rIns="0" bIns="0" anchor="t">
            <a:spAutoFit/>
          </a:bodyPr>
          <a:lstStyle/>
          <a:p>
            <a:pPr algn="ctr"/>
            <a:r>
              <a:rPr sz="1000" b="0" dirty="0">
                <a:solidFill>
                  <a:srgbClr val="484848"/>
                </a:solidFill>
                <a:latin typeface="DM Sans" pitchFamily="2" charset="77"/>
              </a:rPr>
              <a:t>3-4% of global
electricity by 2030</a:t>
            </a:r>
          </a:p>
        </p:txBody>
      </p:sp>
      <p:sp>
        <p:nvSpPr>
          <p:cNvPr id="34" name="TextBox 33">
            <a:extLst>
              <a:ext uri="{FF2B5EF4-FFF2-40B4-BE49-F238E27FC236}">
                <a16:creationId xmlns:a16="http://schemas.microsoft.com/office/drawing/2014/main" id="{A34DE770-6D6D-C6C9-4811-63D5A71BB128}"/>
              </a:ext>
            </a:extLst>
          </p:cNvPr>
          <p:cNvSpPr txBox="1"/>
          <p:nvPr/>
        </p:nvSpPr>
        <p:spPr>
          <a:xfrm>
            <a:off x="4911769" y="1957940"/>
            <a:ext cx="1016304" cy="200055"/>
          </a:xfrm>
          <a:prstGeom prst="rect">
            <a:avLst/>
          </a:prstGeom>
          <a:noFill/>
          <a:ln>
            <a:noFill/>
          </a:ln>
        </p:spPr>
        <p:txBody>
          <a:bodyPr wrap="none" lIns="0" tIns="0" rIns="0" bIns="0" anchor="t">
            <a:spAutoFit/>
          </a:bodyPr>
          <a:lstStyle/>
          <a:p>
            <a:pPr algn="ctr"/>
            <a:r>
              <a:rPr sz="1300" b="0" dirty="0">
                <a:solidFill>
                  <a:srgbClr val="484848"/>
                </a:solidFill>
                <a:latin typeface="DM Sans" pitchFamily="2" charset="77"/>
              </a:rPr>
              <a:t>Data Centers</a:t>
            </a:r>
          </a:p>
        </p:txBody>
      </p:sp>
      <p:sp>
        <p:nvSpPr>
          <p:cNvPr id="35" name="TextBox 34">
            <a:extLst>
              <a:ext uri="{FF2B5EF4-FFF2-40B4-BE49-F238E27FC236}">
                <a16:creationId xmlns:a16="http://schemas.microsoft.com/office/drawing/2014/main" id="{0C067623-79B3-01E7-EDFC-78BC7A863FD3}"/>
              </a:ext>
            </a:extLst>
          </p:cNvPr>
          <p:cNvSpPr txBox="1"/>
          <p:nvPr/>
        </p:nvSpPr>
        <p:spPr>
          <a:xfrm>
            <a:off x="5113026" y="2761129"/>
            <a:ext cx="604332" cy="400110"/>
          </a:xfrm>
          <a:prstGeom prst="rect">
            <a:avLst/>
          </a:prstGeom>
          <a:noFill/>
          <a:ln>
            <a:noFill/>
          </a:ln>
        </p:spPr>
        <p:txBody>
          <a:bodyPr wrap="none" lIns="0" tIns="0" rIns="0" bIns="0" anchor="t">
            <a:spAutoFit/>
          </a:bodyPr>
          <a:lstStyle/>
          <a:p>
            <a:pPr algn="ctr"/>
            <a:r>
              <a:rPr sz="1300" b="0" dirty="0">
                <a:solidFill>
                  <a:srgbClr val="484848"/>
                </a:solidFill>
                <a:latin typeface="DM Sans" pitchFamily="2" charset="77"/>
              </a:rPr>
              <a:t>GPT-4
Training</a:t>
            </a:r>
          </a:p>
        </p:txBody>
      </p:sp>
      <p:sp>
        <p:nvSpPr>
          <p:cNvPr id="36" name="TextBox 35">
            <a:extLst>
              <a:ext uri="{FF2B5EF4-FFF2-40B4-BE49-F238E27FC236}">
                <a16:creationId xmlns:a16="http://schemas.microsoft.com/office/drawing/2014/main" id="{7843A048-C10A-532F-6C34-DF7B6EBC49A1}"/>
              </a:ext>
            </a:extLst>
          </p:cNvPr>
          <p:cNvSpPr txBox="1"/>
          <p:nvPr/>
        </p:nvSpPr>
        <p:spPr>
          <a:xfrm>
            <a:off x="6517922" y="2698659"/>
            <a:ext cx="1224694" cy="307777"/>
          </a:xfrm>
          <a:prstGeom prst="rect">
            <a:avLst/>
          </a:prstGeom>
          <a:noFill/>
          <a:ln>
            <a:noFill/>
          </a:ln>
        </p:spPr>
        <p:txBody>
          <a:bodyPr wrap="none" lIns="0" tIns="0" rIns="0" bIns="0" anchor="t">
            <a:spAutoFit/>
          </a:bodyPr>
          <a:lstStyle/>
          <a:p>
            <a:pPr algn="ctr"/>
            <a:r>
              <a:rPr sz="1000" b="0">
                <a:solidFill>
                  <a:srgbClr val="484848"/>
                </a:solidFill>
                <a:latin typeface="DM Sans" pitchFamily="2" charset="77"/>
              </a:rPr>
              <a:t>Powers 1,000 homes
for 5-6 years</a:t>
            </a:r>
          </a:p>
        </p:txBody>
      </p:sp>
      <p:sp>
        <p:nvSpPr>
          <p:cNvPr id="37" name="TextBox 36">
            <a:extLst>
              <a:ext uri="{FF2B5EF4-FFF2-40B4-BE49-F238E27FC236}">
                <a16:creationId xmlns:a16="http://schemas.microsoft.com/office/drawing/2014/main" id="{2BCC32FD-A48A-ED46-237D-B06FE39B7E71}"/>
              </a:ext>
            </a:extLst>
          </p:cNvPr>
          <p:cNvSpPr txBox="1"/>
          <p:nvPr/>
        </p:nvSpPr>
        <p:spPr>
          <a:xfrm>
            <a:off x="6598202" y="3501848"/>
            <a:ext cx="1104470" cy="307777"/>
          </a:xfrm>
          <a:prstGeom prst="rect">
            <a:avLst/>
          </a:prstGeom>
          <a:noFill/>
          <a:ln>
            <a:noFill/>
          </a:ln>
        </p:spPr>
        <p:txBody>
          <a:bodyPr wrap="none" lIns="0" tIns="0" rIns="0" bIns="0" anchor="t">
            <a:spAutoFit/>
          </a:bodyPr>
          <a:lstStyle/>
          <a:p>
            <a:pPr algn="ctr"/>
            <a:r>
              <a:rPr sz="1000" b="0">
                <a:solidFill>
                  <a:srgbClr val="484848"/>
                </a:solidFill>
                <a:latin typeface="DM Sans" pitchFamily="2" charset="77"/>
              </a:rPr>
              <a:t>Uses 10x energy of
Google search</a:t>
            </a:r>
          </a:p>
        </p:txBody>
      </p:sp>
      <p:sp>
        <p:nvSpPr>
          <p:cNvPr id="38" name="TextBox 37">
            <a:extLst>
              <a:ext uri="{FF2B5EF4-FFF2-40B4-BE49-F238E27FC236}">
                <a16:creationId xmlns:a16="http://schemas.microsoft.com/office/drawing/2014/main" id="{98ADD69C-2B9B-A829-C44B-0BAE9952E218}"/>
              </a:ext>
            </a:extLst>
          </p:cNvPr>
          <p:cNvSpPr txBox="1"/>
          <p:nvPr/>
        </p:nvSpPr>
        <p:spPr>
          <a:xfrm>
            <a:off x="5035509" y="3671410"/>
            <a:ext cx="722954" cy="200055"/>
          </a:xfrm>
          <a:prstGeom prst="rect">
            <a:avLst/>
          </a:prstGeom>
          <a:noFill/>
          <a:ln>
            <a:noFill/>
          </a:ln>
        </p:spPr>
        <p:txBody>
          <a:bodyPr wrap="none" lIns="0" tIns="0" rIns="0" bIns="0" anchor="t">
            <a:spAutoFit/>
          </a:bodyPr>
          <a:lstStyle/>
          <a:p>
            <a:pPr algn="ctr"/>
            <a:r>
              <a:rPr sz="1300" b="0" dirty="0">
                <a:solidFill>
                  <a:srgbClr val="484848"/>
                </a:solidFill>
                <a:latin typeface="DM Sans" pitchFamily="2" charset="77"/>
              </a:rPr>
              <a:t>Inference</a:t>
            </a:r>
          </a:p>
        </p:txBody>
      </p:sp>
    </p:spTree>
    <p:extLst>
      <p:ext uri="{BB962C8B-B14F-4D97-AF65-F5344CB8AC3E}">
        <p14:creationId xmlns:p14="http://schemas.microsoft.com/office/powerpoint/2010/main" val="248123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ppt_x"/>
                                          </p:val>
                                        </p:tav>
                                        <p:tav tm="100000">
                                          <p:val>
                                            <p:strVal val="#ppt_x"/>
                                          </p:val>
                                        </p:tav>
                                      </p:tavLst>
                                    </p:anim>
                                    <p:anim calcmode="lin" valueType="num">
                                      <p:cBhvr additive="base">
                                        <p:cTn id="28" dur="500" fill="hold"/>
                                        <p:tgtEl>
                                          <p:spTgt spid="3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4F87E476-078E-E5D1-E8AC-F9744B5F881B}"/>
            </a:ext>
          </a:extLst>
        </p:cNvPr>
        <p:cNvGrpSpPr/>
        <p:nvPr/>
      </p:nvGrpSpPr>
      <p:grpSpPr>
        <a:xfrm>
          <a:off x="0" y="0"/>
          <a:ext cx="0" cy="0"/>
          <a:chOff x="0" y="0"/>
          <a:chExt cx="0" cy="0"/>
        </a:xfrm>
      </p:grpSpPr>
      <p:pic>
        <p:nvPicPr>
          <p:cNvPr id="185" name="Google Shape;185;p21">
            <a:extLst>
              <a:ext uri="{FF2B5EF4-FFF2-40B4-BE49-F238E27FC236}">
                <a16:creationId xmlns:a16="http://schemas.microsoft.com/office/drawing/2014/main" id="{E6A557C0-04C2-1FE2-DE28-FFD90EA2E5BA}"/>
              </a:ext>
            </a:extLst>
          </p:cNvPr>
          <p:cNvPicPr preferRelativeResize="0"/>
          <p:nvPr/>
        </p:nvPicPr>
        <p:blipFill rotWithShape="1">
          <a:blip r:embed="rId3">
            <a:alphaModFix/>
          </a:blip>
          <a:srcRect t="4641" b="13646"/>
          <a:stretch/>
        </p:blipFill>
        <p:spPr>
          <a:xfrm>
            <a:off x="129725" y="126000"/>
            <a:ext cx="4489500" cy="4891500"/>
          </a:xfrm>
          <a:prstGeom prst="roundRect">
            <a:avLst>
              <a:gd name="adj" fmla="val 3273"/>
            </a:avLst>
          </a:prstGeom>
          <a:noFill/>
          <a:ln>
            <a:noFill/>
          </a:ln>
        </p:spPr>
      </p:pic>
      <p:sp>
        <p:nvSpPr>
          <p:cNvPr id="186" name="Google Shape;186;p21">
            <a:extLst>
              <a:ext uri="{FF2B5EF4-FFF2-40B4-BE49-F238E27FC236}">
                <a16:creationId xmlns:a16="http://schemas.microsoft.com/office/drawing/2014/main" id="{2DB4B76C-21AD-EA8F-0B4D-2A7E27DA115C}"/>
              </a:ext>
            </a:extLst>
          </p:cNvPr>
          <p:cNvSpPr txBox="1">
            <a:spLocks noGrp="1"/>
          </p:cNvSpPr>
          <p:nvPr>
            <p:ph type="subTitle" idx="1"/>
          </p:nvPr>
        </p:nvSpPr>
        <p:spPr>
          <a:xfrm>
            <a:off x="4747750"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Technical Foundations</a:t>
            </a:r>
            <a:endParaRPr dirty="0">
              <a:latin typeface="DM Sans" pitchFamily="2" charset="77"/>
            </a:endParaRPr>
          </a:p>
        </p:txBody>
      </p:sp>
      <p:sp>
        <p:nvSpPr>
          <p:cNvPr id="187" name="Google Shape;187;p21">
            <a:extLst>
              <a:ext uri="{FF2B5EF4-FFF2-40B4-BE49-F238E27FC236}">
                <a16:creationId xmlns:a16="http://schemas.microsoft.com/office/drawing/2014/main" id="{1681D54F-3A05-220D-C5E5-4F85BEE5AFE4}"/>
              </a:ext>
            </a:extLst>
          </p:cNvPr>
          <p:cNvSpPr/>
          <p:nvPr/>
        </p:nvSpPr>
        <p:spPr>
          <a:xfrm>
            <a:off x="4323300" y="762750"/>
            <a:ext cx="4415400" cy="3618000"/>
          </a:xfrm>
          <a:prstGeom prst="roundRect">
            <a:avLst>
              <a:gd name="adj" fmla="val 2282"/>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DM Sans"/>
              <a:cs typeface="DM Sans"/>
              <a:sym typeface="DM Sans"/>
            </a:endParaRPr>
          </a:p>
        </p:txBody>
      </p:sp>
      <p:sp>
        <p:nvSpPr>
          <p:cNvPr id="188" name="Google Shape;188;p21">
            <a:extLst>
              <a:ext uri="{FF2B5EF4-FFF2-40B4-BE49-F238E27FC236}">
                <a16:creationId xmlns:a16="http://schemas.microsoft.com/office/drawing/2014/main" id="{2EAA3DCE-D0D4-554D-D406-0DB2420D9CAD}"/>
              </a:ext>
            </a:extLst>
          </p:cNvPr>
          <p:cNvSpPr txBox="1">
            <a:spLocks noGrp="1"/>
          </p:cNvSpPr>
          <p:nvPr>
            <p:ph type="body" idx="2"/>
          </p:nvPr>
        </p:nvSpPr>
        <p:spPr>
          <a:xfrm>
            <a:off x="4740075" y="1841775"/>
            <a:ext cx="3998700" cy="2162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200" dirty="0">
                <a:solidFill>
                  <a:schemeClr val="lt1"/>
                </a:solidFill>
                <a:latin typeface="DM Sans" pitchFamily="2" charset="77"/>
              </a:rPr>
              <a:t>Because large language models are so large, complex, and resource-intensive, it’s crucial to apply optimization techniques to guide them effectively, yielding more accurate, safer results while using resources far more efficiently.</a:t>
            </a:r>
            <a:endParaRPr sz="1200" dirty="0">
              <a:solidFill>
                <a:schemeClr val="lt1"/>
              </a:solidFill>
              <a:latin typeface="DM Sans" pitchFamily="2" charset="77"/>
            </a:endParaRPr>
          </a:p>
        </p:txBody>
      </p:sp>
      <p:sp>
        <p:nvSpPr>
          <p:cNvPr id="189" name="Google Shape;189;p21">
            <a:extLst>
              <a:ext uri="{FF2B5EF4-FFF2-40B4-BE49-F238E27FC236}">
                <a16:creationId xmlns:a16="http://schemas.microsoft.com/office/drawing/2014/main" id="{F014B447-718B-1355-D318-DA4B8F5D0254}"/>
              </a:ext>
            </a:extLst>
          </p:cNvPr>
          <p:cNvSpPr txBox="1">
            <a:spLocks noGrp="1"/>
          </p:cNvSpPr>
          <p:nvPr>
            <p:ph type="title"/>
          </p:nvPr>
        </p:nvSpPr>
        <p:spPr>
          <a:xfrm>
            <a:off x="4740075" y="1017675"/>
            <a:ext cx="39987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latin typeface="DM Sans" pitchFamily="2" charset="77"/>
              </a:rPr>
              <a:t>Model Optimization</a:t>
            </a:r>
            <a:endParaRPr dirty="0">
              <a:solidFill>
                <a:schemeClr val="lt1"/>
              </a:solidFill>
              <a:latin typeface="DM Sans" pitchFamily="2" charset="77"/>
            </a:endParaRPr>
          </a:p>
        </p:txBody>
      </p:sp>
    </p:spTree>
    <p:extLst>
      <p:ext uri="{BB962C8B-B14F-4D97-AF65-F5344CB8AC3E}">
        <p14:creationId xmlns:p14="http://schemas.microsoft.com/office/powerpoint/2010/main" val="2157120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56"/>
        <p:cNvGrpSpPr/>
        <p:nvPr/>
      </p:nvGrpSpPr>
      <p:grpSpPr>
        <a:xfrm>
          <a:off x="0" y="0"/>
          <a:ext cx="0" cy="0"/>
          <a:chOff x="0" y="0"/>
          <a:chExt cx="0" cy="0"/>
        </a:xfrm>
      </p:grpSpPr>
      <p:sp>
        <p:nvSpPr>
          <p:cNvPr id="4157" name="Google Shape;4157;p131"/>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Technical Foundations</a:t>
            </a:r>
            <a:endParaRPr dirty="0">
              <a:latin typeface="DM Sans" pitchFamily="2" charset="77"/>
            </a:endParaRPr>
          </a:p>
        </p:txBody>
      </p:sp>
      <p:sp>
        <p:nvSpPr>
          <p:cNvPr id="4158" name="Google Shape;4158;p131"/>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M Sans" pitchFamily="2" charset="77"/>
              </a:rPr>
              <a:t>Strengths and Challenges of Generative AI</a:t>
            </a:r>
            <a:endParaRPr>
              <a:latin typeface="DM Sans" pitchFamily="2" charset="77"/>
            </a:endParaRPr>
          </a:p>
        </p:txBody>
      </p:sp>
      <p:sp>
        <p:nvSpPr>
          <p:cNvPr id="4159" name="Google Shape;4159;p131"/>
          <p:cNvSpPr/>
          <p:nvPr/>
        </p:nvSpPr>
        <p:spPr>
          <a:xfrm>
            <a:off x="356625" y="1569310"/>
            <a:ext cx="8308500" cy="1526400"/>
          </a:xfrm>
          <a:prstGeom prst="roundRect">
            <a:avLst>
              <a:gd name="adj" fmla="val 1485"/>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4160" name="Google Shape;4160;p131"/>
          <p:cNvSpPr/>
          <p:nvPr/>
        </p:nvSpPr>
        <p:spPr>
          <a:xfrm>
            <a:off x="356625" y="3301719"/>
            <a:ext cx="8308500" cy="1526400"/>
          </a:xfrm>
          <a:prstGeom prst="roundRect">
            <a:avLst>
              <a:gd name="adj" fmla="val 1485"/>
            </a:avLst>
          </a:prstGeom>
          <a:solidFill>
            <a:schemeClr val="accent2">
              <a:lumMod val="1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4161" name="Google Shape;4161;p131"/>
          <p:cNvSpPr/>
          <p:nvPr/>
        </p:nvSpPr>
        <p:spPr>
          <a:xfrm>
            <a:off x="1934102" y="1515875"/>
            <a:ext cx="6846300" cy="1620300"/>
          </a:xfrm>
          <a:prstGeom prst="roundRect">
            <a:avLst>
              <a:gd name="adj" fmla="val 148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DM Sans" pitchFamily="2" charset="77"/>
              <a:sym typeface="Arial"/>
            </a:endParaRPr>
          </a:p>
        </p:txBody>
      </p:sp>
      <p:sp>
        <p:nvSpPr>
          <p:cNvPr id="4162" name="Google Shape;4162;p131"/>
          <p:cNvSpPr/>
          <p:nvPr/>
        </p:nvSpPr>
        <p:spPr>
          <a:xfrm>
            <a:off x="1934102" y="3193172"/>
            <a:ext cx="6846300" cy="1701000"/>
          </a:xfrm>
          <a:prstGeom prst="roundRect">
            <a:avLst>
              <a:gd name="adj" fmla="val 148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DM Sans" pitchFamily="2" charset="77"/>
              <a:sym typeface="Arial"/>
            </a:endParaRPr>
          </a:p>
        </p:txBody>
      </p:sp>
      <p:cxnSp>
        <p:nvCxnSpPr>
          <p:cNvPr id="4163" name="Google Shape;4163;p131"/>
          <p:cNvCxnSpPr/>
          <p:nvPr/>
        </p:nvCxnSpPr>
        <p:spPr>
          <a:xfrm>
            <a:off x="1835411" y="3355120"/>
            <a:ext cx="0" cy="394800"/>
          </a:xfrm>
          <a:prstGeom prst="straightConnector1">
            <a:avLst/>
          </a:prstGeom>
          <a:noFill/>
          <a:ln w="19050" cap="flat" cmpd="sng">
            <a:solidFill>
              <a:srgbClr val="FFFFFF"/>
            </a:solidFill>
            <a:prstDash val="solid"/>
            <a:round/>
            <a:headEnd type="none" w="sm" len="sm"/>
            <a:tailEnd type="none" w="sm" len="sm"/>
          </a:ln>
        </p:spPr>
      </p:cxnSp>
      <p:cxnSp>
        <p:nvCxnSpPr>
          <p:cNvPr id="4164" name="Google Shape;4164;p131"/>
          <p:cNvCxnSpPr/>
          <p:nvPr/>
        </p:nvCxnSpPr>
        <p:spPr>
          <a:xfrm>
            <a:off x="1835411" y="3830325"/>
            <a:ext cx="0" cy="394800"/>
          </a:xfrm>
          <a:prstGeom prst="straightConnector1">
            <a:avLst/>
          </a:prstGeom>
          <a:noFill/>
          <a:ln w="19050" cap="flat" cmpd="sng">
            <a:solidFill>
              <a:srgbClr val="FFFFFF"/>
            </a:solidFill>
            <a:prstDash val="solid"/>
            <a:round/>
            <a:headEnd type="none" w="sm" len="sm"/>
            <a:tailEnd type="none" w="sm" len="sm"/>
          </a:ln>
        </p:spPr>
      </p:cxnSp>
      <p:cxnSp>
        <p:nvCxnSpPr>
          <p:cNvPr id="4165" name="Google Shape;4165;p131"/>
          <p:cNvCxnSpPr/>
          <p:nvPr/>
        </p:nvCxnSpPr>
        <p:spPr>
          <a:xfrm>
            <a:off x="1835423" y="2120349"/>
            <a:ext cx="0" cy="411300"/>
          </a:xfrm>
          <a:prstGeom prst="straightConnector1">
            <a:avLst/>
          </a:prstGeom>
          <a:noFill/>
          <a:ln w="19050" cap="flat" cmpd="sng">
            <a:solidFill>
              <a:srgbClr val="FFFFFF"/>
            </a:solidFill>
            <a:prstDash val="solid"/>
            <a:round/>
            <a:headEnd type="none" w="sm" len="sm"/>
            <a:tailEnd type="none" w="sm" len="sm"/>
          </a:ln>
        </p:spPr>
      </p:cxnSp>
      <p:cxnSp>
        <p:nvCxnSpPr>
          <p:cNvPr id="4166" name="Google Shape;4166;p131"/>
          <p:cNvCxnSpPr/>
          <p:nvPr/>
        </p:nvCxnSpPr>
        <p:spPr>
          <a:xfrm>
            <a:off x="510040" y="2579466"/>
            <a:ext cx="1226700" cy="0"/>
          </a:xfrm>
          <a:prstGeom prst="straightConnector1">
            <a:avLst/>
          </a:prstGeom>
          <a:noFill/>
          <a:ln w="9525" cap="flat" cmpd="sng">
            <a:solidFill>
              <a:schemeClr val="accent2"/>
            </a:solidFill>
            <a:prstDash val="solid"/>
            <a:round/>
            <a:headEnd type="none" w="sm" len="sm"/>
            <a:tailEnd type="none" w="sm" len="sm"/>
          </a:ln>
        </p:spPr>
      </p:cxnSp>
      <p:cxnSp>
        <p:nvCxnSpPr>
          <p:cNvPr id="4167" name="Google Shape;4167;p131"/>
          <p:cNvCxnSpPr/>
          <p:nvPr/>
        </p:nvCxnSpPr>
        <p:spPr>
          <a:xfrm>
            <a:off x="510040" y="3785704"/>
            <a:ext cx="1226700" cy="0"/>
          </a:xfrm>
          <a:prstGeom prst="straightConnector1">
            <a:avLst/>
          </a:prstGeom>
          <a:noFill/>
          <a:ln w="9525" cap="flat" cmpd="sng">
            <a:solidFill>
              <a:schemeClr val="accent2"/>
            </a:solidFill>
            <a:prstDash val="solid"/>
            <a:round/>
            <a:headEnd type="none" w="sm" len="sm"/>
            <a:tailEnd type="none" w="sm" len="sm"/>
          </a:ln>
        </p:spPr>
      </p:cxnSp>
      <p:cxnSp>
        <p:nvCxnSpPr>
          <p:cNvPr id="4168" name="Google Shape;4168;p131"/>
          <p:cNvCxnSpPr/>
          <p:nvPr/>
        </p:nvCxnSpPr>
        <p:spPr>
          <a:xfrm>
            <a:off x="2065469" y="2579460"/>
            <a:ext cx="6714600" cy="0"/>
          </a:xfrm>
          <a:prstGeom prst="straightConnector1">
            <a:avLst/>
          </a:prstGeom>
          <a:noFill/>
          <a:ln w="9525" cap="flat" cmpd="sng">
            <a:solidFill>
              <a:schemeClr val="lt2"/>
            </a:solidFill>
            <a:prstDash val="solid"/>
            <a:round/>
            <a:headEnd type="none" w="sm" len="sm"/>
            <a:tailEnd type="none" w="sm" len="sm"/>
          </a:ln>
        </p:spPr>
      </p:cxnSp>
      <p:cxnSp>
        <p:nvCxnSpPr>
          <p:cNvPr id="4169" name="Google Shape;4169;p131"/>
          <p:cNvCxnSpPr/>
          <p:nvPr/>
        </p:nvCxnSpPr>
        <p:spPr>
          <a:xfrm>
            <a:off x="2065469" y="3796555"/>
            <a:ext cx="6714600" cy="0"/>
          </a:xfrm>
          <a:prstGeom prst="straightConnector1">
            <a:avLst/>
          </a:prstGeom>
          <a:noFill/>
          <a:ln w="9525" cap="flat" cmpd="sng">
            <a:solidFill>
              <a:schemeClr val="lt2"/>
            </a:solidFill>
            <a:prstDash val="solid"/>
            <a:round/>
            <a:headEnd type="none" w="sm" len="sm"/>
            <a:tailEnd type="none" w="sm" len="sm"/>
          </a:ln>
        </p:spPr>
      </p:cxnSp>
      <p:cxnSp>
        <p:nvCxnSpPr>
          <p:cNvPr id="4170" name="Google Shape;4170;p131"/>
          <p:cNvCxnSpPr/>
          <p:nvPr/>
        </p:nvCxnSpPr>
        <p:spPr>
          <a:xfrm>
            <a:off x="2065469" y="4288240"/>
            <a:ext cx="6714600" cy="0"/>
          </a:xfrm>
          <a:prstGeom prst="straightConnector1">
            <a:avLst/>
          </a:prstGeom>
          <a:noFill/>
          <a:ln w="9525" cap="flat" cmpd="sng">
            <a:solidFill>
              <a:schemeClr val="lt2"/>
            </a:solidFill>
            <a:prstDash val="solid"/>
            <a:round/>
            <a:headEnd type="none" w="sm" len="sm"/>
            <a:tailEnd type="none" w="sm" len="sm"/>
          </a:ln>
        </p:spPr>
      </p:cxnSp>
      <p:cxnSp>
        <p:nvCxnSpPr>
          <p:cNvPr id="4171" name="Google Shape;4171;p131"/>
          <p:cNvCxnSpPr/>
          <p:nvPr/>
        </p:nvCxnSpPr>
        <p:spPr>
          <a:xfrm>
            <a:off x="1835423" y="2615365"/>
            <a:ext cx="0" cy="447300"/>
          </a:xfrm>
          <a:prstGeom prst="straightConnector1">
            <a:avLst/>
          </a:prstGeom>
          <a:noFill/>
          <a:ln w="19050" cap="flat" cmpd="sng">
            <a:solidFill>
              <a:srgbClr val="FFFFFF"/>
            </a:solidFill>
            <a:prstDash val="solid"/>
            <a:round/>
            <a:headEnd type="none" w="sm" len="sm"/>
            <a:tailEnd type="none" w="sm" len="sm"/>
          </a:ln>
        </p:spPr>
      </p:cxnSp>
      <p:cxnSp>
        <p:nvCxnSpPr>
          <p:cNvPr id="4172" name="Google Shape;4172;p131"/>
          <p:cNvCxnSpPr/>
          <p:nvPr/>
        </p:nvCxnSpPr>
        <p:spPr>
          <a:xfrm>
            <a:off x="1835411" y="4332856"/>
            <a:ext cx="0" cy="394800"/>
          </a:xfrm>
          <a:prstGeom prst="straightConnector1">
            <a:avLst/>
          </a:prstGeom>
          <a:noFill/>
          <a:ln w="19050" cap="flat" cmpd="sng">
            <a:solidFill>
              <a:srgbClr val="FFFFFF"/>
            </a:solidFill>
            <a:prstDash val="solid"/>
            <a:round/>
            <a:headEnd type="none" w="sm" len="sm"/>
            <a:tailEnd type="none" w="sm" len="sm"/>
          </a:ln>
        </p:spPr>
      </p:cxnSp>
      <p:cxnSp>
        <p:nvCxnSpPr>
          <p:cNvPr id="4173" name="Google Shape;4173;p131"/>
          <p:cNvCxnSpPr/>
          <p:nvPr/>
        </p:nvCxnSpPr>
        <p:spPr>
          <a:xfrm>
            <a:off x="510040" y="4288235"/>
            <a:ext cx="1226700" cy="0"/>
          </a:xfrm>
          <a:prstGeom prst="straightConnector1">
            <a:avLst/>
          </a:prstGeom>
          <a:noFill/>
          <a:ln w="9525" cap="flat" cmpd="sng">
            <a:solidFill>
              <a:schemeClr val="accent2"/>
            </a:solidFill>
            <a:prstDash val="solid"/>
            <a:round/>
            <a:headEnd type="none" w="sm" len="sm"/>
            <a:tailEnd type="none" w="sm" len="sm"/>
          </a:ln>
        </p:spPr>
      </p:cxnSp>
      <p:cxnSp>
        <p:nvCxnSpPr>
          <p:cNvPr id="4174" name="Google Shape;4174;p131"/>
          <p:cNvCxnSpPr/>
          <p:nvPr/>
        </p:nvCxnSpPr>
        <p:spPr>
          <a:xfrm>
            <a:off x="1835423" y="1605773"/>
            <a:ext cx="0" cy="411300"/>
          </a:xfrm>
          <a:prstGeom prst="straightConnector1">
            <a:avLst/>
          </a:prstGeom>
          <a:noFill/>
          <a:ln w="19050" cap="flat" cmpd="sng">
            <a:solidFill>
              <a:srgbClr val="FFFFFF"/>
            </a:solidFill>
            <a:prstDash val="solid"/>
            <a:round/>
            <a:headEnd type="none" w="sm" len="sm"/>
            <a:tailEnd type="none" w="sm" len="sm"/>
          </a:ln>
        </p:spPr>
      </p:cxnSp>
      <p:cxnSp>
        <p:nvCxnSpPr>
          <p:cNvPr id="4175" name="Google Shape;4175;p131"/>
          <p:cNvCxnSpPr/>
          <p:nvPr/>
        </p:nvCxnSpPr>
        <p:spPr>
          <a:xfrm>
            <a:off x="510040" y="2064890"/>
            <a:ext cx="1226700" cy="0"/>
          </a:xfrm>
          <a:prstGeom prst="straightConnector1">
            <a:avLst/>
          </a:prstGeom>
          <a:noFill/>
          <a:ln w="9525" cap="flat" cmpd="sng">
            <a:solidFill>
              <a:schemeClr val="accent2"/>
            </a:solidFill>
            <a:prstDash val="solid"/>
            <a:round/>
            <a:headEnd type="none" w="sm" len="sm"/>
            <a:tailEnd type="none" w="sm" len="sm"/>
          </a:ln>
        </p:spPr>
      </p:cxnSp>
      <p:cxnSp>
        <p:nvCxnSpPr>
          <p:cNvPr id="4176" name="Google Shape;4176;p131"/>
          <p:cNvCxnSpPr/>
          <p:nvPr/>
        </p:nvCxnSpPr>
        <p:spPr>
          <a:xfrm>
            <a:off x="2065469" y="2064884"/>
            <a:ext cx="6714600" cy="0"/>
          </a:xfrm>
          <a:prstGeom prst="straightConnector1">
            <a:avLst/>
          </a:prstGeom>
          <a:noFill/>
          <a:ln w="9525" cap="flat" cmpd="sng">
            <a:solidFill>
              <a:schemeClr val="lt2"/>
            </a:solidFill>
            <a:prstDash val="solid"/>
            <a:round/>
            <a:headEnd type="none" w="sm" len="sm"/>
            <a:tailEnd type="none" w="sm" len="sm"/>
          </a:ln>
        </p:spPr>
      </p:cxnSp>
      <p:sp>
        <p:nvSpPr>
          <p:cNvPr id="4177" name="Google Shape;4177;p131"/>
          <p:cNvSpPr txBox="1">
            <a:spLocks noGrp="1"/>
          </p:cNvSpPr>
          <p:nvPr>
            <p:ph type="body" idx="2"/>
          </p:nvPr>
        </p:nvSpPr>
        <p:spPr>
          <a:xfrm>
            <a:off x="1950127" y="1569310"/>
            <a:ext cx="6846300" cy="4956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Char char="●"/>
            </a:pPr>
            <a:r>
              <a:rPr lang="en" b="1" dirty="0">
                <a:latin typeface="DM Sans" pitchFamily="2" charset="77"/>
              </a:rPr>
              <a:t>Improved productivity:</a:t>
            </a:r>
            <a:r>
              <a:rPr lang="en" dirty="0">
                <a:latin typeface="DM Sans" pitchFamily="2" charset="77"/>
              </a:rPr>
              <a:t> Generative AI automates complex tasks, saving time and resources.</a:t>
            </a:r>
            <a:endParaRPr dirty="0">
              <a:latin typeface="DM Sans" pitchFamily="2" charset="77"/>
            </a:endParaRPr>
          </a:p>
        </p:txBody>
      </p:sp>
      <p:sp>
        <p:nvSpPr>
          <p:cNvPr id="4178" name="Google Shape;4178;p131"/>
          <p:cNvSpPr txBox="1">
            <a:spLocks noGrp="1"/>
          </p:cNvSpPr>
          <p:nvPr>
            <p:ph type="subTitle" idx="3"/>
          </p:nvPr>
        </p:nvSpPr>
        <p:spPr>
          <a:xfrm>
            <a:off x="510040" y="1569310"/>
            <a:ext cx="1325400" cy="495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solidFill>
                  <a:schemeClr val="lt1"/>
                </a:solidFill>
                <a:latin typeface="DM Sans" pitchFamily="2" charset="77"/>
              </a:rPr>
              <a:t>Efficiency</a:t>
            </a:r>
            <a:endParaRPr>
              <a:solidFill>
                <a:schemeClr val="lt1"/>
              </a:solidFill>
              <a:latin typeface="DM Sans" pitchFamily="2" charset="77"/>
            </a:endParaRPr>
          </a:p>
        </p:txBody>
      </p:sp>
      <p:sp>
        <p:nvSpPr>
          <p:cNvPr id="4179" name="Google Shape;4179;p131"/>
          <p:cNvSpPr txBox="1">
            <a:spLocks noGrp="1"/>
          </p:cNvSpPr>
          <p:nvPr>
            <p:ph type="subTitle" idx="3"/>
          </p:nvPr>
        </p:nvSpPr>
        <p:spPr>
          <a:xfrm>
            <a:off x="510040" y="2084828"/>
            <a:ext cx="1325400" cy="495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solidFill>
                  <a:schemeClr val="lt1"/>
                </a:solidFill>
                <a:latin typeface="DM Sans" pitchFamily="2" charset="77"/>
              </a:rPr>
              <a:t>Versatility</a:t>
            </a:r>
            <a:endParaRPr>
              <a:solidFill>
                <a:schemeClr val="lt1"/>
              </a:solidFill>
              <a:latin typeface="DM Sans" pitchFamily="2" charset="77"/>
            </a:endParaRPr>
          </a:p>
        </p:txBody>
      </p:sp>
      <p:sp>
        <p:nvSpPr>
          <p:cNvPr id="4180" name="Google Shape;4180;p131"/>
          <p:cNvSpPr txBox="1">
            <a:spLocks noGrp="1"/>
          </p:cNvSpPr>
          <p:nvPr>
            <p:ph type="body" idx="2"/>
          </p:nvPr>
        </p:nvSpPr>
        <p:spPr>
          <a:xfrm>
            <a:off x="1950127" y="2600346"/>
            <a:ext cx="6846300" cy="4956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Char char="●"/>
            </a:pPr>
            <a:r>
              <a:rPr lang="en" b="1" dirty="0">
                <a:latin typeface="DM Sans" pitchFamily="2" charset="77"/>
              </a:rPr>
              <a:t>Revolutionization:</a:t>
            </a:r>
            <a:r>
              <a:rPr lang="en" dirty="0">
                <a:latin typeface="DM Sans" pitchFamily="2" charset="77"/>
              </a:rPr>
              <a:t> Improves resource allocation, expands creativity, and aids decision-making.</a:t>
            </a:r>
            <a:endParaRPr dirty="0">
              <a:latin typeface="DM Sans" pitchFamily="2" charset="77"/>
            </a:endParaRPr>
          </a:p>
        </p:txBody>
      </p:sp>
      <p:sp>
        <p:nvSpPr>
          <p:cNvPr id="4181" name="Google Shape;4181;p131"/>
          <p:cNvSpPr txBox="1">
            <a:spLocks noGrp="1"/>
          </p:cNvSpPr>
          <p:nvPr>
            <p:ph type="subTitle" idx="3"/>
          </p:nvPr>
        </p:nvSpPr>
        <p:spPr>
          <a:xfrm>
            <a:off x="510040" y="2600346"/>
            <a:ext cx="1325400" cy="495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solidFill>
                  <a:schemeClr val="lt1"/>
                </a:solidFill>
                <a:latin typeface="DM Sans" pitchFamily="2" charset="77"/>
              </a:rPr>
              <a:t>Opportunities</a:t>
            </a:r>
            <a:endParaRPr>
              <a:solidFill>
                <a:schemeClr val="lt1"/>
              </a:solidFill>
              <a:latin typeface="DM Sans" pitchFamily="2" charset="77"/>
            </a:endParaRPr>
          </a:p>
        </p:txBody>
      </p:sp>
      <p:sp>
        <p:nvSpPr>
          <p:cNvPr id="4182" name="Google Shape;4182;p131"/>
          <p:cNvSpPr txBox="1">
            <a:spLocks noGrp="1"/>
          </p:cNvSpPr>
          <p:nvPr>
            <p:ph type="body" idx="2"/>
          </p:nvPr>
        </p:nvSpPr>
        <p:spPr>
          <a:xfrm>
            <a:off x="1950127" y="3280456"/>
            <a:ext cx="6846300" cy="4956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Char char="●"/>
            </a:pPr>
            <a:r>
              <a:rPr lang="en" b="1" dirty="0">
                <a:latin typeface="DM Sans" pitchFamily="2" charset="77"/>
              </a:rPr>
              <a:t>Privacy risks:</a:t>
            </a:r>
            <a:r>
              <a:rPr lang="en" dirty="0">
                <a:latin typeface="DM Sans" pitchFamily="2" charset="77"/>
              </a:rPr>
              <a:t> Data handling raises questions about security and user privacy.</a:t>
            </a:r>
            <a:endParaRPr dirty="0">
              <a:latin typeface="DM Sans" pitchFamily="2" charset="77"/>
            </a:endParaRPr>
          </a:p>
        </p:txBody>
      </p:sp>
      <p:sp>
        <p:nvSpPr>
          <p:cNvPr id="4183" name="Google Shape;4183;p131"/>
          <p:cNvSpPr txBox="1">
            <a:spLocks noGrp="1"/>
          </p:cNvSpPr>
          <p:nvPr>
            <p:ph type="subTitle" idx="3"/>
          </p:nvPr>
        </p:nvSpPr>
        <p:spPr>
          <a:xfrm>
            <a:off x="510040" y="3280456"/>
            <a:ext cx="1325400" cy="495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solidFill>
                  <a:schemeClr val="lt1"/>
                </a:solidFill>
                <a:latin typeface="DM Sans" pitchFamily="2" charset="77"/>
              </a:rPr>
              <a:t>Ethical Concerns</a:t>
            </a:r>
            <a:endParaRPr dirty="0">
              <a:solidFill>
                <a:schemeClr val="lt1"/>
              </a:solidFill>
              <a:latin typeface="DM Sans" pitchFamily="2" charset="77"/>
            </a:endParaRPr>
          </a:p>
        </p:txBody>
      </p:sp>
      <p:sp>
        <p:nvSpPr>
          <p:cNvPr id="4184" name="Google Shape;4184;p131"/>
          <p:cNvSpPr txBox="1">
            <a:spLocks noGrp="1"/>
          </p:cNvSpPr>
          <p:nvPr>
            <p:ph type="body" idx="2"/>
          </p:nvPr>
        </p:nvSpPr>
        <p:spPr>
          <a:xfrm>
            <a:off x="1950127" y="3795146"/>
            <a:ext cx="6846300" cy="4956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Char char="●"/>
            </a:pPr>
            <a:r>
              <a:rPr lang="en" b="1" dirty="0">
                <a:latin typeface="DM Sans" pitchFamily="2" charset="77"/>
              </a:rPr>
              <a:t>Fairness issues:</a:t>
            </a:r>
            <a:r>
              <a:rPr lang="en" dirty="0">
                <a:latin typeface="DM Sans" pitchFamily="2" charset="77"/>
              </a:rPr>
              <a:t> Outputs can reflect and propagate biases in training data.</a:t>
            </a:r>
            <a:endParaRPr dirty="0">
              <a:latin typeface="DM Sans" pitchFamily="2" charset="77"/>
            </a:endParaRPr>
          </a:p>
        </p:txBody>
      </p:sp>
      <p:sp>
        <p:nvSpPr>
          <p:cNvPr id="4185" name="Google Shape;4185;p131"/>
          <p:cNvSpPr txBox="1">
            <a:spLocks noGrp="1"/>
          </p:cNvSpPr>
          <p:nvPr>
            <p:ph type="subTitle" idx="3"/>
          </p:nvPr>
        </p:nvSpPr>
        <p:spPr>
          <a:xfrm>
            <a:off x="510040" y="3795975"/>
            <a:ext cx="1325400" cy="495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solidFill>
                  <a:schemeClr val="lt1"/>
                </a:solidFill>
                <a:latin typeface="DM Sans" pitchFamily="2" charset="77"/>
              </a:rPr>
              <a:t>Bias in Outputs</a:t>
            </a:r>
            <a:endParaRPr dirty="0">
              <a:solidFill>
                <a:schemeClr val="lt1"/>
              </a:solidFill>
              <a:latin typeface="DM Sans" pitchFamily="2" charset="77"/>
            </a:endParaRPr>
          </a:p>
        </p:txBody>
      </p:sp>
      <p:sp>
        <p:nvSpPr>
          <p:cNvPr id="4186" name="Google Shape;4186;p131"/>
          <p:cNvSpPr txBox="1">
            <a:spLocks noGrp="1"/>
          </p:cNvSpPr>
          <p:nvPr>
            <p:ph type="body" idx="2"/>
          </p:nvPr>
        </p:nvSpPr>
        <p:spPr>
          <a:xfrm>
            <a:off x="1950127" y="4311493"/>
            <a:ext cx="6846300" cy="4956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Char char="●"/>
            </a:pPr>
            <a:r>
              <a:rPr lang="en" b="1" dirty="0">
                <a:latin typeface="DM Sans" pitchFamily="2" charset="77"/>
              </a:rPr>
              <a:t>Energy consumption:</a:t>
            </a:r>
            <a:r>
              <a:rPr lang="en" dirty="0">
                <a:latin typeface="DM Sans" pitchFamily="2" charset="77"/>
              </a:rPr>
              <a:t> Training and operation may have significant environmental costs.</a:t>
            </a:r>
            <a:endParaRPr dirty="0">
              <a:latin typeface="DM Sans" pitchFamily="2" charset="77"/>
            </a:endParaRPr>
          </a:p>
        </p:txBody>
      </p:sp>
      <p:sp>
        <p:nvSpPr>
          <p:cNvPr id="4187" name="Google Shape;4187;p131"/>
          <p:cNvSpPr txBox="1">
            <a:spLocks noGrp="1"/>
          </p:cNvSpPr>
          <p:nvPr>
            <p:ph type="subTitle" idx="3"/>
          </p:nvPr>
        </p:nvSpPr>
        <p:spPr>
          <a:xfrm>
            <a:off x="510040" y="4311493"/>
            <a:ext cx="1325400" cy="495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solidFill>
                  <a:schemeClr val="lt1"/>
                </a:solidFill>
                <a:latin typeface="DM Sans" pitchFamily="2" charset="77"/>
              </a:rPr>
              <a:t>Environmental Impact</a:t>
            </a:r>
            <a:endParaRPr dirty="0">
              <a:solidFill>
                <a:schemeClr val="lt1"/>
              </a:solidFill>
              <a:latin typeface="DM Sans" pitchFamily="2" charset="77"/>
            </a:endParaRPr>
          </a:p>
        </p:txBody>
      </p:sp>
      <p:sp>
        <p:nvSpPr>
          <p:cNvPr id="4188" name="Google Shape;4188;p131"/>
          <p:cNvSpPr txBox="1">
            <a:spLocks noGrp="1"/>
          </p:cNvSpPr>
          <p:nvPr>
            <p:ph type="body" idx="2"/>
          </p:nvPr>
        </p:nvSpPr>
        <p:spPr>
          <a:xfrm>
            <a:off x="1950127" y="2083999"/>
            <a:ext cx="6846300" cy="4956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Char char="●"/>
            </a:pPr>
            <a:r>
              <a:rPr lang="en" b="1" dirty="0">
                <a:latin typeface="DM Sans" pitchFamily="2" charset="77"/>
              </a:rPr>
              <a:t>Adaptation:</a:t>
            </a:r>
            <a:r>
              <a:rPr lang="en" dirty="0">
                <a:latin typeface="DM Sans" pitchFamily="2" charset="77"/>
              </a:rPr>
              <a:t> Can be tailored across domains for tasks like content creation or predictive analytics.</a:t>
            </a:r>
            <a:endParaRPr dirty="0">
              <a:latin typeface="DM Sans" pitchFamily="2"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59"/>
                                        </p:tgtEl>
                                        <p:attrNameLst>
                                          <p:attrName>style.visibility</p:attrName>
                                        </p:attrNameLst>
                                      </p:cBhvr>
                                      <p:to>
                                        <p:strVal val="visible"/>
                                      </p:to>
                                    </p:set>
                                    <p:anim calcmode="lin" valueType="num">
                                      <p:cBhvr additive="base">
                                        <p:cTn id="7" dur="500" fill="hold"/>
                                        <p:tgtEl>
                                          <p:spTgt spid="4159"/>
                                        </p:tgtEl>
                                        <p:attrNameLst>
                                          <p:attrName>ppt_x</p:attrName>
                                        </p:attrNameLst>
                                      </p:cBhvr>
                                      <p:tavLst>
                                        <p:tav tm="0">
                                          <p:val>
                                            <p:strVal val="#ppt_x"/>
                                          </p:val>
                                        </p:tav>
                                        <p:tav tm="100000">
                                          <p:val>
                                            <p:strVal val="#ppt_x"/>
                                          </p:val>
                                        </p:tav>
                                      </p:tavLst>
                                    </p:anim>
                                    <p:anim calcmode="lin" valueType="num">
                                      <p:cBhvr additive="base">
                                        <p:cTn id="8" dur="500" fill="hold"/>
                                        <p:tgtEl>
                                          <p:spTgt spid="415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61"/>
                                        </p:tgtEl>
                                        <p:attrNameLst>
                                          <p:attrName>style.visibility</p:attrName>
                                        </p:attrNameLst>
                                      </p:cBhvr>
                                      <p:to>
                                        <p:strVal val="visible"/>
                                      </p:to>
                                    </p:set>
                                    <p:anim calcmode="lin" valueType="num">
                                      <p:cBhvr additive="base">
                                        <p:cTn id="11" dur="500" fill="hold"/>
                                        <p:tgtEl>
                                          <p:spTgt spid="4161"/>
                                        </p:tgtEl>
                                        <p:attrNameLst>
                                          <p:attrName>ppt_x</p:attrName>
                                        </p:attrNameLst>
                                      </p:cBhvr>
                                      <p:tavLst>
                                        <p:tav tm="0">
                                          <p:val>
                                            <p:strVal val="#ppt_x"/>
                                          </p:val>
                                        </p:tav>
                                        <p:tav tm="100000">
                                          <p:val>
                                            <p:strVal val="#ppt_x"/>
                                          </p:val>
                                        </p:tav>
                                      </p:tavLst>
                                    </p:anim>
                                    <p:anim calcmode="lin" valueType="num">
                                      <p:cBhvr additive="base">
                                        <p:cTn id="12" dur="500" fill="hold"/>
                                        <p:tgtEl>
                                          <p:spTgt spid="416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65"/>
                                        </p:tgtEl>
                                        <p:attrNameLst>
                                          <p:attrName>style.visibility</p:attrName>
                                        </p:attrNameLst>
                                      </p:cBhvr>
                                      <p:to>
                                        <p:strVal val="visible"/>
                                      </p:to>
                                    </p:set>
                                    <p:anim calcmode="lin" valueType="num">
                                      <p:cBhvr additive="base">
                                        <p:cTn id="15" dur="500" fill="hold"/>
                                        <p:tgtEl>
                                          <p:spTgt spid="4165"/>
                                        </p:tgtEl>
                                        <p:attrNameLst>
                                          <p:attrName>ppt_x</p:attrName>
                                        </p:attrNameLst>
                                      </p:cBhvr>
                                      <p:tavLst>
                                        <p:tav tm="0">
                                          <p:val>
                                            <p:strVal val="#ppt_x"/>
                                          </p:val>
                                        </p:tav>
                                        <p:tav tm="100000">
                                          <p:val>
                                            <p:strVal val="#ppt_x"/>
                                          </p:val>
                                        </p:tav>
                                      </p:tavLst>
                                    </p:anim>
                                    <p:anim calcmode="lin" valueType="num">
                                      <p:cBhvr additive="base">
                                        <p:cTn id="16" dur="500" fill="hold"/>
                                        <p:tgtEl>
                                          <p:spTgt spid="416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66"/>
                                        </p:tgtEl>
                                        <p:attrNameLst>
                                          <p:attrName>style.visibility</p:attrName>
                                        </p:attrNameLst>
                                      </p:cBhvr>
                                      <p:to>
                                        <p:strVal val="visible"/>
                                      </p:to>
                                    </p:set>
                                    <p:anim calcmode="lin" valueType="num">
                                      <p:cBhvr additive="base">
                                        <p:cTn id="19" dur="500" fill="hold"/>
                                        <p:tgtEl>
                                          <p:spTgt spid="4166"/>
                                        </p:tgtEl>
                                        <p:attrNameLst>
                                          <p:attrName>ppt_x</p:attrName>
                                        </p:attrNameLst>
                                      </p:cBhvr>
                                      <p:tavLst>
                                        <p:tav tm="0">
                                          <p:val>
                                            <p:strVal val="#ppt_x"/>
                                          </p:val>
                                        </p:tav>
                                        <p:tav tm="100000">
                                          <p:val>
                                            <p:strVal val="#ppt_x"/>
                                          </p:val>
                                        </p:tav>
                                      </p:tavLst>
                                    </p:anim>
                                    <p:anim calcmode="lin" valueType="num">
                                      <p:cBhvr additive="base">
                                        <p:cTn id="20" dur="500" fill="hold"/>
                                        <p:tgtEl>
                                          <p:spTgt spid="416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168"/>
                                        </p:tgtEl>
                                        <p:attrNameLst>
                                          <p:attrName>style.visibility</p:attrName>
                                        </p:attrNameLst>
                                      </p:cBhvr>
                                      <p:to>
                                        <p:strVal val="visible"/>
                                      </p:to>
                                    </p:set>
                                    <p:anim calcmode="lin" valueType="num">
                                      <p:cBhvr additive="base">
                                        <p:cTn id="23" dur="500" fill="hold"/>
                                        <p:tgtEl>
                                          <p:spTgt spid="4168"/>
                                        </p:tgtEl>
                                        <p:attrNameLst>
                                          <p:attrName>ppt_x</p:attrName>
                                        </p:attrNameLst>
                                      </p:cBhvr>
                                      <p:tavLst>
                                        <p:tav tm="0">
                                          <p:val>
                                            <p:strVal val="#ppt_x"/>
                                          </p:val>
                                        </p:tav>
                                        <p:tav tm="100000">
                                          <p:val>
                                            <p:strVal val="#ppt_x"/>
                                          </p:val>
                                        </p:tav>
                                      </p:tavLst>
                                    </p:anim>
                                    <p:anim calcmode="lin" valueType="num">
                                      <p:cBhvr additive="base">
                                        <p:cTn id="24" dur="500" fill="hold"/>
                                        <p:tgtEl>
                                          <p:spTgt spid="416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171"/>
                                        </p:tgtEl>
                                        <p:attrNameLst>
                                          <p:attrName>style.visibility</p:attrName>
                                        </p:attrNameLst>
                                      </p:cBhvr>
                                      <p:to>
                                        <p:strVal val="visible"/>
                                      </p:to>
                                    </p:set>
                                    <p:anim calcmode="lin" valueType="num">
                                      <p:cBhvr additive="base">
                                        <p:cTn id="27" dur="500" fill="hold"/>
                                        <p:tgtEl>
                                          <p:spTgt spid="4171"/>
                                        </p:tgtEl>
                                        <p:attrNameLst>
                                          <p:attrName>ppt_x</p:attrName>
                                        </p:attrNameLst>
                                      </p:cBhvr>
                                      <p:tavLst>
                                        <p:tav tm="0">
                                          <p:val>
                                            <p:strVal val="#ppt_x"/>
                                          </p:val>
                                        </p:tav>
                                        <p:tav tm="100000">
                                          <p:val>
                                            <p:strVal val="#ppt_x"/>
                                          </p:val>
                                        </p:tav>
                                      </p:tavLst>
                                    </p:anim>
                                    <p:anim calcmode="lin" valueType="num">
                                      <p:cBhvr additive="base">
                                        <p:cTn id="28" dur="500" fill="hold"/>
                                        <p:tgtEl>
                                          <p:spTgt spid="417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174"/>
                                        </p:tgtEl>
                                        <p:attrNameLst>
                                          <p:attrName>style.visibility</p:attrName>
                                        </p:attrNameLst>
                                      </p:cBhvr>
                                      <p:to>
                                        <p:strVal val="visible"/>
                                      </p:to>
                                    </p:set>
                                    <p:anim calcmode="lin" valueType="num">
                                      <p:cBhvr additive="base">
                                        <p:cTn id="31" dur="500" fill="hold"/>
                                        <p:tgtEl>
                                          <p:spTgt spid="4174"/>
                                        </p:tgtEl>
                                        <p:attrNameLst>
                                          <p:attrName>ppt_x</p:attrName>
                                        </p:attrNameLst>
                                      </p:cBhvr>
                                      <p:tavLst>
                                        <p:tav tm="0">
                                          <p:val>
                                            <p:strVal val="#ppt_x"/>
                                          </p:val>
                                        </p:tav>
                                        <p:tav tm="100000">
                                          <p:val>
                                            <p:strVal val="#ppt_x"/>
                                          </p:val>
                                        </p:tav>
                                      </p:tavLst>
                                    </p:anim>
                                    <p:anim calcmode="lin" valueType="num">
                                      <p:cBhvr additive="base">
                                        <p:cTn id="32" dur="500" fill="hold"/>
                                        <p:tgtEl>
                                          <p:spTgt spid="417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175"/>
                                        </p:tgtEl>
                                        <p:attrNameLst>
                                          <p:attrName>style.visibility</p:attrName>
                                        </p:attrNameLst>
                                      </p:cBhvr>
                                      <p:to>
                                        <p:strVal val="visible"/>
                                      </p:to>
                                    </p:set>
                                    <p:anim calcmode="lin" valueType="num">
                                      <p:cBhvr additive="base">
                                        <p:cTn id="35" dur="500" fill="hold"/>
                                        <p:tgtEl>
                                          <p:spTgt spid="4175"/>
                                        </p:tgtEl>
                                        <p:attrNameLst>
                                          <p:attrName>ppt_x</p:attrName>
                                        </p:attrNameLst>
                                      </p:cBhvr>
                                      <p:tavLst>
                                        <p:tav tm="0">
                                          <p:val>
                                            <p:strVal val="#ppt_x"/>
                                          </p:val>
                                        </p:tav>
                                        <p:tav tm="100000">
                                          <p:val>
                                            <p:strVal val="#ppt_x"/>
                                          </p:val>
                                        </p:tav>
                                      </p:tavLst>
                                    </p:anim>
                                    <p:anim calcmode="lin" valueType="num">
                                      <p:cBhvr additive="base">
                                        <p:cTn id="36" dur="500" fill="hold"/>
                                        <p:tgtEl>
                                          <p:spTgt spid="417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176"/>
                                        </p:tgtEl>
                                        <p:attrNameLst>
                                          <p:attrName>style.visibility</p:attrName>
                                        </p:attrNameLst>
                                      </p:cBhvr>
                                      <p:to>
                                        <p:strVal val="visible"/>
                                      </p:to>
                                    </p:set>
                                    <p:anim calcmode="lin" valueType="num">
                                      <p:cBhvr additive="base">
                                        <p:cTn id="39" dur="500" fill="hold"/>
                                        <p:tgtEl>
                                          <p:spTgt spid="4176"/>
                                        </p:tgtEl>
                                        <p:attrNameLst>
                                          <p:attrName>ppt_x</p:attrName>
                                        </p:attrNameLst>
                                      </p:cBhvr>
                                      <p:tavLst>
                                        <p:tav tm="0">
                                          <p:val>
                                            <p:strVal val="#ppt_x"/>
                                          </p:val>
                                        </p:tav>
                                        <p:tav tm="100000">
                                          <p:val>
                                            <p:strVal val="#ppt_x"/>
                                          </p:val>
                                        </p:tav>
                                      </p:tavLst>
                                    </p:anim>
                                    <p:anim calcmode="lin" valueType="num">
                                      <p:cBhvr additive="base">
                                        <p:cTn id="40" dur="500" fill="hold"/>
                                        <p:tgtEl>
                                          <p:spTgt spid="417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177">
                                            <p:txEl>
                                              <p:pRg st="0" end="0"/>
                                            </p:txEl>
                                          </p:spTgt>
                                        </p:tgtEl>
                                        <p:attrNameLst>
                                          <p:attrName>style.visibility</p:attrName>
                                        </p:attrNameLst>
                                      </p:cBhvr>
                                      <p:to>
                                        <p:strVal val="visible"/>
                                      </p:to>
                                    </p:set>
                                    <p:anim calcmode="lin" valueType="num">
                                      <p:cBhvr additive="base">
                                        <p:cTn id="43" dur="500" fill="hold"/>
                                        <p:tgtEl>
                                          <p:spTgt spid="4177">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77">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178">
                                            <p:txEl>
                                              <p:pRg st="0" end="0"/>
                                            </p:txEl>
                                          </p:spTgt>
                                        </p:tgtEl>
                                        <p:attrNameLst>
                                          <p:attrName>style.visibility</p:attrName>
                                        </p:attrNameLst>
                                      </p:cBhvr>
                                      <p:to>
                                        <p:strVal val="visible"/>
                                      </p:to>
                                    </p:set>
                                    <p:anim calcmode="lin" valueType="num">
                                      <p:cBhvr additive="base">
                                        <p:cTn id="47" dur="500" fill="hold"/>
                                        <p:tgtEl>
                                          <p:spTgt spid="4178">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178">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179">
                                            <p:txEl>
                                              <p:pRg st="0" end="0"/>
                                            </p:txEl>
                                          </p:spTgt>
                                        </p:tgtEl>
                                        <p:attrNameLst>
                                          <p:attrName>style.visibility</p:attrName>
                                        </p:attrNameLst>
                                      </p:cBhvr>
                                      <p:to>
                                        <p:strVal val="visible"/>
                                      </p:to>
                                    </p:set>
                                    <p:anim calcmode="lin" valueType="num">
                                      <p:cBhvr additive="base">
                                        <p:cTn id="51" dur="500" fill="hold"/>
                                        <p:tgtEl>
                                          <p:spTgt spid="4179">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179">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180">
                                            <p:txEl>
                                              <p:pRg st="0" end="0"/>
                                            </p:txEl>
                                          </p:spTgt>
                                        </p:tgtEl>
                                        <p:attrNameLst>
                                          <p:attrName>style.visibility</p:attrName>
                                        </p:attrNameLst>
                                      </p:cBhvr>
                                      <p:to>
                                        <p:strVal val="visible"/>
                                      </p:to>
                                    </p:set>
                                    <p:anim calcmode="lin" valueType="num">
                                      <p:cBhvr additive="base">
                                        <p:cTn id="55" dur="500" fill="hold"/>
                                        <p:tgtEl>
                                          <p:spTgt spid="4180">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180">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181">
                                            <p:txEl>
                                              <p:pRg st="0" end="0"/>
                                            </p:txEl>
                                          </p:spTgt>
                                        </p:tgtEl>
                                        <p:attrNameLst>
                                          <p:attrName>style.visibility</p:attrName>
                                        </p:attrNameLst>
                                      </p:cBhvr>
                                      <p:to>
                                        <p:strVal val="visible"/>
                                      </p:to>
                                    </p:set>
                                    <p:anim calcmode="lin" valueType="num">
                                      <p:cBhvr additive="base">
                                        <p:cTn id="59" dur="500" fill="hold"/>
                                        <p:tgtEl>
                                          <p:spTgt spid="4181">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181">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188">
                                            <p:txEl>
                                              <p:pRg st="0" end="0"/>
                                            </p:txEl>
                                          </p:spTgt>
                                        </p:tgtEl>
                                        <p:attrNameLst>
                                          <p:attrName>style.visibility</p:attrName>
                                        </p:attrNameLst>
                                      </p:cBhvr>
                                      <p:to>
                                        <p:strVal val="visible"/>
                                      </p:to>
                                    </p:set>
                                    <p:anim calcmode="lin" valueType="num">
                                      <p:cBhvr additive="base">
                                        <p:cTn id="63" dur="500" fill="hold"/>
                                        <p:tgtEl>
                                          <p:spTgt spid="418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1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160"/>
                                        </p:tgtEl>
                                        <p:attrNameLst>
                                          <p:attrName>style.visibility</p:attrName>
                                        </p:attrNameLst>
                                      </p:cBhvr>
                                      <p:to>
                                        <p:strVal val="visible"/>
                                      </p:to>
                                    </p:set>
                                    <p:anim calcmode="lin" valueType="num">
                                      <p:cBhvr additive="base">
                                        <p:cTn id="69" dur="500" fill="hold"/>
                                        <p:tgtEl>
                                          <p:spTgt spid="4160"/>
                                        </p:tgtEl>
                                        <p:attrNameLst>
                                          <p:attrName>ppt_x</p:attrName>
                                        </p:attrNameLst>
                                      </p:cBhvr>
                                      <p:tavLst>
                                        <p:tav tm="0">
                                          <p:val>
                                            <p:strVal val="#ppt_x"/>
                                          </p:val>
                                        </p:tav>
                                        <p:tav tm="100000">
                                          <p:val>
                                            <p:strVal val="#ppt_x"/>
                                          </p:val>
                                        </p:tav>
                                      </p:tavLst>
                                    </p:anim>
                                    <p:anim calcmode="lin" valueType="num">
                                      <p:cBhvr additive="base">
                                        <p:cTn id="70" dur="500" fill="hold"/>
                                        <p:tgtEl>
                                          <p:spTgt spid="416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162"/>
                                        </p:tgtEl>
                                        <p:attrNameLst>
                                          <p:attrName>style.visibility</p:attrName>
                                        </p:attrNameLst>
                                      </p:cBhvr>
                                      <p:to>
                                        <p:strVal val="visible"/>
                                      </p:to>
                                    </p:set>
                                    <p:anim calcmode="lin" valueType="num">
                                      <p:cBhvr additive="base">
                                        <p:cTn id="73" dur="500" fill="hold"/>
                                        <p:tgtEl>
                                          <p:spTgt spid="4162"/>
                                        </p:tgtEl>
                                        <p:attrNameLst>
                                          <p:attrName>ppt_x</p:attrName>
                                        </p:attrNameLst>
                                      </p:cBhvr>
                                      <p:tavLst>
                                        <p:tav tm="0">
                                          <p:val>
                                            <p:strVal val="#ppt_x"/>
                                          </p:val>
                                        </p:tav>
                                        <p:tav tm="100000">
                                          <p:val>
                                            <p:strVal val="#ppt_x"/>
                                          </p:val>
                                        </p:tav>
                                      </p:tavLst>
                                    </p:anim>
                                    <p:anim calcmode="lin" valueType="num">
                                      <p:cBhvr additive="base">
                                        <p:cTn id="74" dur="500" fill="hold"/>
                                        <p:tgtEl>
                                          <p:spTgt spid="4162"/>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163"/>
                                        </p:tgtEl>
                                        <p:attrNameLst>
                                          <p:attrName>style.visibility</p:attrName>
                                        </p:attrNameLst>
                                      </p:cBhvr>
                                      <p:to>
                                        <p:strVal val="visible"/>
                                      </p:to>
                                    </p:set>
                                    <p:anim calcmode="lin" valueType="num">
                                      <p:cBhvr additive="base">
                                        <p:cTn id="77" dur="500" fill="hold"/>
                                        <p:tgtEl>
                                          <p:spTgt spid="4163"/>
                                        </p:tgtEl>
                                        <p:attrNameLst>
                                          <p:attrName>ppt_x</p:attrName>
                                        </p:attrNameLst>
                                      </p:cBhvr>
                                      <p:tavLst>
                                        <p:tav tm="0">
                                          <p:val>
                                            <p:strVal val="#ppt_x"/>
                                          </p:val>
                                        </p:tav>
                                        <p:tav tm="100000">
                                          <p:val>
                                            <p:strVal val="#ppt_x"/>
                                          </p:val>
                                        </p:tav>
                                      </p:tavLst>
                                    </p:anim>
                                    <p:anim calcmode="lin" valueType="num">
                                      <p:cBhvr additive="base">
                                        <p:cTn id="78" dur="500" fill="hold"/>
                                        <p:tgtEl>
                                          <p:spTgt spid="4163"/>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4164"/>
                                        </p:tgtEl>
                                        <p:attrNameLst>
                                          <p:attrName>style.visibility</p:attrName>
                                        </p:attrNameLst>
                                      </p:cBhvr>
                                      <p:to>
                                        <p:strVal val="visible"/>
                                      </p:to>
                                    </p:set>
                                    <p:anim calcmode="lin" valueType="num">
                                      <p:cBhvr additive="base">
                                        <p:cTn id="81" dur="500" fill="hold"/>
                                        <p:tgtEl>
                                          <p:spTgt spid="4164"/>
                                        </p:tgtEl>
                                        <p:attrNameLst>
                                          <p:attrName>ppt_x</p:attrName>
                                        </p:attrNameLst>
                                      </p:cBhvr>
                                      <p:tavLst>
                                        <p:tav tm="0">
                                          <p:val>
                                            <p:strVal val="#ppt_x"/>
                                          </p:val>
                                        </p:tav>
                                        <p:tav tm="100000">
                                          <p:val>
                                            <p:strVal val="#ppt_x"/>
                                          </p:val>
                                        </p:tav>
                                      </p:tavLst>
                                    </p:anim>
                                    <p:anim calcmode="lin" valueType="num">
                                      <p:cBhvr additive="base">
                                        <p:cTn id="82" dur="500" fill="hold"/>
                                        <p:tgtEl>
                                          <p:spTgt spid="416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167"/>
                                        </p:tgtEl>
                                        <p:attrNameLst>
                                          <p:attrName>style.visibility</p:attrName>
                                        </p:attrNameLst>
                                      </p:cBhvr>
                                      <p:to>
                                        <p:strVal val="visible"/>
                                      </p:to>
                                    </p:set>
                                    <p:anim calcmode="lin" valueType="num">
                                      <p:cBhvr additive="base">
                                        <p:cTn id="85" dur="500" fill="hold"/>
                                        <p:tgtEl>
                                          <p:spTgt spid="4167"/>
                                        </p:tgtEl>
                                        <p:attrNameLst>
                                          <p:attrName>ppt_x</p:attrName>
                                        </p:attrNameLst>
                                      </p:cBhvr>
                                      <p:tavLst>
                                        <p:tav tm="0">
                                          <p:val>
                                            <p:strVal val="#ppt_x"/>
                                          </p:val>
                                        </p:tav>
                                        <p:tav tm="100000">
                                          <p:val>
                                            <p:strVal val="#ppt_x"/>
                                          </p:val>
                                        </p:tav>
                                      </p:tavLst>
                                    </p:anim>
                                    <p:anim calcmode="lin" valueType="num">
                                      <p:cBhvr additive="base">
                                        <p:cTn id="86" dur="500" fill="hold"/>
                                        <p:tgtEl>
                                          <p:spTgt spid="41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169"/>
                                        </p:tgtEl>
                                        <p:attrNameLst>
                                          <p:attrName>style.visibility</p:attrName>
                                        </p:attrNameLst>
                                      </p:cBhvr>
                                      <p:to>
                                        <p:strVal val="visible"/>
                                      </p:to>
                                    </p:set>
                                    <p:anim calcmode="lin" valueType="num">
                                      <p:cBhvr additive="base">
                                        <p:cTn id="89" dur="500" fill="hold"/>
                                        <p:tgtEl>
                                          <p:spTgt spid="4169"/>
                                        </p:tgtEl>
                                        <p:attrNameLst>
                                          <p:attrName>ppt_x</p:attrName>
                                        </p:attrNameLst>
                                      </p:cBhvr>
                                      <p:tavLst>
                                        <p:tav tm="0">
                                          <p:val>
                                            <p:strVal val="#ppt_x"/>
                                          </p:val>
                                        </p:tav>
                                        <p:tav tm="100000">
                                          <p:val>
                                            <p:strVal val="#ppt_x"/>
                                          </p:val>
                                        </p:tav>
                                      </p:tavLst>
                                    </p:anim>
                                    <p:anim calcmode="lin" valueType="num">
                                      <p:cBhvr additive="base">
                                        <p:cTn id="90" dur="500" fill="hold"/>
                                        <p:tgtEl>
                                          <p:spTgt spid="416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170"/>
                                        </p:tgtEl>
                                        <p:attrNameLst>
                                          <p:attrName>style.visibility</p:attrName>
                                        </p:attrNameLst>
                                      </p:cBhvr>
                                      <p:to>
                                        <p:strVal val="visible"/>
                                      </p:to>
                                    </p:set>
                                    <p:anim calcmode="lin" valueType="num">
                                      <p:cBhvr additive="base">
                                        <p:cTn id="93" dur="500" fill="hold"/>
                                        <p:tgtEl>
                                          <p:spTgt spid="4170"/>
                                        </p:tgtEl>
                                        <p:attrNameLst>
                                          <p:attrName>ppt_x</p:attrName>
                                        </p:attrNameLst>
                                      </p:cBhvr>
                                      <p:tavLst>
                                        <p:tav tm="0">
                                          <p:val>
                                            <p:strVal val="#ppt_x"/>
                                          </p:val>
                                        </p:tav>
                                        <p:tav tm="100000">
                                          <p:val>
                                            <p:strVal val="#ppt_x"/>
                                          </p:val>
                                        </p:tav>
                                      </p:tavLst>
                                    </p:anim>
                                    <p:anim calcmode="lin" valueType="num">
                                      <p:cBhvr additive="base">
                                        <p:cTn id="94" dur="500" fill="hold"/>
                                        <p:tgtEl>
                                          <p:spTgt spid="4170"/>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172"/>
                                        </p:tgtEl>
                                        <p:attrNameLst>
                                          <p:attrName>style.visibility</p:attrName>
                                        </p:attrNameLst>
                                      </p:cBhvr>
                                      <p:to>
                                        <p:strVal val="visible"/>
                                      </p:to>
                                    </p:set>
                                    <p:anim calcmode="lin" valueType="num">
                                      <p:cBhvr additive="base">
                                        <p:cTn id="97" dur="500" fill="hold"/>
                                        <p:tgtEl>
                                          <p:spTgt spid="4172"/>
                                        </p:tgtEl>
                                        <p:attrNameLst>
                                          <p:attrName>ppt_x</p:attrName>
                                        </p:attrNameLst>
                                      </p:cBhvr>
                                      <p:tavLst>
                                        <p:tav tm="0">
                                          <p:val>
                                            <p:strVal val="#ppt_x"/>
                                          </p:val>
                                        </p:tav>
                                        <p:tav tm="100000">
                                          <p:val>
                                            <p:strVal val="#ppt_x"/>
                                          </p:val>
                                        </p:tav>
                                      </p:tavLst>
                                    </p:anim>
                                    <p:anim calcmode="lin" valueType="num">
                                      <p:cBhvr additive="base">
                                        <p:cTn id="98" dur="500" fill="hold"/>
                                        <p:tgtEl>
                                          <p:spTgt spid="4172"/>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4173"/>
                                        </p:tgtEl>
                                        <p:attrNameLst>
                                          <p:attrName>style.visibility</p:attrName>
                                        </p:attrNameLst>
                                      </p:cBhvr>
                                      <p:to>
                                        <p:strVal val="visible"/>
                                      </p:to>
                                    </p:set>
                                    <p:anim calcmode="lin" valueType="num">
                                      <p:cBhvr additive="base">
                                        <p:cTn id="101" dur="500" fill="hold"/>
                                        <p:tgtEl>
                                          <p:spTgt spid="4173"/>
                                        </p:tgtEl>
                                        <p:attrNameLst>
                                          <p:attrName>ppt_x</p:attrName>
                                        </p:attrNameLst>
                                      </p:cBhvr>
                                      <p:tavLst>
                                        <p:tav tm="0">
                                          <p:val>
                                            <p:strVal val="#ppt_x"/>
                                          </p:val>
                                        </p:tav>
                                        <p:tav tm="100000">
                                          <p:val>
                                            <p:strVal val="#ppt_x"/>
                                          </p:val>
                                        </p:tav>
                                      </p:tavLst>
                                    </p:anim>
                                    <p:anim calcmode="lin" valueType="num">
                                      <p:cBhvr additive="base">
                                        <p:cTn id="102" dur="500" fill="hold"/>
                                        <p:tgtEl>
                                          <p:spTgt spid="4173"/>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4182">
                                            <p:txEl>
                                              <p:pRg st="0" end="0"/>
                                            </p:txEl>
                                          </p:spTgt>
                                        </p:tgtEl>
                                        <p:attrNameLst>
                                          <p:attrName>style.visibility</p:attrName>
                                        </p:attrNameLst>
                                      </p:cBhvr>
                                      <p:to>
                                        <p:strVal val="visible"/>
                                      </p:to>
                                    </p:set>
                                    <p:anim calcmode="lin" valueType="num">
                                      <p:cBhvr additive="base">
                                        <p:cTn id="105" dur="500" fill="hold"/>
                                        <p:tgtEl>
                                          <p:spTgt spid="418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418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4183">
                                            <p:txEl>
                                              <p:pRg st="0" end="0"/>
                                            </p:txEl>
                                          </p:spTgt>
                                        </p:tgtEl>
                                        <p:attrNameLst>
                                          <p:attrName>style.visibility</p:attrName>
                                        </p:attrNameLst>
                                      </p:cBhvr>
                                      <p:to>
                                        <p:strVal val="visible"/>
                                      </p:to>
                                    </p:set>
                                    <p:anim calcmode="lin" valueType="num">
                                      <p:cBhvr additive="base">
                                        <p:cTn id="109" dur="500" fill="hold"/>
                                        <p:tgtEl>
                                          <p:spTgt spid="41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4183">
                                            <p:txEl>
                                              <p:pRg st="0" end="0"/>
                                            </p:txEl>
                                          </p:spTgt>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4184">
                                            <p:txEl>
                                              <p:pRg st="0" end="0"/>
                                            </p:txEl>
                                          </p:spTgt>
                                        </p:tgtEl>
                                        <p:attrNameLst>
                                          <p:attrName>style.visibility</p:attrName>
                                        </p:attrNameLst>
                                      </p:cBhvr>
                                      <p:to>
                                        <p:strVal val="visible"/>
                                      </p:to>
                                    </p:set>
                                    <p:anim calcmode="lin" valueType="num">
                                      <p:cBhvr additive="base">
                                        <p:cTn id="113" dur="500" fill="hold"/>
                                        <p:tgtEl>
                                          <p:spTgt spid="4184">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4184">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185">
                                            <p:txEl>
                                              <p:pRg st="0" end="0"/>
                                            </p:txEl>
                                          </p:spTgt>
                                        </p:tgtEl>
                                        <p:attrNameLst>
                                          <p:attrName>style.visibility</p:attrName>
                                        </p:attrNameLst>
                                      </p:cBhvr>
                                      <p:to>
                                        <p:strVal val="visible"/>
                                      </p:to>
                                    </p:set>
                                    <p:anim calcmode="lin" valueType="num">
                                      <p:cBhvr additive="base">
                                        <p:cTn id="117" dur="500" fill="hold"/>
                                        <p:tgtEl>
                                          <p:spTgt spid="4185">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4185">
                                            <p:txEl>
                                              <p:pRg st="0" end="0"/>
                                            </p:txEl>
                                          </p:spTgt>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186">
                                            <p:txEl>
                                              <p:pRg st="0" end="0"/>
                                            </p:txEl>
                                          </p:spTgt>
                                        </p:tgtEl>
                                        <p:attrNameLst>
                                          <p:attrName>style.visibility</p:attrName>
                                        </p:attrNameLst>
                                      </p:cBhvr>
                                      <p:to>
                                        <p:strVal val="visible"/>
                                      </p:to>
                                    </p:set>
                                    <p:anim calcmode="lin" valueType="num">
                                      <p:cBhvr additive="base">
                                        <p:cTn id="121" dur="500" fill="hold"/>
                                        <p:tgtEl>
                                          <p:spTgt spid="4186">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4186">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4187">
                                            <p:txEl>
                                              <p:pRg st="0" end="0"/>
                                            </p:txEl>
                                          </p:spTgt>
                                        </p:tgtEl>
                                        <p:attrNameLst>
                                          <p:attrName>style.visibility</p:attrName>
                                        </p:attrNameLst>
                                      </p:cBhvr>
                                      <p:to>
                                        <p:strVal val="visible"/>
                                      </p:to>
                                    </p:set>
                                    <p:anim calcmode="lin" valueType="num">
                                      <p:cBhvr additive="base">
                                        <p:cTn id="125" dur="500" fill="hold"/>
                                        <p:tgtEl>
                                          <p:spTgt spid="4187">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418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9" grpId="0" animBg="1"/>
      <p:bldP spid="4160" grpId="0" animBg="1"/>
      <p:bldP spid="4161" grpId="0" animBg="1"/>
      <p:bldP spid="4162" grpId="0" animBg="1"/>
      <p:bldP spid="4177" grpId="0" build="p"/>
      <p:bldP spid="4178" grpId="0" build="p"/>
      <p:bldP spid="4179" grpId="0" build="p"/>
      <p:bldP spid="4180" grpId="0" build="p"/>
      <p:bldP spid="4181" grpId="0" build="p"/>
      <p:bldP spid="4182" grpId="0" build="p"/>
      <p:bldP spid="4183" grpId="0" build="p"/>
      <p:bldP spid="4184" grpId="0" build="p"/>
      <p:bldP spid="4185" grpId="0" build="p"/>
      <p:bldP spid="4186" grpId="0" build="p"/>
      <p:bldP spid="4187" grpId="0" build="p"/>
      <p:bldP spid="418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56">
          <a:extLst>
            <a:ext uri="{FF2B5EF4-FFF2-40B4-BE49-F238E27FC236}">
              <a16:creationId xmlns:a16="http://schemas.microsoft.com/office/drawing/2014/main" id="{C4C3D762-582A-2141-42F9-327992F0016D}"/>
            </a:ext>
          </a:extLst>
        </p:cNvPr>
        <p:cNvGrpSpPr/>
        <p:nvPr/>
      </p:nvGrpSpPr>
      <p:grpSpPr>
        <a:xfrm>
          <a:off x="0" y="0"/>
          <a:ext cx="0" cy="0"/>
          <a:chOff x="0" y="0"/>
          <a:chExt cx="0" cy="0"/>
        </a:xfrm>
      </p:grpSpPr>
      <p:sp>
        <p:nvSpPr>
          <p:cNvPr id="4157" name="Google Shape;4157;p131">
            <a:extLst>
              <a:ext uri="{FF2B5EF4-FFF2-40B4-BE49-F238E27FC236}">
                <a16:creationId xmlns:a16="http://schemas.microsoft.com/office/drawing/2014/main" id="{2F4C6C7F-C10E-2E46-B834-B32C29355526}"/>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Technical Foundations</a:t>
            </a:r>
            <a:endParaRPr dirty="0">
              <a:latin typeface="DM Sans" pitchFamily="2" charset="77"/>
            </a:endParaRPr>
          </a:p>
        </p:txBody>
      </p:sp>
      <p:sp>
        <p:nvSpPr>
          <p:cNvPr id="4158" name="Google Shape;4158;p131">
            <a:extLst>
              <a:ext uri="{FF2B5EF4-FFF2-40B4-BE49-F238E27FC236}">
                <a16:creationId xmlns:a16="http://schemas.microsoft.com/office/drawing/2014/main" id="{28BF81C0-F1CF-EC25-E592-57280E9F44A0}"/>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Workflow Evolution</a:t>
            </a:r>
            <a:endParaRPr dirty="0">
              <a:latin typeface="DM Sans" pitchFamily="2" charset="77"/>
            </a:endParaRPr>
          </a:p>
        </p:txBody>
      </p:sp>
      <p:sp>
        <p:nvSpPr>
          <p:cNvPr id="27" name="Rounded Rectangle 1">
            <a:extLst>
              <a:ext uri="{FF2B5EF4-FFF2-40B4-BE49-F238E27FC236}">
                <a16:creationId xmlns:a16="http://schemas.microsoft.com/office/drawing/2014/main" id="{C2EBE760-53A0-0869-49C9-BA6526E6507A}"/>
              </a:ext>
            </a:extLst>
          </p:cNvPr>
          <p:cNvSpPr/>
          <p:nvPr/>
        </p:nvSpPr>
        <p:spPr>
          <a:xfrm>
            <a:off x="3126259" y="4645272"/>
            <a:ext cx="2891481" cy="55576"/>
          </a:xfrm>
          <a:custGeom>
            <a:avLst/>
            <a:gdLst/>
            <a:ahLst/>
            <a:cxnLst/>
            <a:rect l="0" t="0" r="0" b="0"/>
            <a:pathLst>
              <a:path w="2891481" h="55576">
                <a:moveTo>
                  <a:pt x="0" y="55576"/>
                </a:moveTo>
                <a:cubicBezTo>
                  <a:pt x="17065" y="55573"/>
                  <a:pt x="33897" y="51612"/>
                  <a:pt x="49172" y="44007"/>
                </a:cubicBezTo>
                <a:cubicBezTo>
                  <a:pt x="64449" y="36401"/>
                  <a:pt x="77753" y="25356"/>
                  <a:pt x="88041" y="11742"/>
                </a:cubicBezTo>
                <a:cubicBezTo>
                  <a:pt x="90710" y="8102"/>
                  <a:pt x="94198" y="5142"/>
                  <a:pt x="98223" y="3102"/>
                </a:cubicBezTo>
                <a:cubicBezTo>
                  <a:pt x="102249" y="1062"/>
                  <a:pt x="106698" y="0"/>
                  <a:pt x="111210" y="0"/>
                </a:cubicBezTo>
                <a:cubicBezTo>
                  <a:pt x="115723" y="0"/>
                  <a:pt x="120172" y="1062"/>
                  <a:pt x="124198" y="3102"/>
                </a:cubicBezTo>
                <a:cubicBezTo>
                  <a:pt x="128223" y="5142"/>
                  <a:pt x="131711" y="8102"/>
                  <a:pt x="134379" y="11742"/>
                </a:cubicBezTo>
                <a:cubicBezTo>
                  <a:pt x="144670" y="25351"/>
                  <a:pt x="157976" y="36390"/>
                  <a:pt x="173252" y="43991"/>
                </a:cubicBezTo>
                <a:cubicBezTo>
                  <a:pt x="188529" y="51591"/>
                  <a:pt x="205359" y="55547"/>
                  <a:pt x="222421" y="55547"/>
                </a:cubicBezTo>
                <a:cubicBezTo>
                  <a:pt x="239484" y="55547"/>
                  <a:pt x="256314" y="51591"/>
                  <a:pt x="271590" y="43991"/>
                </a:cubicBezTo>
                <a:cubicBezTo>
                  <a:pt x="286866" y="36390"/>
                  <a:pt x="300172" y="25351"/>
                  <a:pt x="310463" y="11742"/>
                </a:cubicBezTo>
                <a:cubicBezTo>
                  <a:pt x="313131" y="8102"/>
                  <a:pt x="316619" y="5142"/>
                  <a:pt x="320644" y="3102"/>
                </a:cubicBezTo>
                <a:cubicBezTo>
                  <a:pt x="324670" y="1062"/>
                  <a:pt x="329120" y="0"/>
                  <a:pt x="333632" y="0"/>
                </a:cubicBezTo>
                <a:cubicBezTo>
                  <a:pt x="338144" y="0"/>
                  <a:pt x="342594" y="1062"/>
                  <a:pt x="346620" y="3102"/>
                </a:cubicBezTo>
                <a:cubicBezTo>
                  <a:pt x="350644" y="5142"/>
                  <a:pt x="354133" y="8102"/>
                  <a:pt x="356801" y="11742"/>
                </a:cubicBezTo>
                <a:cubicBezTo>
                  <a:pt x="367092" y="25351"/>
                  <a:pt x="380398" y="36390"/>
                  <a:pt x="395674" y="43991"/>
                </a:cubicBezTo>
                <a:cubicBezTo>
                  <a:pt x="410950" y="51591"/>
                  <a:pt x="427780" y="55547"/>
                  <a:pt x="444843" y="55547"/>
                </a:cubicBezTo>
                <a:cubicBezTo>
                  <a:pt x="461905" y="55547"/>
                  <a:pt x="478735" y="51591"/>
                  <a:pt x="494012" y="43991"/>
                </a:cubicBezTo>
                <a:cubicBezTo>
                  <a:pt x="509288" y="36390"/>
                  <a:pt x="522594" y="25351"/>
                  <a:pt x="532885" y="11742"/>
                </a:cubicBezTo>
                <a:cubicBezTo>
                  <a:pt x="535553" y="8102"/>
                  <a:pt x="539041" y="5142"/>
                  <a:pt x="543066" y="3102"/>
                </a:cubicBezTo>
                <a:cubicBezTo>
                  <a:pt x="547092" y="1062"/>
                  <a:pt x="551541" y="0"/>
                  <a:pt x="556054" y="0"/>
                </a:cubicBezTo>
                <a:cubicBezTo>
                  <a:pt x="560566" y="0"/>
                  <a:pt x="565015" y="1062"/>
                  <a:pt x="569041" y="3102"/>
                </a:cubicBezTo>
                <a:cubicBezTo>
                  <a:pt x="573066" y="5142"/>
                  <a:pt x="576554" y="8102"/>
                  <a:pt x="579222" y="11742"/>
                </a:cubicBezTo>
                <a:cubicBezTo>
                  <a:pt x="589513" y="25351"/>
                  <a:pt x="602820" y="36390"/>
                  <a:pt x="618095" y="43991"/>
                </a:cubicBezTo>
                <a:cubicBezTo>
                  <a:pt x="633372" y="51591"/>
                  <a:pt x="650202" y="55547"/>
                  <a:pt x="667264" y="55547"/>
                </a:cubicBezTo>
                <a:cubicBezTo>
                  <a:pt x="684327" y="55547"/>
                  <a:pt x="701157" y="51591"/>
                  <a:pt x="716433" y="43991"/>
                </a:cubicBezTo>
                <a:cubicBezTo>
                  <a:pt x="731709" y="36390"/>
                  <a:pt x="745016" y="25351"/>
                  <a:pt x="755306" y="11742"/>
                </a:cubicBezTo>
                <a:cubicBezTo>
                  <a:pt x="757974" y="8102"/>
                  <a:pt x="761463" y="5142"/>
                  <a:pt x="765488" y="3102"/>
                </a:cubicBezTo>
                <a:cubicBezTo>
                  <a:pt x="769513" y="1062"/>
                  <a:pt x="773963" y="0"/>
                  <a:pt x="778475" y="0"/>
                </a:cubicBezTo>
                <a:cubicBezTo>
                  <a:pt x="782988" y="0"/>
                  <a:pt x="787437" y="1062"/>
                  <a:pt x="791463" y="3102"/>
                </a:cubicBezTo>
                <a:cubicBezTo>
                  <a:pt x="795488" y="5142"/>
                  <a:pt x="798976" y="8102"/>
                  <a:pt x="801644" y="11742"/>
                </a:cubicBezTo>
                <a:cubicBezTo>
                  <a:pt x="811935" y="25351"/>
                  <a:pt x="825241" y="36390"/>
                  <a:pt x="840517" y="43991"/>
                </a:cubicBezTo>
                <a:cubicBezTo>
                  <a:pt x="855794" y="51591"/>
                  <a:pt x="872623" y="55547"/>
                  <a:pt x="889686" y="55547"/>
                </a:cubicBezTo>
                <a:cubicBezTo>
                  <a:pt x="906749" y="55547"/>
                  <a:pt x="923578" y="51591"/>
                  <a:pt x="938855" y="43991"/>
                </a:cubicBezTo>
                <a:cubicBezTo>
                  <a:pt x="954131" y="36390"/>
                  <a:pt x="967437" y="25351"/>
                  <a:pt x="977728" y="11742"/>
                </a:cubicBezTo>
                <a:cubicBezTo>
                  <a:pt x="980396" y="8102"/>
                  <a:pt x="983884" y="5142"/>
                  <a:pt x="987909" y="3102"/>
                </a:cubicBezTo>
                <a:cubicBezTo>
                  <a:pt x="991935" y="1062"/>
                  <a:pt x="996384" y="0"/>
                  <a:pt x="1000897" y="0"/>
                </a:cubicBezTo>
                <a:cubicBezTo>
                  <a:pt x="1005409" y="0"/>
                  <a:pt x="1009859" y="1062"/>
                  <a:pt x="1013884" y="3102"/>
                </a:cubicBezTo>
                <a:cubicBezTo>
                  <a:pt x="1017909" y="5142"/>
                  <a:pt x="1021398" y="8102"/>
                  <a:pt x="1024066" y="11742"/>
                </a:cubicBezTo>
                <a:cubicBezTo>
                  <a:pt x="1034356" y="25351"/>
                  <a:pt x="1047663" y="36390"/>
                  <a:pt x="1062939" y="43991"/>
                </a:cubicBezTo>
                <a:cubicBezTo>
                  <a:pt x="1078215" y="51591"/>
                  <a:pt x="1095045" y="55547"/>
                  <a:pt x="1112108" y="55547"/>
                </a:cubicBezTo>
                <a:cubicBezTo>
                  <a:pt x="1129170" y="55547"/>
                  <a:pt x="1146000" y="51591"/>
                  <a:pt x="1161277" y="43991"/>
                </a:cubicBezTo>
                <a:cubicBezTo>
                  <a:pt x="1176552" y="36390"/>
                  <a:pt x="1189859" y="25351"/>
                  <a:pt x="1200150" y="11742"/>
                </a:cubicBezTo>
                <a:cubicBezTo>
                  <a:pt x="1202818" y="8102"/>
                  <a:pt x="1206306" y="5142"/>
                  <a:pt x="1210331" y="3102"/>
                </a:cubicBezTo>
                <a:cubicBezTo>
                  <a:pt x="1214357" y="1062"/>
                  <a:pt x="1218806" y="0"/>
                  <a:pt x="1223318" y="0"/>
                </a:cubicBezTo>
                <a:cubicBezTo>
                  <a:pt x="1227831" y="0"/>
                  <a:pt x="1232280" y="1062"/>
                  <a:pt x="1236306" y="3102"/>
                </a:cubicBezTo>
                <a:cubicBezTo>
                  <a:pt x="1240331" y="5142"/>
                  <a:pt x="1243819" y="8102"/>
                  <a:pt x="1246487" y="11742"/>
                </a:cubicBezTo>
                <a:cubicBezTo>
                  <a:pt x="1256778" y="25351"/>
                  <a:pt x="1270084" y="36390"/>
                  <a:pt x="1285360" y="43991"/>
                </a:cubicBezTo>
                <a:cubicBezTo>
                  <a:pt x="1300637" y="51591"/>
                  <a:pt x="1317467" y="55547"/>
                  <a:pt x="1334529" y="55547"/>
                </a:cubicBezTo>
                <a:cubicBezTo>
                  <a:pt x="1351592" y="55547"/>
                  <a:pt x="1368422" y="51591"/>
                  <a:pt x="1383698" y="43991"/>
                </a:cubicBezTo>
                <a:cubicBezTo>
                  <a:pt x="1398974" y="36390"/>
                  <a:pt x="1412280" y="25351"/>
                  <a:pt x="1422571" y="11742"/>
                </a:cubicBezTo>
                <a:cubicBezTo>
                  <a:pt x="1425239" y="8102"/>
                  <a:pt x="1428728" y="5142"/>
                  <a:pt x="1432752" y="3102"/>
                </a:cubicBezTo>
                <a:cubicBezTo>
                  <a:pt x="1436778" y="1062"/>
                  <a:pt x="1441228" y="0"/>
                  <a:pt x="1445740" y="0"/>
                </a:cubicBezTo>
                <a:cubicBezTo>
                  <a:pt x="1450252" y="0"/>
                  <a:pt x="1454702" y="1062"/>
                  <a:pt x="1458728" y="3102"/>
                </a:cubicBezTo>
                <a:cubicBezTo>
                  <a:pt x="1462753" y="5142"/>
                  <a:pt x="1466241" y="8102"/>
                  <a:pt x="1468909" y="11742"/>
                </a:cubicBezTo>
                <a:cubicBezTo>
                  <a:pt x="1479200" y="25351"/>
                  <a:pt x="1492506" y="36390"/>
                  <a:pt x="1507782" y="43991"/>
                </a:cubicBezTo>
                <a:cubicBezTo>
                  <a:pt x="1523058" y="51591"/>
                  <a:pt x="1539888" y="55547"/>
                  <a:pt x="1556951" y="55547"/>
                </a:cubicBezTo>
                <a:cubicBezTo>
                  <a:pt x="1574013" y="55547"/>
                  <a:pt x="1590843" y="51591"/>
                  <a:pt x="1606120" y="43991"/>
                </a:cubicBezTo>
                <a:cubicBezTo>
                  <a:pt x="1621396" y="36390"/>
                  <a:pt x="1634702" y="25351"/>
                  <a:pt x="1644993" y="11742"/>
                </a:cubicBezTo>
                <a:cubicBezTo>
                  <a:pt x="1647661" y="8102"/>
                  <a:pt x="1651149" y="5142"/>
                  <a:pt x="1655174" y="3102"/>
                </a:cubicBezTo>
                <a:cubicBezTo>
                  <a:pt x="1659200" y="1062"/>
                  <a:pt x="1663649" y="0"/>
                  <a:pt x="1668162" y="0"/>
                </a:cubicBezTo>
                <a:cubicBezTo>
                  <a:pt x="1672674" y="0"/>
                  <a:pt x="1677123" y="1062"/>
                  <a:pt x="1681149" y="3102"/>
                </a:cubicBezTo>
                <a:cubicBezTo>
                  <a:pt x="1685174" y="5142"/>
                  <a:pt x="1688662" y="8102"/>
                  <a:pt x="1691331" y="11742"/>
                </a:cubicBezTo>
                <a:cubicBezTo>
                  <a:pt x="1701621" y="25351"/>
                  <a:pt x="1714928" y="36390"/>
                  <a:pt x="1730203" y="43991"/>
                </a:cubicBezTo>
                <a:cubicBezTo>
                  <a:pt x="1745480" y="51591"/>
                  <a:pt x="1762310" y="55547"/>
                  <a:pt x="1779372" y="55547"/>
                </a:cubicBezTo>
                <a:cubicBezTo>
                  <a:pt x="1796435" y="55547"/>
                  <a:pt x="1813265" y="51591"/>
                  <a:pt x="1828542" y="43991"/>
                </a:cubicBezTo>
                <a:cubicBezTo>
                  <a:pt x="1843817" y="36390"/>
                  <a:pt x="1857124" y="25351"/>
                  <a:pt x="1867414" y="11742"/>
                </a:cubicBezTo>
                <a:cubicBezTo>
                  <a:pt x="1870082" y="8102"/>
                  <a:pt x="1873571" y="5142"/>
                  <a:pt x="1877596" y="3102"/>
                </a:cubicBezTo>
                <a:cubicBezTo>
                  <a:pt x="1881622" y="1062"/>
                  <a:pt x="1886071" y="0"/>
                  <a:pt x="1890583" y="0"/>
                </a:cubicBezTo>
                <a:cubicBezTo>
                  <a:pt x="1895096" y="0"/>
                  <a:pt x="1899545" y="1062"/>
                  <a:pt x="1903571" y="3102"/>
                </a:cubicBezTo>
                <a:cubicBezTo>
                  <a:pt x="1907596" y="5142"/>
                  <a:pt x="1911084" y="8102"/>
                  <a:pt x="1913752" y="11742"/>
                </a:cubicBezTo>
                <a:cubicBezTo>
                  <a:pt x="1924043" y="25351"/>
                  <a:pt x="1937349" y="36390"/>
                  <a:pt x="1952625" y="43991"/>
                </a:cubicBezTo>
                <a:cubicBezTo>
                  <a:pt x="1967902" y="51591"/>
                  <a:pt x="1984732" y="55547"/>
                  <a:pt x="2001794" y="55547"/>
                </a:cubicBezTo>
                <a:cubicBezTo>
                  <a:pt x="2018857" y="55547"/>
                  <a:pt x="2035687" y="51591"/>
                  <a:pt x="2050963" y="43991"/>
                </a:cubicBezTo>
                <a:cubicBezTo>
                  <a:pt x="2066239" y="36390"/>
                  <a:pt x="2079545" y="25351"/>
                  <a:pt x="2089836" y="11742"/>
                </a:cubicBezTo>
                <a:cubicBezTo>
                  <a:pt x="2092504" y="8102"/>
                  <a:pt x="2095992" y="5142"/>
                  <a:pt x="2100017" y="3102"/>
                </a:cubicBezTo>
                <a:cubicBezTo>
                  <a:pt x="2104043" y="1062"/>
                  <a:pt x="2108493" y="0"/>
                  <a:pt x="2113005" y="0"/>
                </a:cubicBezTo>
                <a:cubicBezTo>
                  <a:pt x="2117517" y="0"/>
                  <a:pt x="2121967" y="1062"/>
                  <a:pt x="2125992" y="3102"/>
                </a:cubicBezTo>
                <a:cubicBezTo>
                  <a:pt x="2130017" y="5142"/>
                  <a:pt x="2133506" y="8102"/>
                  <a:pt x="2136174" y="11742"/>
                </a:cubicBezTo>
                <a:cubicBezTo>
                  <a:pt x="2146465" y="25351"/>
                  <a:pt x="2159771" y="36390"/>
                  <a:pt x="2175047" y="43991"/>
                </a:cubicBezTo>
                <a:cubicBezTo>
                  <a:pt x="2190323" y="51591"/>
                  <a:pt x="2207153" y="55547"/>
                  <a:pt x="2224216" y="55547"/>
                </a:cubicBezTo>
                <a:cubicBezTo>
                  <a:pt x="2241278" y="55547"/>
                  <a:pt x="2258108" y="51591"/>
                  <a:pt x="2273385" y="43991"/>
                </a:cubicBezTo>
                <a:cubicBezTo>
                  <a:pt x="2288661" y="36390"/>
                  <a:pt x="2301967" y="25351"/>
                  <a:pt x="2312258" y="11742"/>
                </a:cubicBezTo>
                <a:cubicBezTo>
                  <a:pt x="2314926" y="8102"/>
                  <a:pt x="2318414" y="5142"/>
                  <a:pt x="2322439" y="3102"/>
                </a:cubicBezTo>
                <a:cubicBezTo>
                  <a:pt x="2326465" y="1062"/>
                  <a:pt x="2330914" y="0"/>
                  <a:pt x="2335427" y="0"/>
                </a:cubicBezTo>
                <a:cubicBezTo>
                  <a:pt x="2339939" y="0"/>
                  <a:pt x="2344388" y="1062"/>
                  <a:pt x="2348413" y="3102"/>
                </a:cubicBezTo>
                <a:cubicBezTo>
                  <a:pt x="2352439" y="5142"/>
                  <a:pt x="2355927" y="8102"/>
                  <a:pt x="2358595" y="11742"/>
                </a:cubicBezTo>
                <a:cubicBezTo>
                  <a:pt x="2368886" y="25351"/>
                  <a:pt x="2382192" y="36390"/>
                  <a:pt x="2397468" y="43991"/>
                </a:cubicBezTo>
                <a:cubicBezTo>
                  <a:pt x="2412744" y="51591"/>
                  <a:pt x="2429575" y="55547"/>
                  <a:pt x="2446637" y="55547"/>
                </a:cubicBezTo>
                <a:cubicBezTo>
                  <a:pt x="2463700" y="55547"/>
                  <a:pt x="2480531" y="51591"/>
                  <a:pt x="2495806" y="43991"/>
                </a:cubicBezTo>
                <a:cubicBezTo>
                  <a:pt x="2511083" y="36390"/>
                  <a:pt x="2524389" y="25351"/>
                  <a:pt x="2534679" y="11742"/>
                </a:cubicBezTo>
                <a:cubicBezTo>
                  <a:pt x="2537348" y="8102"/>
                  <a:pt x="2540836" y="5142"/>
                  <a:pt x="2544862" y="3102"/>
                </a:cubicBezTo>
                <a:cubicBezTo>
                  <a:pt x="2548886" y="1062"/>
                  <a:pt x="2553336" y="0"/>
                  <a:pt x="2557848" y="0"/>
                </a:cubicBezTo>
                <a:cubicBezTo>
                  <a:pt x="2562361" y="0"/>
                  <a:pt x="2566810" y="1062"/>
                  <a:pt x="2570835" y="3102"/>
                </a:cubicBezTo>
                <a:cubicBezTo>
                  <a:pt x="2574861" y="5142"/>
                  <a:pt x="2578349" y="8102"/>
                  <a:pt x="2581017" y="11742"/>
                </a:cubicBezTo>
                <a:cubicBezTo>
                  <a:pt x="2591308" y="25351"/>
                  <a:pt x="2604613" y="36390"/>
                  <a:pt x="2619890" y="43991"/>
                </a:cubicBezTo>
                <a:cubicBezTo>
                  <a:pt x="2635166" y="51591"/>
                  <a:pt x="2651996" y="55547"/>
                  <a:pt x="2669059" y="55547"/>
                </a:cubicBezTo>
                <a:cubicBezTo>
                  <a:pt x="2686121" y="55547"/>
                  <a:pt x="2702952" y="51591"/>
                  <a:pt x="2718228" y="43991"/>
                </a:cubicBezTo>
                <a:cubicBezTo>
                  <a:pt x="2733505" y="36390"/>
                  <a:pt x="2746810" y="25351"/>
                  <a:pt x="2757101" y="11742"/>
                </a:cubicBezTo>
                <a:cubicBezTo>
                  <a:pt x="2759770" y="8102"/>
                  <a:pt x="2763257" y="5142"/>
                  <a:pt x="2767283" y="3102"/>
                </a:cubicBezTo>
                <a:cubicBezTo>
                  <a:pt x="2771308" y="1062"/>
                  <a:pt x="2775757" y="0"/>
                  <a:pt x="2780270" y="0"/>
                </a:cubicBezTo>
                <a:cubicBezTo>
                  <a:pt x="2784783" y="0"/>
                  <a:pt x="2789232" y="1062"/>
                  <a:pt x="2793256" y="3102"/>
                </a:cubicBezTo>
                <a:cubicBezTo>
                  <a:pt x="2797282" y="5142"/>
                  <a:pt x="2800771" y="8102"/>
                  <a:pt x="2803439" y="11742"/>
                </a:cubicBezTo>
                <a:cubicBezTo>
                  <a:pt x="2813729" y="25351"/>
                  <a:pt x="2827035" y="36390"/>
                  <a:pt x="2842312" y="43991"/>
                </a:cubicBezTo>
                <a:cubicBezTo>
                  <a:pt x="2857587" y="51591"/>
                  <a:pt x="2874418" y="55547"/>
                  <a:pt x="2891481" y="55547"/>
                </a:cubicBezTo>
              </a:path>
            </a:pathLst>
          </a:custGeom>
          <a:noFill/>
          <a:ln w="13901">
            <a:solidFill>
              <a:schemeClr val="accent1">
                <a:lumMod val="60000"/>
                <a:lumOff val="40000"/>
              </a:schemeClr>
            </a:solidFill>
          </a:ln>
        </p:spPr>
        <p:txBody>
          <a:bodyPr rtlCol="0" anchor="ctr"/>
          <a:lstStyle/>
          <a:p>
            <a:pPr algn="ctr"/>
            <a:endParaRPr>
              <a:latin typeface="DM Sans" pitchFamily="2" charset="77"/>
            </a:endParaRPr>
          </a:p>
        </p:txBody>
      </p:sp>
      <p:grpSp>
        <p:nvGrpSpPr>
          <p:cNvPr id="28" name="Group 27">
            <a:extLst>
              <a:ext uri="{FF2B5EF4-FFF2-40B4-BE49-F238E27FC236}">
                <a16:creationId xmlns:a16="http://schemas.microsoft.com/office/drawing/2014/main" id="{485ADA72-6B55-B9B9-180F-B466BDF1ED6A}"/>
              </a:ext>
            </a:extLst>
          </p:cNvPr>
          <p:cNvGrpSpPr/>
          <p:nvPr/>
        </p:nvGrpSpPr>
        <p:grpSpPr>
          <a:xfrm>
            <a:off x="790832" y="3255101"/>
            <a:ext cx="2335427" cy="1445740"/>
            <a:chOff x="333632" y="2669059"/>
            <a:chExt cx="2335427" cy="1445740"/>
          </a:xfrm>
        </p:grpSpPr>
        <p:sp>
          <p:nvSpPr>
            <p:cNvPr id="29" name="Rounded Rectangle 2">
              <a:extLst>
                <a:ext uri="{FF2B5EF4-FFF2-40B4-BE49-F238E27FC236}">
                  <a16:creationId xmlns:a16="http://schemas.microsoft.com/office/drawing/2014/main" id="{A652275D-55DE-7D82-1F3A-DFBBC76DAB2C}"/>
                </a:ext>
              </a:extLst>
            </p:cNvPr>
            <p:cNvSpPr/>
            <p:nvPr/>
          </p:nvSpPr>
          <p:spPr>
            <a:xfrm>
              <a:off x="667264" y="2669059"/>
              <a:ext cx="2001794" cy="1445740"/>
            </a:xfrm>
            <a:custGeom>
              <a:avLst/>
              <a:gdLst/>
              <a:ahLst/>
              <a:cxnLst/>
              <a:rect l="0" t="0" r="0" b="0"/>
              <a:pathLst>
                <a:path w="2001794" h="1445740">
                  <a:moveTo>
                    <a:pt x="22858" y="1360015"/>
                  </a:moveTo>
                  <a:lnTo>
                    <a:pt x="209120" y="1226933"/>
                  </a:lnTo>
                  <a:lnTo>
                    <a:pt x="340945" y="690989"/>
                  </a:lnTo>
                  <a:lnTo>
                    <a:pt x="676751" y="509160"/>
                  </a:lnTo>
                  <a:lnTo>
                    <a:pt x="676751" y="446974"/>
                  </a:lnTo>
                  <a:lnTo>
                    <a:pt x="1005487" y="138179"/>
                  </a:lnTo>
                  <a:lnTo>
                    <a:pt x="1164577" y="124926"/>
                  </a:lnTo>
                  <a:lnTo>
                    <a:pt x="1218738" y="86744"/>
                  </a:lnTo>
                  <a:lnTo>
                    <a:pt x="1450993" y="0"/>
                  </a:lnTo>
                  <a:lnTo>
                    <a:pt x="1671314" y="0"/>
                  </a:lnTo>
                  <a:lnTo>
                    <a:pt x="1668162" y="472645"/>
                  </a:lnTo>
                  <a:lnTo>
                    <a:pt x="1746936" y="523617"/>
                  </a:lnTo>
                  <a:lnTo>
                    <a:pt x="1802541" y="880418"/>
                  </a:lnTo>
                  <a:lnTo>
                    <a:pt x="1881316" y="940658"/>
                  </a:lnTo>
                  <a:lnTo>
                    <a:pt x="1816443" y="1320628"/>
                  </a:lnTo>
                  <a:lnTo>
                    <a:pt x="2001794" y="1445740"/>
                  </a:lnTo>
                  <a:lnTo>
                    <a:pt x="0" y="1445740"/>
                  </a:lnTo>
                  <a:close/>
                </a:path>
              </a:pathLst>
            </a:custGeom>
            <a:solidFill>
              <a:srgbClr val="EBEBEB"/>
            </a:solidFill>
            <a:ln>
              <a:solidFill>
                <a:schemeClr val="bg2"/>
              </a:solidFill>
            </a:ln>
          </p:spPr>
          <p:txBody>
            <a:bodyPr rtlCol="0" anchor="ctr"/>
            <a:lstStyle/>
            <a:p>
              <a:pPr algn="ctr"/>
              <a:endParaRPr>
                <a:latin typeface="DM Sans" pitchFamily="2" charset="77"/>
              </a:endParaRPr>
            </a:p>
          </p:txBody>
        </p:sp>
        <p:sp>
          <p:nvSpPr>
            <p:cNvPr id="30" name="Rounded Rectangle 3">
              <a:extLst>
                <a:ext uri="{FF2B5EF4-FFF2-40B4-BE49-F238E27FC236}">
                  <a16:creationId xmlns:a16="http://schemas.microsoft.com/office/drawing/2014/main" id="{728B3369-EDF6-73B5-5229-DFEFAA837C07}"/>
                </a:ext>
              </a:extLst>
            </p:cNvPr>
            <p:cNvSpPr/>
            <p:nvPr/>
          </p:nvSpPr>
          <p:spPr>
            <a:xfrm>
              <a:off x="333632" y="2669059"/>
              <a:ext cx="2335427" cy="1445740"/>
            </a:xfrm>
            <a:custGeom>
              <a:avLst/>
              <a:gdLst/>
              <a:ahLst/>
              <a:cxnLst/>
              <a:rect l="0" t="0" r="0" b="0"/>
              <a:pathLst>
                <a:path w="2335427" h="1445740">
                  <a:moveTo>
                    <a:pt x="333632" y="1445740"/>
                  </a:moveTo>
                  <a:lnTo>
                    <a:pt x="0" y="1445740"/>
                  </a:lnTo>
                  <a:moveTo>
                    <a:pt x="356490" y="1360015"/>
                  </a:moveTo>
                  <a:lnTo>
                    <a:pt x="542753" y="1226933"/>
                  </a:lnTo>
                  <a:lnTo>
                    <a:pt x="674577" y="690989"/>
                  </a:lnTo>
                  <a:lnTo>
                    <a:pt x="1010383" y="509160"/>
                  </a:lnTo>
                  <a:lnTo>
                    <a:pt x="1010383" y="446974"/>
                  </a:lnTo>
                  <a:lnTo>
                    <a:pt x="1339119" y="138179"/>
                  </a:lnTo>
                  <a:lnTo>
                    <a:pt x="1498209" y="124926"/>
                  </a:lnTo>
                  <a:lnTo>
                    <a:pt x="1552371" y="86744"/>
                  </a:lnTo>
                  <a:lnTo>
                    <a:pt x="1784625" y="0"/>
                  </a:lnTo>
                  <a:lnTo>
                    <a:pt x="2004946" y="0"/>
                  </a:lnTo>
                  <a:lnTo>
                    <a:pt x="1755800" y="163109"/>
                  </a:lnTo>
                  <a:lnTo>
                    <a:pt x="1607176" y="202125"/>
                  </a:lnTo>
                  <a:lnTo>
                    <a:pt x="1339119" y="552625"/>
                  </a:lnTo>
                  <a:lnTo>
                    <a:pt x="1405950" y="655495"/>
                  </a:lnTo>
                  <a:lnTo>
                    <a:pt x="1282846" y="754936"/>
                  </a:lnTo>
                  <a:lnTo>
                    <a:pt x="1517487" y="1030831"/>
                  </a:lnTo>
                  <a:lnTo>
                    <a:pt x="1674465" y="1000897"/>
                  </a:lnTo>
                  <a:lnTo>
                    <a:pt x="2335427" y="1445740"/>
                  </a:lnTo>
                  <a:lnTo>
                    <a:pt x="333632" y="1445740"/>
                  </a:lnTo>
                  <a:close/>
                  <a:moveTo>
                    <a:pt x="951779" y="1443794"/>
                  </a:moveTo>
                  <a:lnTo>
                    <a:pt x="644744" y="1112108"/>
                  </a:lnTo>
                  <a:lnTo>
                    <a:pt x="574589" y="1112108"/>
                  </a:lnTo>
                  <a:moveTo>
                    <a:pt x="1750271" y="163105"/>
                  </a:moveTo>
                  <a:lnTo>
                    <a:pt x="1820612" y="367177"/>
                  </a:lnTo>
                  <a:lnTo>
                    <a:pt x="2082606" y="521574"/>
                  </a:lnTo>
                  <a:lnTo>
                    <a:pt x="2141826" y="885975"/>
                  </a:lnTo>
                  <a:lnTo>
                    <a:pt x="2213372" y="937966"/>
                  </a:lnTo>
                  <a:lnTo>
                    <a:pt x="2151742" y="1323312"/>
                  </a:lnTo>
                  <a:moveTo>
                    <a:pt x="1795405" y="604516"/>
                  </a:moveTo>
                  <a:lnTo>
                    <a:pt x="1880667" y="649742"/>
                  </a:lnTo>
                  <a:lnTo>
                    <a:pt x="2082606" y="521574"/>
                  </a:lnTo>
                  <a:moveTo>
                    <a:pt x="542986" y="1226938"/>
                  </a:moveTo>
                  <a:lnTo>
                    <a:pt x="518983" y="1323692"/>
                  </a:lnTo>
                  <a:moveTo>
                    <a:pt x="639462" y="1112108"/>
                  </a:moveTo>
                  <a:lnTo>
                    <a:pt x="623890" y="1334908"/>
                  </a:lnTo>
                  <a:moveTo>
                    <a:pt x="1396994" y="836217"/>
                  </a:moveTo>
                  <a:lnTo>
                    <a:pt x="1396994" y="655499"/>
                  </a:lnTo>
                  <a:moveTo>
                    <a:pt x="1560938" y="864669"/>
                  </a:moveTo>
                  <a:lnTo>
                    <a:pt x="1600232" y="202130"/>
                  </a:lnTo>
                  <a:moveTo>
                    <a:pt x="1568906" y="730291"/>
                  </a:moveTo>
                  <a:lnTo>
                    <a:pt x="1804024" y="1003036"/>
                  </a:lnTo>
                  <a:moveTo>
                    <a:pt x="2016528" y="794874"/>
                  </a:moveTo>
                  <a:lnTo>
                    <a:pt x="2141826" y="885975"/>
                  </a:lnTo>
                  <a:moveTo>
                    <a:pt x="2001794" y="0"/>
                  </a:moveTo>
                  <a:lnTo>
                    <a:pt x="2001794" y="473943"/>
                  </a:lnTo>
                  <a:moveTo>
                    <a:pt x="1880667" y="649742"/>
                  </a:moveTo>
                  <a:lnTo>
                    <a:pt x="1911715" y="991809"/>
                  </a:lnTo>
                </a:path>
              </a:pathLst>
            </a:custGeom>
            <a:noFill/>
            <a:ln w="13901">
              <a:solidFill>
                <a:schemeClr val="bg2"/>
              </a:solidFill>
            </a:ln>
          </p:spPr>
          <p:txBody>
            <a:bodyPr rtlCol="0" anchor="ctr"/>
            <a:lstStyle/>
            <a:p>
              <a:pPr algn="ctr"/>
              <a:endParaRPr>
                <a:latin typeface="DM Sans" pitchFamily="2" charset="77"/>
              </a:endParaRPr>
            </a:p>
          </p:txBody>
        </p:sp>
      </p:grpSp>
      <p:grpSp>
        <p:nvGrpSpPr>
          <p:cNvPr id="31" name="Group 30">
            <a:extLst>
              <a:ext uri="{FF2B5EF4-FFF2-40B4-BE49-F238E27FC236}">
                <a16:creationId xmlns:a16="http://schemas.microsoft.com/office/drawing/2014/main" id="{F474CDD8-1BD2-8DEC-98E5-1EDFF1E04394}"/>
              </a:ext>
            </a:extLst>
          </p:cNvPr>
          <p:cNvGrpSpPr/>
          <p:nvPr/>
        </p:nvGrpSpPr>
        <p:grpSpPr>
          <a:xfrm>
            <a:off x="6017740" y="3255101"/>
            <a:ext cx="2335427" cy="1445740"/>
            <a:chOff x="5560540" y="2669059"/>
            <a:chExt cx="2335427" cy="1445740"/>
          </a:xfrm>
        </p:grpSpPr>
        <p:sp>
          <p:nvSpPr>
            <p:cNvPr id="32" name="Rounded Rectangle 5">
              <a:extLst>
                <a:ext uri="{FF2B5EF4-FFF2-40B4-BE49-F238E27FC236}">
                  <a16:creationId xmlns:a16="http://schemas.microsoft.com/office/drawing/2014/main" id="{55324304-FD11-3B5B-CFE4-B6BB0A7347BB}"/>
                </a:ext>
              </a:extLst>
            </p:cNvPr>
            <p:cNvSpPr/>
            <p:nvPr/>
          </p:nvSpPr>
          <p:spPr>
            <a:xfrm>
              <a:off x="5560540" y="2669059"/>
              <a:ext cx="2001794" cy="1445740"/>
            </a:xfrm>
            <a:custGeom>
              <a:avLst/>
              <a:gdLst/>
              <a:ahLst/>
              <a:cxnLst/>
              <a:rect l="0" t="0" r="0" b="0"/>
              <a:pathLst>
                <a:path w="2001794" h="1445740">
                  <a:moveTo>
                    <a:pt x="2001794" y="1445740"/>
                  </a:moveTo>
                  <a:lnTo>
                    <a:pt x="0" y="1445740"/>
                  </a:lnTo>
                  <a:lnTo>
                    <a:pt x="185351" y="1320628"/>
                  </a:lnTo>
                  <a:lnTo>
                    <a:pt x="120478" y="940658"/>
                  </a:lnTo>
                  <a:lnTo>
                    <a:pt x="199252" y="880418"/>
                  </a:lnTo>
                  <a:lnTo>
                    <a:pt x="254858" y="523617"/>
                  </a:lnTo>
                  <a:lnTo>
                    <a:pt x="333632" y="472645"/>
                  </a:lnTo>
                  <a:lnTo>
                    <a:pt x="330480" y="0"/>
                  </a:lnTo>
                  <a:lnTo>
                    <a:pt x="550801" y="0"/>
                  </a:lnTo>
                  <a:lnTo>
                    <a:pt x="783055" y="86744"/>
                  </a:lnTo>
                  <a:lnTo>
                    <a:pt x="837217" y="124926"/>
                  </a:lnTo>
                  <a:lnTo>
                    <a:pt x="996307" y="138179"/>
                  </a:lnTo>
                  <a:lnTo>
                    <a:pt x="1325043" y="446974"/>
                  </a:lnTo>
                  <a:lnTo>
                    <a:pt x="1325043" y="509160"/>
                  </a:lnTo>
                  <a:lnTo>
                    <a:pt x="1660848" y="690989"/>
                  </a:lnTo>
                  <a:lnTo>
                    <a:pt x="1792673" y="1226933"/>
                  </a:lnTo>
                  <a:lnTo>
                    <a:pt x="1978936" y="1360015"/>
                  </a:lnTo>
                  <a:close/>
                </a:path>
              </a:pathLst>
            </a:custGeom>
            <a:solidFill>
              <a:srgbClr val="EBEBEB"/>
            </a:solidFill>
            <a:ln>
              <a:solidFill>
                <a:schemeClr val="bg2"/>
              </a:solidFill>
            </a:ln>
          </p:spPr>
          <p:txBody>
            <a:bodyPr rtlCol="0" anchor="ctr"/>
            <a:lstStyle/>
            <a:p>
              <a:pPr algn="ctr"/>
              <a:endParaRPr>
                <a:latin typeface="DM Sans" pitchFamily="2" charset="77"/>
              </a:endParaRPr>
            </a:p>
          </p:txBody>
        </p:sp>
        <p:sp>
          <p:nvSpPr>
            <p:cNvPr id="33" name="Rounded Rectangle 6">
              <a:extLst>
                <a:ext uri="{FF2B5EF4-FFF2-40B4-BE49-F238E27FC236}">
                  <a16:creationId xmlns:a16="http://schemas.microsoft.com/office/drawing/2014/main" id="{2EF34DE5-F31C-AC41-D34D-E90612F84CA4}"/>
                </a:ext>
              </a:extLst>
            </p:cNvPr>
            <p:cNvSpPr/>
            <p:nvPr/>
          </p:nvSpPr>
          <p:spPr>
            <a:xfrm>
              <a:off x="5560540" y="2669059"/>
              <a:ext cx="2335427" cy="1445740"/>
            </a:xfrm>
            <a:custGeom>
              <a:avLst/>
              <a:gdLst/>
              <a:ahLst/>
              <a:cxnLst/>
              <a:rect l="0" t="0" r="0" b="0"/>
              <a:pathLst>
                <a:path w="2335427" h="1445740">
                  <a:moveTo>
                    <a:pt x="2335427" y="1445740"/>
                  </a:moveTo>
                  <a:lnTo>
                    <a:pt x="2001794" y="1445740"/>
                  </a:lnTo>
                  <a:moveTo>
                    <a:pt x="2001794" y="1445740"/>
                  </a:moveTo>
                  <a:lnTo>
                    <a:pt x="0" y="1445740"/>
                  </a:lnTo>
                  <a:lnTo>
                    <a:pt x="660961" y="1000897"/>
                  </a:lnTo>
                  <a:lnTo>
                    <a:pt x="817939" y="1030831"/>
                  </a:lnTo>
                  <a:lnTo>
                    <a:pt x="1052580" y="754936"/>
                  </a:lnTo>
                  <a:lnTo>
                    <a:pt x="929476" y="655495"/>
                  </a:lnTo>
                  <a:lnTo>
                    <a:pt x="996307" y="552625"/>
                  </a:lnTo>
                  <a:lnTo>
                    <a:pt x="728251" y="202125"/>
                  </a:lnTo>
                  <a:lnTo>
                    <a:pt x="579626" y="163109"/>
                  </a:lnTo>
                  <a:lnTo>
                    <a:pt x="330480" y="0"/>
                  </a:lnTo>
                  <a:lnTo>
                    <a:pt x="550801" y="0"/>
                  </a:lnTo>
                  <a:lnTo>
                    <a:pt x="783055" y="86744"/>
                  </a:lnTo>
                  <a:lnTo>
                    <a:pt x="837217" y="124926"/>
                  </a:lnTo>
                  <a:lnTo>
                    <a:pt x="996307" y="138179"/>
                  </a:lnTo>
                  <a:lnTo>
                    <a:pt x="1325043" y="446974"/>
                  </a:lnTo>
                  <a:lnTo>
                    <a:pt x="1325043" y="509160"/>
                  </a:lnTo>
                  <a:lnTo>
                    <a:pt x="1660849" y="690989"/>
                  </a:lnTo>
                  <a:lnTo>
                    <a:pt x="1792673" y="1226933"/>
                  </a:lnTo>
                  <a:lnTo>
                    <a:pt x="1978936" y="1360015"/>
                  </a:lnTo>
                  <a:close/>
                  <a:moveTo>
                    <a:pt x="1760836" y="1112108"/>
                  </a:moveTo>
                  <a:lnTo>
                    <a:pt x="1690680" y="1112108"/>
                  </a:lnTo>
                  <a:lnTo>
                    <a:pt x="1383646" y="1443794"/>
                  </a:lnTo>
                  <a:moveTo>
                    <a:pt x="183682" y="1323312"/>
                  </a:moveTo>
                  <a:lnTo>
                    <a:pt x="122053" y="937966"/>
                  </a:lnTo>
                  <a:lnTo>
                    <a:pt x="193598" y="885975"/>
                  </a:lnTo>
                  <a:lnTo>
                    <a:pt x="252818" y="521574"/>
                  </a:lnTo>
                  <a:lnTo>
                    <a:pt x="514812" y="367177"/>
                  </a:lnTo>
                  <a:lnTo>
                    <a:pt x="585153" y="163105"/>
                  </a:lnTo>
                  <a:moveTo>
                    <a:pt x="252818" y="521574"/>
                  </a:moveTo>
                  <a:lnTo>
                    <a:pt x="454757" y="649742"/>
                  </a:lnTo>
                  <a:lnTo>
                    <a:pt x="540019" y="604516"/>
                  </a:lnTo>
                  <a:moveTo>
                    <a:pt x="1792438" y="1226938"/>
                  </a:moveTo>
                  <a:lnTo>
                    <a:pt x="1816441" y="1323692"/>
                  </a:lnTo>
                  <a:moveTo>
                    <a:pt x="1695963" y="1112108"/>
                  </a:moveTo>
                  <a:lnTo>
                    <a:pt x="1711533" y="1334908"/>
                  </a:lnTo>
                  <a:moveTo>
                    <a:pt x="938429" y="655499"/>
                  </a:moveTo>
                  <a:lnTo>
                    <a:pt x="938429" y="836217"/>
                  </a:lnTo>
                  <a:moveTo>
                    <a:pt x="735192" y="202130"/>
                  </a:moveTo>
                  <a:lnTo>
                    <a:pt x="774487" y="864669"/>
                  </a:lnTo>
                  <a:moveTo>
                    <a:pt x="766517" y="730291"/>
                  </a:moveTo>
                  <a:lnTo>
                    <a:pt x="531399" y="1003036"/>
                  </a:lnTo>
                  <a:moveTo>
                    <a:pt x="318896" y="794874"/>
                  </a:moveTo>
                  <a:lnTo>
                    <a:pt x="193598" y="885975"/>
                  </a:lnTo>
                  <a:moveTo>
                    <a:pt x="333630" y="0"/>
                  </a:moveTo>
                  <a:lnTo>
                    <a:pt x="333630" y="473943"/>
                  </a:lnTo>
                  <a:moveTo>
                    <a:pt x="454757" y="649742"/>
                  </a:moveTo>
                  <a:lnTo>
                    <a:pt x="423709" y="991809"/>
                  </a:lnTo>
                </a:path>
              </a:pathLst>
            </a:custGeom>
            <a:noFill/>
            <a:ln w="13901">
              <a:solidFill>
                <a:schemeClr val="bg2"/>
              </a:solidFill>
            </a:ln>
          </p:spPr>
          <p:txBody>
            <a:bodyPr rtlCol="0" anchor="ctr"/>
            <a:lstStyle/>
            <a:p>
              <a:pPr algn="ctr"/>
              <a:endParaRPr>
                <a:latin typeface="DM Sans" pitchFamily="2" charset="77"/>
              </a:endParaRPr>
            </a:p>
          </p:txBody>
        </p:sp>
      </p:grpSp>
      <p:sp>
        <p:nvSpPr>
          <p:cNvPr id="34" name="Rounded Rectangle 8">
            <a:extLst>
              <a:ext uri="{FF2B5EF4-FFF2-40B4-BE49-F238E27FC236}">
                <a16:creationId xmlns:a16="http://schemas.microsoft.com/office/drawing/2014/main" id="{B2847756-6768-CEEE-A24A-F7916CE6755B}"/>
              </a:ext>
            </a:extLst>
          </p:cNvPr>
          <p:cNvSpPr/>
          <p:nvPr/>
        </p:nvSpPr>
        <p:spPr>
          <a:xfrm>
            <a:off x="2848232" y="3255101"/>
            <a:ext cx="3447535" cy="9267"/>
          </a:xfrm>
          <a:custGeom>
            <a:avLst/>
            <a:gdLst/>
            <a:ahLst/>
            <a:cxnLst/>
            <a:rect l="0" t="0" r="0" b="0"/>
            <a:pathLst>
              <a:path w="3447535" h="9267">
                <a:moveTo>
                  <a:pt x="0" y="0"/>
                </a:moveTo>
                <a:lnTo>
                  <a:pt x="3447535" y="0"/>
                </a:lnTo>
              </a:path>
            </a:pathLst>
          </a:custGeom>
          <a:noFill/>
          <a:ln w="13901">
            <a:solidFill>
              <a:srgbClr val="484848"/>
            </a:solidFill>
            <a:prstDash val="dash"/>
          </a:ln>
        </p:spPr>
        <p:txBody>
          <a:bodyPr rtlCol="0" anchor="ctr"/>
          <a:lstStyle/>
          <a:p>
            <a:pPr algn="ctr"/>
            <a:endParaRPr>
              <a:latin typeface="DM Sans" pitchFamily="2" charset="77"/>
            </a:endParaRPr>
          </a:p>
        </p:txBody>
      </p:sp>
      <p:sp>
        <p:nvSpPr>
          <p:cNvPr id="35" name="Rounded Rectangle 9">
            <a:extLst>
              <a:ext uri="{FF2B5EF4-FFF2-40B4-BE49-F238E27FC236}">
                <a16:creationId xmlns:a16="http://schemas.microsoft.com/office/drawing/2014/main" id="{DFEB79FC-618B-CC65-657D-2AA981E17CBB}"/>
              </a:ext>
            </a:extLst>
          </p:cNvPr>
          <p:cNvSpPr/>
          <p:nvPr/>
        </p:nvSpPr>
        <p:spPr>
          <a:xfrm>
            <a:off x="2477529" y="2977074"/>
            <a:ext cx="4077843" cy="333623"/>
          </a:xfrm>
          <a:custGeom>
            <a:avLst/>
            <a:gdLst/>
            <a:ahLst/>
            <a:cxnLst/>
            <a:rect l="0" t="0" r="0" b="0"/>
            <a:pathLst>
              <a:path w="4077843" h="333623">
                <a:moveTo>
                  <a:pt x="2872945" y="222783"/>
                </a:moveTo>
                <a:lnTo>
                  <a:pt x="2872945" y="333623"/>
                </a:lnTo>
                <a:moveTo>
                  <a:pt x="1315994" y="333623"/>
                </a:moveTo>
                <a:lnTo>
                  <a:pt x="1315994" y="222783"/>
                </a:lnTo>
                <a:moveTo>
                  <a:pt x="3985144" y="34011"/>
                </a:moveTo>
                <a:cubicBezTo>
                  <a:pt x="3985144" y="15227"/>
                  <a:pt x="3999832" y="0"/>
                  <a:pt x="4017951" y="0"/>
                </a:cubicBezTo>
                <a:cubicBezTo>
                  <a:pt x="4036070" y="0"/>
                  <a:pt x="4050758" y="15227"/>
                  <a:pt x="4050758" y="34011"/>
                </a:cubicBezTo>
                <a:cubicBezTo>
                  <a:pt x="4050758" y="52796"/>
                  <a:pt x="4036070" y="68023"/>
                  <a:pt x="4017951" y="68023"/>
                </a:cubicBezTo>
                <a:cubicBezTo>
                  <a:pt x="3999832" y="68023"/>
                  <a:pt x="3985144" y="52796"/>
                  <a:pt x="3985144" y="34011"/>
                </a:cubicBezTo>
                <a:close/>
                <a:moveTo>
                  <a:pt x="4034170" y="203791"/>
                </a:moveTo>
                <a:cubicBezTo>
                  <a:pt x="4037253" y="158077"/>
                  <a:pt x="4034135" y="112157"/>
                  <a:pt x="4024902" y="67280"/>
                </a:cubicBezTo>
                <a:moveTo>
                  <a:pt x="3994135" y="278032"/>
                </a:moveTo>
                <a:cubicBezTo>
                  <a:pt x="4008037" y="216866"/>
                  <a:pt x="4035005" y="193605"/>
                  <a:pt x="4035005" y="193605"/>
                </a:cubicBezTo>
                <a:cubicBezTo>
                  <a:pt x="4035005" y="193605"/>
                  <a:pt x="4047424" y="215661"/>
                  <a:pt x="4057526" y="278032"/>
                </a:cubicBezTo>
                <a:moveTo>
                  <a:pt x="4035467" y="170624"/>
                </a:moveTo>
                <a:cubicBezTo>
                  <a:pt x="4025567" y="170203"/>
                  <a:pt x="4016022" y="166828"/>
                  <a:pt x="4008059" y="160930"/>
                </a:cubicBezTo>
                <a:cubicBezTo>
                  <a:pt x="4000097" y="155033"/>
                  <a:pt x="3994085" y="146886"/>
                  <a:pt x="3990797" y="137539"/>
                </a:cubicBezTo>
                <a:cubicBezTo>
                  <a:pt x="3989944" y="135359"/>
                  <a:pt x="3989719" y="132982"/>
                  <a:pt x="3990149" y="130681"/>
                </a:cubicBezTo>
                <a:cubicBezTo>
                  <a:pt x="3992242" y="120520"/>
                  <a:pt x="3996852" y="111047"/>
                  <a:pt x="4003555" y="103130"/>
                </a:cubicBezTo>
                <a:cubicBezTo>
                  <a:pt x="4010257" y="95212"/>
                  <a:pt x="4018840" y="89103"/>
                  <a:pt x="4028516" y="85362"/>
                </a:cubicBezTo>
                <a:cubicBezTo>
                  <a:pt x="4037601" y="86219"/>
                  <a:pt x="4046411" y="88951"/>
                  <a:pt x="4054387" y="93386"/>
                </a:cubicBezTo>
                <a:cubicBezTo>
                  <a:pt x="4062362" y="97821"/>
                  <a:pt x="4069332" y="103861"/>
                  <a:pt x="4074854" y="111126"/>
                </a:cubicBezTo>
                <a:cubicBezTo>
                  <a:pt x="4076793" y="113687"/>
                  <a:pt x="4077843" y="116811"/>
                  <a:pt x="4077843" y="120023"/>
                </a:cubicBezTo>
                <a:cubicBezTo>
                  <a:pt x="4077843" y="123235"/>
                  <a:pt x="4076793" y="126359"/>
                  <a:pt x="4074854" y="128920"/>
                </a:cubicBezTo>
                <a:cubicBezTo>
                  <a:pt x="4064233" y="143944"/>
                  <a:pt x="4050908" y="156861"/>
                  <a:pt x="4035560" y="167009"/>
                </a:cubicBezTo>
                <a:moveTo>
                  <a:pt x="62370" y="43279"/>
                </a:moveTo>
                <a:cubicBezTo>
                  <a:pt x="62370" y="24495"/>
                  <a:pt x="77598" y="9267"/>
                  <a:pt x="96382" y="9267"/>
                </a:cubicBezTo>
                <a:cubicBezTo>
                  <a:pt x="115167" y="9267"/>
                  <a:pt x="130394" y="24495"/>
                  <a:pt x="130394" y="43279"/>
                </a:cubicBezTo>
                <a:cubicBezTo>
                  <a:pt x="130394" y="62063"/>
                  <a:pt x="115167" y="77291"/>
                  <a:pt x="96382" y="77291"/>
                </a:cubicBezTo>
                <a:cubicBezTo>
                  <a:pt x="77598" y="77291"/>
                  <a:pt x="62370" y="62063"/>
                  <a:pt x="62370" y="43279"/>
                </a:cubicBezTo>
                <a:close/>
                <a:moveTo>
                  <a:pt x="143185" y="272928"/>
                </a:moveTo>
                <a:lnTo>
                  <a:pt x="101296" y="272928"/>
                </a:lnTo>
                <a:cubicBezTo>
                  <a:pt x="146336" y="152820"/>
                  <a:pt x="101296" y="77289"/>
                  <a:pt x="101296" y="77289"/>
                </a:cubicBezTo>
                <a:moveTo>
                  <a:pt x="121310" y="171266"/>
                </a:moveTo>
                <a:lnTo>
                  <a:pt x="160327" y="161998"/>
                </a:lnTo>
                <a:cubicBezTo>
                  <a:pt x="161617" y="161689"/>
                  <a:pt x="162960" y="161688"/>
                  <a:pt x="164250" y="161996"/>
                </a:cubicBezTo>
                <a:cubicBezTo>
                  <a:pt x="165540" y="162303"/>
                  <a:pt x="166739" y="162910"/>
                  <a:pt x="167750" y="163768"/>
                </a:cubicBezTo>
                <a:cubicBezTo>
                  <a:pt x="168761" y="164625"/>
                  <a:pt x="169556" y="165709"/>
                  <a:pt x="170070" y="166932"/>
                </a:cubicBezTo>
                <a:cubicBezTo>
                  <a:pt x="170583" y="168154"/>
                  <a:pt x="170802" y="169480"/>
                  <a:pt x="170706" y="170803"/>
                </a:cubicBezTo>
                <a:lnTo>
                  <a:pt x="166444" y="229930"/>
                </a:lnTo>
                <a:cubicBezTo>
                  <a:pt x="166293" y="231127"/>
                  <a:pt x="166407" y="232343"/>
                  <a:pt x="166777" y="233491"/>
                </a:cubicBezTo>
                <a:cubicBezTo>
                  <a:pt x="167147" y="234640"/>
                  <a:pt x="167766" y="235694"/>
                  <a:pt x="168587" y="236577"/>
                </a:cubicBezTo>
                <a:cubicBezTo>
                  <a:pt x="169409" y="237461"/>
                  <a:pt x="170415" y="238154"/>
                  <a:pt x="171534" y="238607"/>
                </a:cubicBezTo>
                <a:cubicBezTo>
                  <a:pt x="172652" y="239059"/>
                  <a:pt x="173857" y="239261"/>
                  <a:pt x="175062" y="239197"/>
                </a:cubicBezTo>
                <a:cubicBezTo>
                  <a:pt x="181144" y="238388"/>
                  <a:pt x="187320" y="239685"/>
                  <a:pt x="192563" y="242871"/>
                </a:cubicBezTo>
                <a:cubicBezTo>
                  <a:pt x="197806" y="246057"/>
                  <a:pt x="201802" y="250942"/>
                  <a:pt x="203884" y="256713"/>
                </a:cubicBezTo>
                <a:moveTo>
                  <a:pt x="0" y="101114"/>
                </a:moveTo>
                <a:cubicBezTo>
                  <a:pt x="41889" y="85452"/>
                  <a:pt x="111859" y="103061"/>
                  <a:pt x="111859" y="103061"/>
                </a:cubicBezTo>
                <a:cubicBezTo>
                  <a:pt x="124578" y="96591"/>
                  <a:pt x="138645" y="93218"/>
                  <a:pt x="152914" y="93218"/>
                </a:cubicBezTo>
                <a:cubicBezTo>
                  <a:pt x="167184" y="93218"/>
                  <a:pt x="181252" y="96591"/>
                  <a:pt x="193970" y="103061"/>
                </a:cubicBezTo>
              </a:path>
            </a:pathLst>
          </a:custGeom>
          <a:noFill/>
          <a:ln w="13901">
            <a:solidFill>
              <a:srgbClr val="484848"/>
            </a:solidFill>
          </a:ln>
        </p:spPr>
        <p:txBody>
          <a:bodyPr rtlCol="0" anchor="ctr"/>
          <a:lstStyle/>
          <a:p>
            <a:pPr algn="ctr"/>
            <a:endParaRPr>
              <a:latin typeface="DM Sans" pitchFamily="2" charset="77"/>
            </a:endParaRPr>
          </a:p>
        </p:txBody>
      </p:sp>
      <p:grpSp>
        <p:nvGrpSpPr>
          <p:cNvPr id="36" name="Group 35">
            <a:extLst>
              <a:ext uri="{FF2B5EF4-FFF2-40B4-BE49-F238E27FC236}">
                <a16:creationId xmlns:a16="http://schemas.microsoft.com/office/drawing/2014/main" id="{65F9E5E6-609E-508C-8163-09D1A4F5DDBB}"/>
              </a:ext>
            </a:extLst>
          </p:cNvPr>
          <p:cNvGrpSpPr/>
          <p:nvPr/>
        </p:nvGrpSpPr>
        <p:grpSpPr>
          <a:xfrm>
            <a:off x="2737021" y="3199496"/>
            <a:ext cx="3669956" cy="111210"/>
            <a:chOff x="2279821" y="2613454"/>
            <a:chExt cx="3669956" cy="111210"/>
          </a:xfrm>
        </p:grpSpPr>
        <p:sp>
          <p:nvSpPr>
            <p:cNvPr id="37" name="Rounded Rectangle 10">
              <a:extLst>
                <a:ext uri="{FF2B5EF4-FFF2-40B4-BE49-F238E27FC236}">
                  <a16:creationId xmlns:a16="http://schemas.microsoft.com/office/drawing/2014/main" id="{8C06DCD6-7BAE-9DF5-7EAE-BA8CE7EEC3D6}"/>
                </a:ext>
              </a:extLst>
            </p:cNvPr>
            <p:cNvSpPr/>
            <p:nvPr/>
          </p:nvSpPr>
          <p:spPr>
            <a:xfrm>
              <a:off x="2279821" y="2613454"/>
              <a:ext cx="111210" cy="111210"/>
            </a:xfrm>
            <a:custGeom>
              <a:avLst/>
              <a:gdLst/>
              <a:ahLst/>
              <a:cxnLst/>
              <a:rect l="0" t="0" r="0" b="0"/>
              <a:pathLst>
                <a:path w="111210" h="111210">
                  <a:moveTo>
                    <a:pt x="111210" y="55605"/>
                  </a:moveTo>
                  <a:cubicBezTo>
                    <a:pt x="111210" y="86315"/>
                    <a:pt x="86315" y="111210"/>
                    <a:pt x="55605" y="111210"/>
                  </a:cubicBezTo>
                  <a:cubicBezTo>
                    <a:pt x="24895" y="111210"/>
                    <a:pt x="0" y="86315"/>
                    <a:pt x="0" y="55605"/>
                  </a:cubicBezTo>
                  <a:cubicBezTo>
                    <a:pt x="0" y="24895"/>
                    <a:pt x="24895" y="0"/>
                    <a:pt x="55605" y="0"/>
                  </a:cubicBezTo>
                  <a:cubicBezTo>
                    <a:pt x="86315" y="0"/>
                    <a:pt x="111210" y="24895"/>
                    <a:pt x="111210" y="55605"/>
                  </a:cubicBezTo>
                  <a:close/>
                </a:path>
              </a:pathLst>
            </a:custGeom>
            <a:solidFill>
              <a:schemeClr val="accent3"/>
            </a:solidFill>
            <a:ln>
              <a:solidFill>
                <a:schemeClr val="accent1"/>
              </a:solidFill>
            </a:ln>
          </p:spPr>
          <p:txBody>
            <a:bodyPr rtlCol="0" anchor="ctr"/>
            <a:lstStyle/>
            <a:p>
              <a:pPr algn="ctr"/>
              <a:endParaRPr>
                <a:latin typeface="DM Sans" pitchFamily="2" charset="77"/>
              </a:endParaRPr>
            </a:p>
          </p:txBody>
        </p:sp>
        <p:sp>
          <p:nvSpPr>
            <p:cNvPr id="38" name="Rounded Rectangle 11">
              <a:extLst>
                <a:ext uri="{FF2B5EF4-FFF2-40B4-BE49-F238E27FC236}">
                  <a16:creationId xmlns:a16="http://schemas.microsoft.com/office/drawing/2014/main" id="{5A36C0BE-2D57-FA0B-BD75-33FDB7824316}"/>
                </a:ext>
              </a:extLst>
            </p:cNvPr>
            <p:cNvSpPr/>
            <p:nvPr/>
          </p:nvSpPr>
          <p:spPr>
            <a:xfrm>
              <a:off x="5838567" y="2613454"/>
              <a:ext cx="111210" cy="111210"/>
            </a:xfrm>
            <a:custGeom>
              <a:avLst/>
              <a:gdLst/>
              <a:ahLst/>
              <a:cxnLst/>
              <a:rect l="0" t="0" r="0" b="0"/>
              <a:pathLst>
                <a:path w="111210" h="111210">
                  <a:moveTo>
                    <a:pt x="111210" y="55605"/>
                  </a:moveTo>
                  <a:cubicBezTo>
                    <a:pt x="111210" y="86315"/>
                    <a:pt x="86315" y="111210"/>
                    <a:pt x="55605" y="111210"/>
                  </a:cubicBezTo>
                  <a:cubicBezTo>
                    <a:pt x="24895" y="111210"/>
                    <a:pt x="0" y="86315"/>
                    <a:pt x="0" y="55605"/>
                  </a:cubicBezTo>
                  <a:cubicBezTo>
                    <a:pt x="0" y="24895"/>
                    <a:pt x="24895" y="0"/>
                    <a:pt x="55605" y="0"/>
                  </a:cubicBezTo>
                  <a:cubicBezTo>
                    <a:pt x="86315" y="0"/>
                    <a:pt x="111210" y="24895"/>
                    <a:pt x="111210" y="55605"/>
                  </a:cubicBezTo>
                  <a:close/>
                </a:path>
              </a:pathLst>
            </a:custGeom>
            <a:solidFill>
              <a:srgbClr val="FFD9D8"/>
            </a:solidFill>
            <a:ln>
              <a:noFill/>
            </a:ln>
          </p:spPr>
          <p:txBody>
            <a:bodyPr rtlCol="0" anchor="ctr"/>
            <a:lstStyle/>
            <a:p>
              <a:pPr algn="ctr"/>
              <a:endParaRPr>
                <a:latin typeface="DM Sans" pitchFamily="2" charset="77"/>
              </a:endParaRPr>
            </a:p>
          </p:txBody>
        </p:sp>
        <p:sp>
          <p:nvSpPr>
            <p:cNvPr id="39" name="Rounded Rectangle 12">
              <a:extLst>
                <a:ext uri="{FF2B5EF4-FFF2-40B4-BE49-F238E27FC236}">
                  <a16:creationId xmlns:a16="http://schemas.microsoft.com/office/drawing/2014/main" id="{652B22C8-47AD-2D8C-D542-DDC5B9E8A200}"/>
                </a:ext>
              </a:extLst>
            </p:cNvPr>
            <p:cNvSpPr/>
            <p:nvPr/>
          </p:nvSpPr>
          <p:spPr>
            <a:xfrm>
              <a:off x="2279821" y="2613454"/>
              <a:ext cx="111210" cy="111210"/>
            </a:xfrm>
            <a:custGeom>
              <a:avLst/>
              <a:gdLst/>
              <a:ahLst/>
              <a:cxnLst/>
              <a:rect l="0" t="0" r="0" b="0"/>
              <a:pathLst>
                <a:path w="111210" h="111210">
                  <a:moveTo>
                    <a:pt x="111210" y="55605"/>
                  </a:moveTo>
                  <a:cubicBezTo>
                    <a:pt x="111210" y="86315"/>
                    <a:pt x="86315" y="111210"/>
                    <a:pt x="55605" y="111210"/>
                  </a:cubicBezTo>
                  <a:cubicBezTo>
                    <a:pt x="24895" y="111210"/>
                    <a:pt x="0" y="86315"/>
                    <a:pt x="0" y="55605"/>
                  </a:cubicBezTo>
                  <a:cubicBezTo>
                    <a:pt x="0" y="24895"/>
                    <a:pt x="24895" y="0"/>
                    <a:pt x="55605" y="0"/>
                  </a:cubicBezTo>
                  <a:cubicBezTo>
                    <a:pt x="86315" y="0"/>
                    <a:pt x="111210" y="24895"/>
                    <a:pt x="111210" y="55605"/>
                  </a:cubicBezTo>
                  <a:close/>
                </a:path>
              </a:pathLst>
            </a:custGeom>
            <a:solidFill>
              <a:schemeClr val="tx1"/>
            </a:solidFill>
            <a:ln w="13901">
              <a:solidFill>
                <a:srgbClr val="FFFFFF"/>
              </a:solidFill>
            </a:ln>
          </p:spPr>
          <p:txBody>
            <a:bodyPr rtlCol="0" anchor="ctr"/>
            <a:lstStyle/>
            <a:p>
              <a:pPr algn="ctr"/>
              <a:endParaRPr>
                <a:latin typeface="DM Sans" pitchFamily="2" charset="77"/>
              </a:endParaRPr>
            </a:p>
          </p:txBody>
        </p:sp>
        <p:sp>
          <p:nvSpPr>
            <p:cNvPr id="40" name="Rounded Rectangle 13">
              <a:extLst>
                <a:ext uri="{FF2B5EF4-FFF2-40B4-BE49-F238E27FC236}">
                  <a16:creationId xmlns:a16="http://schemas.microsoft.com/office/drawing/2014/main" id="{44731B8E-451B-4FB1-995D-59908AE516B9}"/>
                </a:ext>
              </a:extLst>
            </p:cNvPr>
            <p:cNvSpPr/>
            <p:nvPr/>
          </p:nvSpPr>
          <p:spPr>
            <a:xfrm>
              <a:off x="5838567" y="2613454"/>
              <a:ext cx="111210" cy="111210"/>
            </a:xfrm>
            <a:custGeom>
              <a:avLst/>
              <a:gdLst/>
              <a:ahLst/>
              <a:cxnLst/>
              <a:rect l="0" t="0" r="0" b="0"/>
              <a:pathLst>
                <a:path w="111210" h="111210">
                  <a:moveTo>
                    <a:pt x="111210" y="55605"/>
                  </a:moveTo>
                  <a:cubicBezTo>
                    <a:pt x="111210" y="86315"/>
                    <a:pt x="86315" y="111210"/>
                    <a:pt x="55605" y="111210"/>
                  </a:cubicBezTo>
                  <a:cubicBezTo>
                    <a:pt x="24895" y="111210"/>
                    <a:pt x="0" y="86315"/>
                    <a:pt x="0" y="55605"/>
                  </a:cubicBezTo>
                  <a:cubicBezTo>
                    <a:pt x="0" y="24895"/>
                    <a:pt x="24895" y="0"/>
                    <a:pt x="55605" y="0"/>
                  </a:cubicBezTo>
                  <a:cubicBezTo>
                    <a:pt x="86315" y="0"/>
                    <a:pt x="111210" y="24895"/>
                    <a:pt x="111210" y="55605"/>
                  </a:cubicBezTo>
                  <a:close/>
                </a:path>
              </a:pathLst>
            </a:custGeom>
            <a:solidFill>
              <a:schemeClr val="accent3"/>
            </a:solidFill>
            <a:ln w="13901">
              <a:solidFill>
                <a:srgbClr val="FFFFFF"/>
              </a:solidFill>
            </a:ln>
          </p:spPr>
          <p:txBody>
            <a:bodyPr rtlCol="0" anchor="ctr"/>
            <a:lstStyle/>
            <a:p>
              <a:pPr algn="ctr"/>
              <a:endParaRPr>
                <a:latin typeface="DM Sans" pitchFamily="2" charset="77"/>
              </a:endParaRPr>
            </a:p>
          </p:txBody>
        </p:sp>
      </p:grpSp>
      <p:sp>
        <p:nvSpPr>
          <p:cNvPr id="41" name="TextBox 40">
            <a:extLst>
              <a:ext uri="{FF2B5EF4-FFF2-40B4-BE49-F238E27FC236}">
                <a16:creationId xmlns:a16="http://schemas.microsoft.com/office/drawing/2014/main" id="{67A412CE-D224-A19E-7E5C-DB3ECBF7342F}"/>
              </a:ext>
            </a:extLst>
          </p:cNvPr>
          <p:cNvSpPr txBox="1"/>
          <p:nvPr/>
        </p:nvSpPr>
        <p:spPr>
          <a:xfrm>
            <a:off x="3269181" y="1619375"/>
            <a:ext cx="1013099" cy="430887"/>
          </a:xfrm>
          <a:prstGeom prst="rect">
            <a:avLst/>
          </a:prstGeom>
          <a:noFill/>
          <a:ln>
            <a:noFill/>
          </a:ln>
        </p:spPr>
        <p:txBody>
          <a:bodyPr wrap="none" lIns="0" tIns="0" rIns="0" bIns="0" anchor="t">
            <a:spAutoFit/>
          </a:bodyPr>
          <a:lstStyle/>
          <a:p>
            <a:pPr algn="ctr"/>
            <a:r>
              <a:rPr sz="1400" b="1" dirty="0">
                <a:solidFill>
                  <a:schemeClr val="bg2"/>
                </a:solidFill>
                <a:latin typeface="DM Sans" pitchFamily="2" charset="77"/>
              </a:rPr>
              <a:t>Technology
Adoption</a:t>
            </a:r>
          </a:p>
        </p:txBody>
      </p:sp>
      <p:sp>
        <p:nvSpPr>
          <p:cNvPr id="42" name="TextBox 41">
            <a:extLst>
              <a:ext uri="{FF2B5EF4-FFF2-40B4-BE49-F238E27FC236}">
                <a16:creationId xmlns:a16="http://schemas.microsoft.com/office/drawing/2014/main" id="{AD285509-ECB5-E4C8-3CBD-99A359BAECD2}"/>
              </a:ext>
            </a:extLst>
          </p:cNvPr>
          <p:cNvSpPr txBox="1"/>
          <p:nvPr/>
        </p:nvSpPr>
        <p:spPr>
          <a:xfrm>
            <a:off x="6481118" y="1619375"/>
            <a:ext cx="1107676" cy="646331"/>
          </a:xfrm>
          <a:prstGeom prst="rect">
            <a:avLst/>
          </a:prstGeom>
          <a:noFill/>
          <a:ln>
            <a:noFill/>
          </a:ln>
        </p:spPr>
        <p:txBody>
          <a:bodyPr wrap="none" lIns="0" tIns="0" rIns="0" bIns="0" anchor="t">
            <a:spAutoFit/>
          </a:bodyPr>
          <a:lstStyle/>
          <a:p>
            <a:pPr algn="l"/>
            <a:r>
              <a:rPr sz="1400" b="1" dirty="0">
                <a:solidFill>
                  <a:schemeClr val="accent1"/>
                </a:solidFill>
                <a:latin typeface="DM Sans" pitchFamily="2" charset="77"/>
              </a:rPr>
              <a:t>Technology-
Driven
Processes</a:t>
            </a:r>
          </a:p>
        </p:txBody>
      </p:sp>
      <p:sp>
        <p:nvSpPr>
          <p:cNvPr id="43" name="TextBox 42">
            <a:extLst>
              <a:ext uri="{FF2B5EF4-FFF2-40B4-BE49-F238E27FC236}">
                <a16:creationId xmlns:a16="http://schemas.microsoft.com/office/drawing/2014/main" id="{ADD873A5-E284-AC4A-FCFE-5686616BFDED}"/>
              </a:ext>
            </a:extLst>
          </p:cNvPr>
          <p:cNvSpPr txBox="1"/>
          <p:nvPr/>
        </p:nvSpPr>
        <p:spPr>
          <a:xfrm>
            <a:off x="1383847" y="1841797"/>
            <a:ext cx="1253548" cy="430887"/>
          </a:xfrm>
          <a:prstGeom prst="rect">
            <a:avLst/>
          </a:prstGeom>
          <a:noFill/>
          <a:ln>
            <a:noFill/>
          </a:ln>
        </p:spPr>
        <p:txBody>
          <a:bodyPr wrap="none" lIns="0" tIns="0" rIns="0" bIns="0" anchor="t">
            <a:spAutoFit/>
          </a:bodyPr>
          <a:lstStyle/>
          <a:p>
            <a:pPr algn="r"/>
            <a:r>
              <a:rPr sz="1400" b="1">
                <a:solidFill>
                  <a:schemeClr val="tx1"/>
                </a:solidFill>
                <a:latin typeface="DM Sans" pitchFamily="2" charset="77"/>
              </a:rPr>
              <a:t>People-Driven
Processes</a:t>
            </a:r>
          </a:p>
        </p:txBody>
      </p:sp>
      <p:sp>
        <p:nvSpPr>
          <p:cNvPr id="44" name="TextBox 43">
            <a:extLst>
              <a:ext uri="{FF2B5EF4-FFF2-40B4-BE49-F238E27FC236}">
                <a16:creationId xmlns:a16="http://schemas.microsoft.com/office/drawing/2014/main" id="{3077F2E0-146C-90CD-5459-5152ECA51CEB}"/>
              </a:ext>
            </a:extLst>
          </p:cNvPr>
          <p:cNvSpPr txBox="1"/>
          <p:nvPr/>
        </p:nvSpPr>
        <p:spPr>
          <a:xfrm>
            <a:off x="4748035" y="1841797"/>
            <a:ext cx="1069203" cy="430887"/>
          </a:xfrm>
          <a:prstGeom prst="rect">
            <a:avLst/>
          </a:prstGeom>
          <a:noFill/>
          <a:ln>
            <a:noFill/>
          </a:ln>
        </p:spPr>
        <p:txBody>
          <a:bodyPr wrap="none" lIns="0" tIns="0" rIns="0" bIns="0" anchor="t">
            <a:spAutoFit/>
          </a:bodyPr>
          <a:lstStyle/>
          <a:p>
            <a:pPr algn="ctr"/>
            <a:r>
              <a:rPr sz="1400" b="1">
                <a:solidFill>
                  <a:schemeClr val="accent3"/>
                </a:solidFill>
                <a:latin typeface="DM Sans" pitchFamily="2" charset="77"/>
              </a:rPr>
              <a:t>Data-Driven
Execution</a:t>
            </a:r>
          </a:p>
        </p:txBody>
      </p:sp>
      <p:sp>
        <p:nvSpPr>
          <p:cNvPr id="45" name="TextBox 44">
            <a:extLst>
              <a:ext uri="{FF2B5EF4-FFF2-40B4-BE49-F238E27FC236}">
                <a16:creationId xmlns:a16="http://schemas.microsoft.com/office/drawing/2014/main" id="{AD6FC05A-0ED2-DA6B-4E7F-623E443F6F5B}"/>
              </a:ext>
            </a:extLst>
          </p:cNvPr>
          <p:cNvSpPr txBox="1"/>
          <p:nvPr/>
        </p:nvSpPr>
        <p:spPr>
          <a:xfrm>
            <a:off x="3325558" y="2193964"/>
            <a:ext cx="1041952" cy="461665"/>
          </a:xfrm>
          <a:prstGeom prst="rect">
            <a:avLst/>
          </a:prstGeom>
          <a:noFill/>
          <a:ln>
            <a:noFill/>
          </a:ln>
        </p:spPr>
        <p:txBody>
          <a:bodyPr wrap="none" lIns="0" tIns="0" rIns="0" bIns="0" anchor="t">
            <a:spAutoFit/>
          </a:bodyPr>
          <a:lstStyle/>
          <a:p>
            <a:pPr algn="ctr"/>
            <a:r>
              <a:rPr sz="1000" b="0">
                <a:solidFill>
                  <a:srgbClr val="484848"/>
                </a:solidFill>
                <a:latin typeface="DM Sans" pitchFamily="2" charset="77"/>
              </a:rPr>
              <a:t>Technology takes
over process
execution</a:t>
            </a:r>
          </a:p>
        </p:txBody>
      </p:sp>
      <p:sp>
        <p:nvSpPr>
          <p:cNvPr id="46" name="TextBox 45">
            <a:extLst>
              <a:ext uri="{FF2B5EF4-FFF2-40B4-BE49-F238E27FC236}">
                <a16:creationId xmlns:a16="http://schemas.microsoft.com/office/drawing/2014/main" id="{30BD385B-8C73-7A20-38F4-E154DDC71AE3}"/>
              </a:ext>
            </a:extLst>
          </p:cNvPr>
          <p:cNvSpPr txBox="1"/>
          <p:nvPr/>
        </p:nvSpPr>
        <p:spPr>
          <a:xfrm>
            <a:off x="1699740" y="2388583"/>
            <a:ext cx="1045158" cy="307777"/>
          </a:xfrm>
          <a:prstGeom prst="rect">
            <a:avLst/>
          </a:prstGeom>
          <a:noFill/>
          <a:ln>
            <a:noFill/>
          </a:ln>
        </p:spPr>
        <p:txBody>
          <a:bodyPr wrap="none" lIns="0" tIns="0" rIns="0" bIns="0" anchor="t">
            <a:spAutoFit/>
          </a:bodyPr>
          <a:lstStyle/>
          <a:p>
            <a:pPr algn="r"/>
            <a:r>
              <a:rPr sz="1000" b="0">
                <a:solidFill>
                  <a:srgbClr val="484848"/>
                </a:solidFill>
                <a:latin typeface="DM Sans" pitchFamily="2" charset="77"/>
              </a:rPr>
              <a:t>Manual execution
with data insights</a:t>
            </a:r>
          </a:p>
        </p:txBody>
      </p:sp>
      <p:sp>
        <p:nvSpPr>
          <p:cNvPr id="47" name="TextBox 46">
            <a:extLst>
              <a:ext uri="{FF2B5EF4-FFF2-40B4-BE49-F238E27FC236}">
                <a16:creationId xmlns:a16="http://schemas.microsoft.com/office/drawing/2014/main" id="{B6B25C77-47A3-8E82-4078-25661FBC06DE}"/>
              </a:ext>
            </a:extLst>
          </p:cNvPr>
          <p:cNvSpPr txBox="1"/>
          <p:nvPr/>
        </p:nvSpPr>
        <p:spPr>
          <a:xfrm>
            <a:off x="4880659" y="2388583"/>
            <a:ext cx="1014700" cy="307777"/>
          </a:xfrm>
          <a:prstGeom prst="rect">
            <a:avLst/>
          </a:prstGeom>
          <a:noFill/>
          <a:ln>
            <a:noFill/>
          </a:ln>
        </p:spPr>
        <p:txBody>
          <a:bodyPr wrap="none" lIns="0" tIns="0" rIns="0" bIns="0" anchor="t">
            <a:spAutoFit/>
          </a:bodyPr>
          <a:lstStyle/>
          <a:p>
            <a:pPr algn="ctr"/>
            <a:r>
              <a:rPr sz="1000" b="0">
                <a:solidFill>
                  <a:srgbClr val="484848"/>
                </a:solidFill>
                <a:latin typeface="DM Sans" pitchFamily="2" charset="77"/>
              </a:rPr>
              <a:t>Processes driven
by data analysis</a:t>
            </a:r>
          </a:p>
        </p:txBody>
      </p:sp>
      <p:sp>
        <p:nvSpPr>
          <p:cNvPr id="48" name="TextBox 47">
            <a:extLst>
              <a:ext uri="{FF2B5EF4-FFF2-40B4-BE49-F238E27FC236}">
                <a16:creationId xmlns:a16="http://schemas.microsoft.com/office/drawing/2014/main" id="{FE4E00F8-7BEA-B58F-E5C5-3B4F3139DB30}"/>
              </a:ext>
            </a:extLst>
          </p:cNvPr>
          <p:cNvSpPr txBox="1"/>
          <p:nvPr/>
        </p:nvSpPr>
        <p:spPr>
          <a:xfrm>
            <a:off x="6481118" y="2388583"/>
            <a:ext cx="1293624" cy="307777"/>
          </a:xfrm>
          <a:prstGeom prst="rect">
            <a:avLst/>
          </a:prstGeom>
          <a:noFill/>
          <a:ln>
            <a:noFill/>
          </a:ln>
        </p:spPr>
        <p:txBody>
          <a:bodyPr wrap="none" lIns="0" tIns="0" rIns="0" bIns="0" anchor="t">
            <a:spAutoFit/>
          </a:bodyPr>
          <a:lstStyle/>
          <a:p>
            <a:pPr algn="l"/>
            <a:r>
              <a:rPr sz="1000" b="0">
                <a:solidFill>
                  <a:srgbClr val="484848"/>
                </a:solidFill>
                <a:latin typeface="DM Sans" pitchFamily="2" charset="77"/>
              </a:rPr>
              <a:t>Automated execution
with human oversight</a:t>
            </a:r>
          </a:p>
        </p:txBody>
      </p:sp>
    </p:spTree>
    <p:extLst>
      <p:ext uri="{BB962C8B-B14F-4D97-AF65-F5344CB8AC3E}">
        <p14:creationId xmlns:p14="http://schemas.microsoft.com/office/powerpoint/2010/main" val="3758982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55"/>
        <p:cNvGrpSpPr/>
        <p:nvPr/>
      </p:nvGrpSpPr>
      <p:grpSpPr>
        <a:xfrm>
          <a:off x="0" y="0"/>
          <a:ext cx="0" cy="0"/>
          <a:chOff x="0" y="0"/>
          <a:chExt cx="0" cy="0"/>
        </a:xfrm>
      </p:grpSpPr>
      <p:sp>
        <p:nvSpPr>
          <p:cNvPr id="7156" name="Google Shape;7156;p244"/>
          <p:cNvSpPr/>
          <p:nvPr/>
        </p:nvSpPr>
        <p:spPr>
          <a:xfrm>
            <a:off x="4798175" y="554175"/>
            <a:ext cx="918000" cy="91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pic>
        <p:nvPicPr>
          <p:cNvPr id="7157" name="Google Shape;7157;p244" title="[frontpage_image]"/>
          <p:cNvPicPr preferRelativeResize="0"/>
          <p:nvPr/>
        </p:nvPicPr>
        <p:blipFill>
          <a:blip r:embed="rId3">
            <a:alphaModFix/>
          </a:blip>
          <a:stretch>
            <a:fillRect/>
          </a:stretch>
        </p:blipFill>
        <p:spPr>
          <a:xfrm>
            <a:off x="5257867" y="153173"/>
            <a:ext cx="3227769" cy="4837174"/>
          </a:xfrm>
          <a:prstGeom prst="rect">
            <a:avLst/>
          </a:prstGeom>
          <a:noFill/>
          <a:ln>
            <a:noFill/>
          </a:ln>
        </p:spPr>
      </p:pic>
      <p:sp>
        <p:nvSpPr>
          <p:cNvPr id="7158" name="Google Shape;7158;p244"/>
          <p:cNvSpPr/>
          <p:nvPr/>
        </p:nvSpPr>
        <p:spPr>
          <a:xfrm>
            <a:off x="7969700" y="3780225"/>
            <a:ext cx="918000" cy="91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7159" name="Google Shape;7159;p244"/>
          <p:cNvSpPr txBox="1">
            <a:spLocks noGrp="1"/>
          </p:cNvSpPr>
          <p:nvPr>
            <p:ph type="title"/>
          </p:nvPr>
        </p:nvSpPr>
        <p:spPr>
          <a:xfrm>
            <a:off x="356650" y="1649175"/>
            <a:ext cx="4901400" cy="150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latin typeface="DM Sans" pitchFamily="2" charset="77"/>
              </a:rPr>
              <a:t>Thank you!</a:t>
            </a:r>
            <a:endParaRPr sz="4000" dirty="0">
              <a:latin typeface="DM Sans" pitchFamily="2" charset="77"/>
            </a:endParaRPr>
          </a:p>
        </p:txBody>
      </p:sp>
      <p:sp>
        <p:nvSpPr>
          <p:cNvPr id="7160" name="Google Shape;7160;p244"/>
          <p:cNvSpPr txBox="1">
            <a:spLocks noGrp="1"/>
          </p:cNvSpPr>
          <p:nvPr>
            <p:ph type="body" idx="2"/>
          </p:nvPr>
        </p:nvSpPr>
        <p:spPr>
          <a:xfrm>
            <a:off x="356650" y="3149950"/>
            <a:ext cx="4901400" cy="1210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200" dirty="0">
                <a:latin typeface="DM Sans" pitchFamily="2" charset="77"/>
              </a:rPr>
              <a:t>Questions?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F459B4E0-E872-E20D-AE08-71F42F3677C6}"/>
            </a:ext>
          </a:extLst>
        </p:cNvPr>
        <p:cNvGrpSpPr/>
        <p:nvPr/>
      </p:nvGrpSpPr>
      <p:grpSpPr>
        <a:xfrm>
          <a:off x="0" y="0"/>
          <a:ext cx="0" cy="0"/>
          <a:chOff x="0" y="0"/>
          <a:chExt cx="0" cy="0"/>
        </a:xfrm>
      </p:grpSpPr>
      <p:sp>
        <p:nvSpPr>
          <p:cNvPr id="87" name="Google Shape;87;p18">
            <a:extLst>
              <a:ext uri="{FF2B5EF4-FFF2-40B4-BE49-F238E27FC236}">
                <a16:creationId xmlns:a16="http://schemas.microsoft.com/office/drawing/2014/main" id="{C0069557-5C7E-C60B-EE41-176E0E37CEE8}"/>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AI Masterclass</a:t>
            </a:r>
            <a:endParaRPr dirty="0">
              <a:latin typeface="DM Sans" pitchFamily="2" charset="77"/>
            </a:endParaRPr>
          </a:p>
        </p:txBody>
      </p:sp>
      <p:sp>
        <p:nvSpPr>
          <p:cNvPr id="88" name="Google Shape;88;p18">
            <a:extLst>
              <a:ext uri="{FF2B5EF4-FFF2-40B4-BE49-F238E27FC236}">
                <a16:creationId xmlns:a16="http://schemas.microsoft.com/office/drawing/2014/main" id="{B1437394-2BC0-5D07-0C0E-C965E8FACAEB}"/>
              </a:ext>
            </a:extLst>
          </p:cNvPr>
          <p:cNvSpPr/>
          <p:nvPr/>
        </p:nvSpPr>
        <p:spPr>
          <a:xfrm>
            <a:off x="741788" y="3209853"/>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89" name="Google Shape;89;p18">
            <a:extLst>
              <a:ext uri="{FF2B5EF4-FFF2-40B4-BE49-F238E27FC236}">
                <a16:creationId xmlns:a16="http://schemas.microsoft.com/office/drawing/2014/main" id="{5840736B-558B-BF8B-2741-1DAFD631E4A6}"/>
              </a:ext>
            </a:extLst>
          </p:cNvPr>
          <p:cNvSpPr/>
          <p:nvPr/>
        </p:nvSpPr>
        <p:spPr>
          <a:xfrm>
            <a:off x="741775" y="4017185"/>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90" name="Google Shape;90;p18">
            <a:extLst>
              <a:ext uri="{FF2B5EF4-FFF2-40B4-BE49-F238E27FC236}">
                <a16:creationId xmlns:a16="http://schemas.microsoft.com/office/drawing/2014/main" id="{6D197C96-5568-1A23-0E0D-DBD7714DBFF7}"/>
              </a:ext>
            </a:extLst>
          </p:cNvPr>
          <p:cNvSpPr/>
          <p:nvPr/>
        </p:nvSpPr>
        <p:spPr>
          <a:xfrm>
            <a:off x="736100" y="1595190"/>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91" name="Google Shape;91;p18">
            <a:extLst>
              <a:ext uri="{FF2B5EF4-FFF2-40B4-BE49-F238E27FC236}">
                <a16:creationId xmlns:a16="http://schemas.microsoft.com/office/drawing/2014/main" id="{149C7CA2-B52D-A5BD-E684-D6B0BF5B6C74}"/>
              </a:ext>
            </a:extLst>
          </p:cNvPr>
          <p:cNvSpPr txBox="1">
            <a:spLocks noGrp="1"/>
          </p:cNvSpPr>
          <p:nvPr>
            <p:ph type="title"/>
          </p:nvPr>
        </p:nvSpPr>
        <p:spPr>
          <a:xfrm>
            <a:off x="356625"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Learning Journey Roadmap </a:t>
            </a:r>
            <a:endParaRPr dirty="0">
              <a:latin typeface="DM Sans" pitchFamily="2" charset="77"/>
            </a:endParaRPr>
          </a:p>
        </p:txBody>
      </p:sp>
      <p:cxnSp>
        <p:nvCxnSpPr>
          <p:cNvPr id="92" name="Google Shape;92;p18">
            <a:extLst>
              <a:ext uri="{FF2B5EF4-FFF2-40B4-BE49-F238E27FC236}">
                <a16:creationId xmlns:a16="http://schemas.microsoft.com/office/drawing/2014/main" id="{2339D4AC-3FD8-1757-CEA2-4D5778C5ED2E}"/>
              </a:ext>
            </a:extLst>
          </p:cNvPr>
          <p:cNvCxnSpPr/>
          <p:nvPr/>
        </p:nvCxnSpPr>
        <p:spPr>
          <a:xfrm>
            <a:off x="486850" y="1593696"/>
            <a:ext cx="0" cy="3088800"/>
          </a:xfrm>
          <a:prstGeom prst="straightConnector1">
            <a:avLst/>
          </a:prstGeom>
          <a:noFill/>
          <a:ln w="9525" cap="flat" cmpd="sng">
            <a:solidFill>
              <a:schemeClr val="accent2"/>
            </a:solidFill>
            <a:prstDash val="solid"/>
            <a:round/>
            <a:headEnd type="none" w="med" len="med"/>
            <a:tailEnd type="none" w="med" len="med"/>
          </a:ln>
        </p:spPr>
      </p:cxnSp>
      <p:sp>
        <p:nvSpPr>
          <p:cNvPr id="93" name="Google Shape;93;p18">
            <a:extLst>
              <a:ext uri="{FF2B5EF4-FFF2-40B4-BE49-F238E27FC236}">
                <a16:creationId xmlns:a16="http://schemas.microsoft.com/office/drawing/2014/main" id="{8637F801-8364-E74F-3CBA-0FABDCEFDB80}"/>
              </a:ext>
            </a:extLst>
          </p:cNvPr>
          <p:cNvSpPr/>
          <p:nvPr/>
        </p:nvSpPr>
        <p:spPr>
          <a:xfrm>
            <a:off x="410400" y="1788807"/>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4" name="Google Shape;94;p18">
            <a:extLst>
              <a:ext uri="{FF2B5EF4-FFF2-40B4-BE49-F238E27FC236}">
                <a16:creationId xmlns:a16="http://schemas.microsoft.com/office/drawing/2014/main" id="{CBE2EB9C-A4D9-27BF-456A-AC4BA8DEE3DC}"/>
              </a:ext>
            </a:extLst>
          </p:cNvPr>
          <p:cNvSpPr/>
          <p:nvPr/>
        </p:nvSpPr>
        <p:spPr>
          <a:xfrm>
            <a:off x="736100" y="2402521"/>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2"/>
              </a:solidFill>
              <a:latin typeface="DM Sans" pitchFamily="2" charset="77"/>
            </a:endParaRPr>
          </a:p>
        </p:txBody>
      </p:sp>
      <p:sp>
        <p:nvSpPr>
          <p:cNvPr id="95" name="Google Shape;95;p18">
            <a:extLst>
              <a:ext uri="{FF2B5EF4-FFF2-40B4-BE49-F238E27FC236}">
                <a16:creationId xmlns:a16="http://schemas.microsoft.com/office/drawing/2014/main" id="{02BBF93F-F878-FB16-EFEF-4616700FA8A3}"/>
              </a:ext>
            </a:extLst>
          </p:cNvPr>
          <p:cNvSpPr/>
          <p:nvPr/>
        </p:nvSpPr>
        <p:spPr>
          <a:xfrm>
            <a:off x="410400" y="2593470"/>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6" name="Google Shape;96;p18">
            <a:extLst>
              <a:ext uri="{FF2B5EF4-FFF2-40B4-BE49-F238E27FC236}">
                <a16:creationId xmlns:a16="http://schemas.microsoft.com/office/drawing/2014/main" id="{8FB4A657-F4A4-2846-BE60-5D8FA6F3124D}"/>
              </a:ext>
            </a:extLst>
          </p:cNvPr>
          <p:cNvSpPr/>
          <p:nvPr/>
        </p:nvSpPr>
        <p:spPr>
          <a:xfrm>
            <a:off x="410400" y="3398133"/>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7" name="Google Shape;97;p18">
            <a:extLst>
              <a:ext uri="{FF2B5EF4-FFF2-40B4-BE49-F238E27FC236}">
                <a16:creationId xmlns:a16="http://schemas.microsoft.com/office/drawing/2014/main" id="{F2F13335-FA31-8F58-AF0B-FB3765916ED1}"/>
              </a:ext>
            </a:extLst>
          </p:cNvPr>
          <p:cNvSpPr/>
          <p:nvPr/>
        </p:nvSpPr>
        <p:spPr>
          <a:xfrm>
            <a:off x="410400" y="4202796"/>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8" name="Google Shape;98;p18">
            <a:extLst>
              <a:ext uri="{FF2B5EF4-FFF2-40B4-BE49-F238E27FC236}">
                <a16:creationId xmlns:a16="http://schemas.microsoft.com/office/drawing/2014/main" id="{EC8A1B2D-A95D-39FF-14C1-0B4EE7399EE2}"/>
              </a:ext>
            </a:extLst>
          </p:cNvPr>
          <p:cNvSpPr/>
          <p:nvPr/>
        </p:nvSpPr>
        <p:spPr>
          <a:xfrm>
            <a:off x="6326625" y="1595190"/>
            <a:ext cx="2469900" cy="3085800"/>
          </a:xfrm>
          <a:prstGeom prst="roundRect">
            <a:avLst>
              <a:gd name="adj" fmla="val 5038"/>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lt1"/>
              </a:solidFill>
              <a:latin typeface="DM Sans" pitchFamily="2" charset="77"/>
            </a:endParaRPr>
          </a:p>
        </p:txBody>
      </p:sp>
      <p:sp>
        <p:nvSpPr>
          <p:cNvPr id="99" name="Google Shape;99;p18">
            <a:extLst>
              <a:ext uri="{FF2B5EF4-FFF2-40B4-BE49-F238E27FC236}">
                <a16:creationId xmlns:a16="http://schemas.microsoft.com/office/drawing/2014/main" id="{84D1ED46-01C1-99D9-B935-AFF3FE591910}"/>
              </a:ext>
            </a:extLst>
          </p:cNvPr>
          <p:cNvSpPr/>
          <p:nvPr/>
        </p:nvSpPr>
        <p:spPr>
          <a:xfrm>
            <a:off x="6486225" y="2580923"/>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0" name="Google Shape;100;p18">
            <a:extLst>
              <a:ext uri="{FF2B5EF4-FFF2-40B4-BE49-F238E27FC236}">
                <a16:creationId xmlns:a16="http://schemas.microsoft.com/office/drawing/2014/main" id="{0977BF9F-AFA2-9DF1-5DE0-992BDC9AD43D}"/>
              </a:ext>
            </a:extLst>
          </p:cNvPr>
          <p:cNvSpPr/>
          <p:nvPr/>
        </p:nvSpPr>
        <p:spPr>
          <a:xfrm>
            <a:off x="6486225" y="3322298"/>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1" name="Google Shape;101;p18">
            <a:extLst>
              <a:ext uri="{FF2B5EF4-FFF2-40B4-BE49-F238E27FC236}">
                <a16:creationId xmlns:a16="http://schemas.microsoft.com/office/drawing/2014/main" id="{BD4D627F-95FD-AE67-C0E5-A822A64C2D55}"/>
              </a:ext>
            </a:extLst>
          </p:cNvPr>
          <p:cNvSpPr/>
          <p:nvPr/>
        </p:nvSpPr>
        <p:spPr>
          <a:xfrm>
            <a:off x="6486225" y="4063673"/>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2" name="Google Shape;102;p18">
            <a:extLst>
              <a:ext uri="{FF2B5EF4-FFF2-40B4-BE49-F238E27FC236}">
                <a16:creationId xmlns:a16="http://schemas.microsoft.com/office/drawing/2014/main" id="{7357ED38-F71F-60EE-0800-BC3C9D70DC41}"/>
              </a:ext>
            </a:extLst>
          </p:cNvPr>
          <p:cNvSpPr txBox="1">
            <a:spLocks noGrp="1"/>
          </p:cNvSpPr>
          <p:nvPr>
            <p:ph type="body" idx="2"/>
          </p:nvPr>
        </p:nvSpPr>
        <p:spPr>
          <a:xfrm>
            <a:off x="2982800" y="1595175"/>
            <a:ext cx="3086700" cy="66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dirty="0">
                <a:latin typeface="DM Sans" pitchFamily="2" charset="77"/>
              </a:rPr>
              <a:t>Introduce foundational technical knowledge about AI and large language models (LLMs), laying the groundwork for understanding Generative AI.</a:t>
            </a:r>
            <a:endParaRPr sz="1000" dirty="0">
              <a:solidFill>
                <a:schemeClr val="dk2"/>
              </a:solidFill>
              <a:latin typeface="DM Sans" pitchFamily="2" charset="77"/>
              <a:ea typeface="Poppins"/>
              <a:cs typeface="Poppins"/>
              <a:sym typeface="Poppins"/>
            </a:endParaRPr>
          </a:p>
        </p:txBody>
      </p:sp>
      <p:sp>
        <p:nvSpPr>
          <p:cNvPr id="103" name="Google Shape;103;p18">
            <a:extLst>
              <a:ext uri="{FF2B5EF4-FFF2-40B4-BE49-F238E27FC236}">
                <a16:creationId xmlns:a16="http://schemas.microsoft.com/office/drawing/2014/main" id="{3CB3CF25-6BB8-01ED-A5A1-C63D302507CC}"/>
              </a:ext>
            </a:extLst>
          </p:cNvPr>
          <p:cNvSpPr txBox="1">
            <a:spLocks noGrp="1"/>
          </p:cNvSpPr>
          <p:nvPr>
            <p:ph type="body" idx="2"/>
          </p:nvPr>
        </p:nvSpPr>
        <p:spPr>
          <a:xfrm>
            <a:off x="2982800" y="2402500"/>
            <a:ext cx="3086700" cy="66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dirty="0">
                <a:latin typeface="DM Sans" pitchFamily="2" charset="77"/>
              </a:rPr>
              <a:t>An overview of key LLM optimization techniques, with a deep dive into Fine-Tuning and Prompt Engineering. </a:t>
            </a:r>
            <a:endParaRPr sz="1000" dirty="0">
              <a:solidFill>
                <a:schemeClr val="dk2"/>
              </a:solidFill>
              <a:latin typeface="DM Sans" pitchFamily="2" charset="77"/>
              <a:ea typeface="Poppins"/>
              <a:cs typeface="Poppins"/>
              <a:sym typeface="Poppins"/>
            </a:endParaRPr>
          </a:p>
        </p:txBody>
      </p:sp>
      <p:sp>
        <p:nvSpPr>
          <p:cNvPr id="104" name="Google Shape;104;p18">
            <a:extLst>
              <a:ext uri="{FF2B5EF4-FFF2-40B4-BE49-F238E27FC236}">
                <a16:creationId xmlns:a16="http://schemas.microsoft.com/office/drawing/2014/main" id="{422480EB-4357-2545-E9FA-2502B279F96C}"/>
              </a:ext>
            </a:extLst>
          </p:cNvPr>
          <p:cNvSpPr txBox="1">
            <a:spLocks noGrp="1"/>
          </p:cNvSpPr>
          <p:nvPr>
            <p:ph type="body" idx="2"/>
          </p:nvPr>
        </p:nvSpPr>
        <p:spPr>
          <a:xfrm>
            <a:off x="2982800" y="3210000"/>
            <a:ext cx="3086700" cy="663600"/>
          </a:xfrm>
          <a:prstGeom prst="rect">
            <a:avLst/>
          </a:prstGeom>
        </p:spPr>
        <p:txBody>
          <a:bodyPr spcFirstLastPara="1" wrap="square" lIns="91425" tIns="91425" rIns="91425" bIns="91425" anchor="t" anchorCtr="0">
            <a:noAutofit/>
          </a:bodyPr>
          <a:lstStyle/>
          <a:p>
            <a:pPr marL="0" lvl="0" indent="0">
              <a:spcAft>
                <a:spcPts val="1200"/>
              </a:spcAft>
              <a:buNone/>
            </a:pPr>
            <a:r>
              <a:rPr lang="en-US" sz="800" dirty="0">
                <a:latin typeface="DM Sans" pitchFamily="2" charset="77"/>
              </a:rPr>
              <a:t>An overview of key LLM optimization techniques, with a deep dive into Retrieval Augmented Generation (RAG) and Agentic AI. </a:t>
            </a:r>
            <a:endParaRPr lang="en-US" dirty="0">
              <a:latin typeface="DM Sans" pitchFamily="2" charset="77"/>
              <a:ea typeface="Poppins"/>
              <a:cs typeface="Poppins"/>
              <a:sym typeface="Poppins"/>
            </a:endParaRPr>
          </a:p>
        </p:txBody>
      </p:sp>
      <p:sp>
        <p:nvSpPr>
          <p:cNvPr id="105" name="Google Shape;105;p18">
            <a:extLst>
              <a:ext uri="{FF2B5EF4-FFF2-40B4-BE49-F238E27FC236}">
                <a16:creationId xmlns:a16="http://schemas.microsoft.com/office/drawing/2014/main" id="{38E5C263-EF4D-FAAB-44E0-98234E581615}"/>
              </a:ext>
            </a:extLst>
          </p:cNvPr>
          <p:cNvSpPr txBox="1">
            <a:spLocks noGrp="1"/>
          </p:cNvSpPr>
          <p:nvPr>
            <p:ph type="body" idx="2"/>
          </p:nvPr>
        </p:nvSpPr>
        <p:spPr>
          <a:xfrm>
            <a:off x="2982800" y="4017175"/>
            <a:ext cx="3086700" cy="663600"/>
          </a:xfrm>
          <a:prstGeom prst="rect">
            <a:avLst/>
          </a:prstGeom>
        </p:spPr>
        <p:txBody>
          <a:bodyPr spcFirstLastPara="1" wrap="square" lIns="91425" tIns="91425" rIns="91425" bIns="91425" anchor="t" anchorCtr="0">
            <a:noAutofit/>
          </a:bodyPr>
          <a:lstStyle/>
          <a:p>
            <a:pPr marL="0" indent="0">
              <a:spcAft>
                <a:spcPts val="1200"/>
              </a:spcAft>
              <a:buNone/>
            </a:pPr>
            <a:r>
              <a:rPr lang="en-US" sz="800" dirty="0">
                <a:latin typeface="DM Sans" pitchFamily="2" charset="77"/>
              </a:rPr>
              <a:t>An overview of key</a:t>
            </a:r>
            <a:r>
              <a:rPr lang="en-US" sz="800" dirty="0">
                <a:latin typeface="DM Sans" pitchFamily="2" charset="77"/>
                <a:cs typeface="Poppins"/>
                <a:sym typeface="Poppins"/>
              </a:rPr>
              <a:t> </a:t>
            </a:r>
            <a:r>
              <a:rPr lang="en" sz="800" dirty="0">
                <a:latin typeface="DM Sans" pitchFamily="2" charset="77"/>
              </a:rPr>
              <a:t>implications and practical considerations of bringing Generative AI products to life safely and efficiently.</a:t>
            </a:r>
            <a:endParaRPr sz="1000" dirty="0">
              <a:solidFill>
                <a:schemeClr val="dk2"/>
              </a:solidFill>
              <a:latin typeface="DM Sans" pitchFamily="2" charset="77"/>
              <a:ea typeface="Poppins"/>
              <a:cs typeface="Poppins"/>
              <a:sym typeface="Poppins"/>
            </a:endParaRPr>
          </a:p>
        </p:txBody>
      </p:sp>
      <p:sp>
        <p:nvSpPr>
          <p:cNvPr id="106" name="Google Shape;106;p18">
            <a:extLst>
              <a:ext uri="{FF2B5EF4-FFF2-40B4-BE49-F238E27FC236}">
                <a16:creationId xmlns:a16="http://schemas.microsoft.com/office/drawing/2014/main" id="{4864AEE2-FB67-1397-09CE-EA4F39BD9E2F}"/>
              </a:ext>
            </a:extLst>
          </p:cNvPr>
          <p:cNvSpPr txBox="1">
            <a:spLocks noGrp="1"/>
          </p:cNvSpPr>
          <p:nvPr>
            <p:ph type="subTitle" idx="3"/>
          </p:nvPr>
        </p:nvSpPr>
        <p:spPr>
          <a:xfrm>
            <a:off x="1234440" y="1572768"/>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Technical Generative AI Foundations</a:t>
            </a:r>
            <a:endParaRPr sz="1000" b="0" dirty="0">
              <a:latin typeface="DM Sans" pitchFamily="2" charset="77"/>
            </a:endParaRPr>
          </a:p>
        </p:txBody>
      </p:sp>
      <p:sp>
        <p:nvSpPr>
          <p:cNvPr id="107" name="Google Shape;107;p18">
            <a:extLst>
              <a:ext uri="{FF2B5EF4-FFF2-40B4-BE49-F238E27FC236}">
                <a16:creationId xmlns:a16="http://schemas.microsoft.com/office/drawing/2014/main" id="{B68B26EB-413F-F128-4F1D-215D49B4C039}"/>
              </a:ext>
            </a:extLst>
          </p:cNvPr>
          <p:cNvSpPr txBox="1">
            <a:spLocks noGrp="1"/>
          </p:cNvSpPr>
          <p:nvPr>
            <p:ph type="subTitle" idx="3"/>
          </p:nvPr>
        </p:nvSpPr>
        <p:spPr>
          <a:xfrm>
            <a:off x="6327648" y="1737360"/>
            <a:ext cx="24690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DM Sans" pitchFamily="2" charset="77"/>
              </a:rPr>
              <a:t>Goals</a:t>
            </a:r>
            <a:endParaRPr dirty="0">
              <a:solidFill>
                <a:schemeClr val="lt1"/>
              </a:solidFill>
              <a:latin typeface="DM Sans" pitchFamily="2" charset="77"/>
            </a:endParaRPr>
          </a:p>
        </p:txBody>
      </p:sp>
      <p:sp>
        <p:nvSpPr>
          <p:cNvPr id="108" name="Google Shape;108;p18">
            <a:extLst>
              <a:ext uri="{FF2B5EF4-FFF2-40B4-BE49-F238E27FC236}">
                <a16:creationId xmlns:a16="http://schemas.microsoft.com/office/drawing/2014/main" id="{02A8770E-E1F8-8F9D-3937-BE5BB6B1A37D}"/>
              </a:ext>
            </a:extLst>
          </p:cNvPr>
          <p:cNvSpPr txBox="1">
            <a:spLocks noGrp="1"/>
          </p:cNvSpPr>
          <p:nvPr>
            <p:ph type="subTitle" idx="3"/>
          </p:nvPr>
        </p:nvSpPr>
        <p:spPr>
          <a:xfrm>
            <a:off x="1228990" y="239885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GenAI Optimization Techniques 1</a:t>
            </a:r>
            <a:endParaRPr sz="1000" b="0" dirty="0">
              <a:latin typeface="DM Sans" pitchFamily="2" charset="77"/>
            </a:endParaRPr>
          </a:p>
        </p:txBody>
      </p:sp>
      <p:sp>
        <p:nvSpPr>
          <p:cNvPr id="109" name="Google Shape;109;p18">
            <a:extLst>
              <a:ext uri="{FF2B5EF4-FFF2-40B4-BE49-F238E27FC236}">
                <a16:creationId xmlns:a16="http://schemas.microsoft.com/office/drawing/2014/main" id="{F670F67D-5104-0782-056E-320ED4127EAE}"/>
              </a:ext>
            </a:extLst>
          </p:cNvPr>
          <p:cNvSpPr txBox="1">
            <a:spLocks noGrp="1"/>
          </p:cNvSpPr>
          <p:nvPr>
            <p:ph type="subTitle" idx="3"/>
          </p:nvPr>
        </p:nvSpPr>
        <p:spPr>
          <a:xfrm>
            <a:off x="1228990" y="320710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GenAI Optimization Techniques 2</a:t>
            </a:r>
            <a:endParaRPr sz="1000" b="0" dirty="0">
              <a:latin typeface="DM Sans" pitchFamily="2" charset="77"/>
            </a:endParaRPr>
          </a:p>
        </p:txBody>
      </p:sp>
      <p:sp>
        <p:nvSpPr>
          <p:cNvPr id="110" name="Google Shape;110;p18">
            <a:extLst>
              <a:ext uri="{FF2B5EF4-FFF2-40B4-BE49-F238E27FC236}">
                <a16:creationId xmlns:a16="http://schemas.microsoft.com/office/drawing/2014/main" id="{622391B4-FC99-11D7-9625-A476541C2066}"/>
              </a:ext>
            </a:extLst>
          </p:cNvPr>
          <p:cNvSpPr txBox="1">
            <a:spLocks noGrp="1"/>
          </p:cNvSpPr>
          <p:nvPr>
            <p:ph type="subTitle" idx="3"/>
          </p:nvPr>
        </p:nvSpPr>
        <p:spPr>
          <a:xfrm>
            <a:off x="1234440" y="401535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DM Sans" pitchFamily="2" charset="77"/>
              </a:rPr>
              <a:t>Generative AI Monitoring and Evaluation</a:t>
            </a:r>
            <a:endParaRPr sz="1000" b="0" dirty="0">
              <a:latin typeface="DM Sans" pitchFamily="2" charset="77"/>
            </a:endParaRPr>
          </a:p>
        </p:txBody>
      </p:sp>
      <p:sp>
        <p:nvSpPr>
          <p:cNvPr id="111" name="Google Shape;111;p18">
            <a:extLst>
              <a:ext uri="{FF2B5EF4-FFF2-40B4-BE49-F238E27FC236}">
                <a16:creationId xmlns:a16="http://schemas.microsoft.com/office/drawing/2014/main" id="{F2FE62E9-FDB2-F934-F530-54F84214D203}"/>
              </a:ext>
            </a:extLst>
          </p:cNvPr>
          <p:cNvSpPr txBox="1">
            <a:spLocks noGrp="1"/>
          </p:cNvSpPr>
          <p:nvPr>
            <p:ph type="title" idx="4"/>
          </p:nvPr>
        </p:nvSpPr>
        <p:spPr>
          <a:xfrm>
            <a:off x="741050" y="1588888"/>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01</a:t>
            </a:r>
            <a:endParaRPr sz="1400" b="0">
              <a:latin typeface="DM Sans" pitchFamily="2" charset="77"/>
            </a:endParaRPr>
          </a:p>
        </p:txBody>
      </p:sp>
      <p:sp>
        <p:nvSpPr>
          <p:cNvPr id="112" name="Google Shape;112;p18">
            <a:extLst>
              <a:ext uri="{FF2B5EF4-FFF2-40B4-BE49-F238E27FC236}">
                <a16:creationId xmlns:a16="http://schemas.microsoft.com/office/drawing/2014/main" id="{389E869C-E82A-5D21-B95A-F77E6915E72A}"/>
              </a:ext>
            </a:extLst>
          </p:cNvPr>
          <p:cNvSpPr txBox="1">
            <a:spLocks noGrp="1"/>
          </p:cNvSpPr>
          <p:nvPr>
            <p:ph type="title" idx="4"/>
          </p:nvPr>
        </p:nvSpPr>
        <p:spPr>
          <a:xfrm>
            <a:off x="741050" y="2398963"/>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02</a:t>
            </a:r>
            <a:endParaRPr sz="1400" b="0">
              <a:latin typeface="DM Sans" pitchFamily="2" charset="77"/>
            </a:endParaRPr>
          </a:p>
        </p:txBody>
      </p:sp>
      <p:sp>
        <p:nvSpPr>
          <p:cNvPr id="113" name="Google Shape;113;p18">
            <a:extLst>
              <a:ext uri="{FF2B5EF4-FFF2-40B4-BE49-F238E27FC236}">
                <a16:creationId xmlns:a16="http://schemas.microsoft.com/office/drawing/2014/main" id="{0C8C6E35-F6D0-0031-7DCA-D1246DDDF551}"/>
              </a:ext>
            </a:extLst>
          </p:cNvPr>
          <p:cNvSpPr txBox="1">
            <a:spLocks noGrp="1"/>
          </p:cNvSpPr>
          <p:nvPr>
            <p:ph type="title" idx="4"/>
          </p:nvPr>
        </p:nvSpPr>
        <p:spPr>
          <a:xfrm>
            <a:off x="741050" y="3207888"/>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03</a:t>
            </a:r>
            <a:endParaRPr sz="1400" b="0">
              <a:latin typeface="DM Sans" pitchFamily="2" charset="77"/>
            </a:endParaRPr>
          </a:p>
        </p:txBody>
      </p:sp>
      <p:sp>
        <p:nvSpPr>
          <p:cNvPr id="114" name="Google Shape;114;p18">
            <a:extLst>
              <a:ext uri="{FF2B5EF4-FFF2-40B4-BE49-F238E27FC236}">
                <a16:creationId xmlns:a16="http://schemas.microsoft.com/office/drawing/2014/main" id="{691AE244-989F-3B3F-C2C5-7B40816CB5F6}"/>
              </a:ext>
            </a:extLst>
          </p:cNvPr>
          <p:cNvSpPr txBox="1">
            <a:spLocks noGrp="1"/>
          </p:cNvSpPr>
          <p:nvPr>
            <p:ph type="title" idx="4"/>
          </p:nvPr>
        </p:nvSpPr>
        <p:spPr>
          <a:xfrm>
            <a:off x="741050" y="4016813"/>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04</a:t>
            </a:r>
            <a:endParaRPr sz="1400" b="0">
              <a:latin typeface="DM Sans" pitchFamily="2" charset="77"/>
            </a:endParaRPr>
          </a:p>
        </p:txBody>
      </p:sp>
      <p:sp>
        <p:nvSpPr>
          <p:cNvPr id="115" name="Google Shape;115;p18">
            <a:extLst>
              <a:ext uri="{FF2B5EF4-FFF2-40B4-BE49-F238E27FC236}">
                <a16:creationId xmlns:a16="http://schemas.microsoft.com/office/drawing/2014/main" id="{DC9A2789-B160-D205-C6CE-F7555FD82A10}"/>
              </a:ext>
            </a:extLst>
          </p:cNvPr>
          <p:cNvSpPr txBox="1">
            <a:spLocks noGrp="1"/>
          </p:cNvSpPr>
          <p:nvPr>
            <p:ph type="subTitle" idx="3"/>
          </p:nvPr>
        </p:nvSpPr>
        <p:spPr>
          <a:xfrm>
            <a:off x="6720840" y="241401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Understand how GenAI technology works</a:t>
            </a:r>
            <a:endParaRPr sz="1100" b="0" dirty="0">
              <a:solidFill>
                <a:schemeClr val="lt1"/>
              </a:solidFill>
              <a:latin typeface="DM Sans" pitchFamily="2" charset="77"/>
            </a:endParaRPr>
          </a:p>
        </p:txBody>
      </p:sp>
      <p:sp>
        <p:nvSpPr>
          <p:cNvPr id="116" name="Google Shape;116;p18">
            <a:extLst>
              <a:ext uri="{FF2B5EF4-FFF2-40B4-BE49-F238E27FC236}">
                <a16:creationId xmlns:a16="http://schemas.microsoft.com/office/drawing/2014/main" id="{58287DC0-5559-19AD-8647-4407C0C4A322}"/>
              </a:ext>
            </a:extLst>
          </p:cNvPr>
          <p:cNvSpPr txBox="1">
            <a:spLocks noGrp="1"/>
          </p:cNvSpPr>
          <p:nvPr>
            <p:ph type="subTitle" idx="3"/>
          </p:nvPr>
        </p:nvSpPr>
        <p:spPr>
          <a:xfrm>
            <a:off x="6720840" y="314553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Feel comfortable exploring with GenAI tools</a:t>
            </a:r>
            <a:endParaRPr sz="1100" b="0" dirty="0">
              <a:solidFill>
                <a:schemeClr val="lt1"/>
              </a:solidFill>
              <a:latin typeface="DM Sans" pitchFamily="2" charset="77"/>
            </a:endParaRPr>
          </a:p>
        </p:txBody>
      </p:sp>
      <p:sp>
        <p:nvSpPr>
          <p:cNvPr id="117" name="Google Shape;117;p18">
            <a:extLst>
              <a:ext uri="{FF2B5EF4-FFF2-40B4-BE49-F238E27FC236}">
                <a16:creationId xmlns:a16="http://schemas.microsoft.com/office/drawing/2014/main" id="{B73293E0-12FD-57BE-10AB-C1C588BA3AD9}"/>
              </a:ext>
            </a:extLst>
          </p:cNvPr>
          <p:cNvSpPr txBox="1">
            <a:spLocks noGrp="1"/>
          </p:cNvSpPr>
          <p:nvPr>
            <p:ph type="subTitle" idx="3"/>
          </p:nvPr>
        </p:nvSpPr>
        <p:spPr>
          <a:xfrm>
            <a:off x="6722615" y="387703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Start applying GenAI technology safely and responsibly</a:t>
            </a:r>
            <a:endParaRPr sz="1100" b="0" dirty="0">
              <a:solidFill>
                <a:schemeClr val="lt1"/>
              </a:solidFill>
              <a:latin typeface="DM Sans" pitchFamily="2" charset="77"/>
            </a:endParaRPr>
          </a:p>
        </p:txBody>
      </p:sp>
      <p:sp>
        <p:nvSpPr>
          <p:cNvPr id="2" name="Rounded Rectangle 1">
            <a:extLst>
              <a:ext uri="{FF2B5EF4-FFF2-40B4-BE49-F238E27FC236}">
                <a16:creationId xmlns:a16="http://schemas.microsoft.com/office/drawing/2014/main" id="{D2974E3E-986B-309B-F714-0C3B4DF3D7EF}"/>
              </a:ext>
            </a:extLst>
          </p:cNvPr>
          <p:cNvSpPr/>
          <p:nvPr/>
        </p:nvSpPr>
        <p:spPr>
          <a:xfrm>
            <a:off x="736100" y="2397031"/>
            <a:ext cx="5333400" cy="720472"/>
          </a:xfrm>
          <a:prstGeom prst="roundRect">
            <a:avLst/>
          </a:prstGeom>
          <a:noFill/>
          <a:ln w="9525">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DM Sans" pitchFamily="2" charset="77"/>
            </a:endParaRPr>
          </a:p>
        </p:txBody>
      </p:sp>
    </p:spTree>
    <p:extLst>
      <p:ext uri="{BB962C8B-B14F-4D97-AF65-F5344CB8AC3E}">
        <p14:creationId xmlns:p14="http://schemas.microsoft.com/office/powerpoint/2010/main" val="3458092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57">
          <a:extLst>
            <a:ext uri="{FF2B5EF4-FFF2-40B4-BE49-F238E27FC236}">
              <a16:creationId xmlns:a16="http://schemas.microsoft.com/office/drawing/2014/main" id="{078F0D87-99A8-2FCB-75F7-B34446682718}"/>
            </a:ext>
          </a:extLst>
        </p:cNvPr>
        <p:cNvGrpSpPr/>
        <p:nvPr/>
      </p:nvGrpSpPr>
      <p:grpSpPr>
        <a:xfrm>
          <a:off x="0" y="0"/>
          <a:ext cx="0" cy="0"/>
          <a:chOff x="0" y="0"/>
          <a:chExt cx="0" cy="0"/>
        </a:xfrm>
      </p:grpSpPr>
      <p:cxnSp>
        <p:nvCxnSpPr>
          <p:cNvPr id="11760" name="Google Shape;11760;p376">
            <a:extLst>
              <a:ext uri="{FF2B5EF4-FFF2-40B4-BE49-F238E27FC236}">
                <a16:creationId xmlns:a16="http://schemas.microsoft.com/office/drawing/2014/main" id="{AE953876-46ED-440B-E991-E2585C3A0D4C}"/>
              </a:ext>
            </a:extLst>
          </p:cNvPr>
          <p:cNvCxnSpPr/>
          <p:nvPr/>
        </p:nvCxnSpPr>
        <p:spPr>
          <a:xfrm rot="10800000">
            <a:off x="4079101" y="2036300"/>
            <a:ext cx="4592100" cy="0"/>
          </a:xfrm>
          <a:prstGeom prst="straightConnector1">
            <a:avLst/>
          </a:prstGeom>
          <a:noFill/>
          <a:ln w="9525" cap="flat" cmpd="sng">
            <a:solidFill>
              <a:schemeClr val="dk2"/>
            </a:solidFill>
            <a:prstDash val="solid"/>
            <a:round/>
            <a:headEnd type="none" w="med" len="med"/>
            <a:tailEnd type="none" w="med" len="med"/>
          </a:ln>
        </p:spPr>
      </p:cxnSp>
      <p:cxnSp>
        <p:nvCxnSpPr>
          <p:cNvPr id="11761" name="Google Shape;11761;p376">
            <a:extLst>
              <a:ext uri="{FF2B5EF4-FFF2-40B4-BE49-F238E27FC236}">
                <a16:creationId xmlns:a16="http://schemas.microsoft.com/office/drawing/2014/main" id="{C93FEF76-2D75-D6F4-38FF-3917B9BC0B0D}"/>
              </a:ext>
            </a:extLst>
          </p:cNvPr>
          <p:cNvCxnSpPr/>
          <p:nvPr/>
        </p:nvCxnSpPr>
        <p:spPr>
          <a:xfrm rot="10800000">
            <a:off x="4079101" y="2518564"/>
            <a:ext cx="4592100" cy="0"/>
          </a:xfrm>
          <a:prstGeom prst="straightConnector1">
            <a:avLst/>
          </a:prstGeom>
          <a:noFill/>
          <a:ln w="9525" cap="flat" cmpd="sng">
            <a:solidFill>
              <a:schemeClr val="dk2"/>
            </a:solidFill>
            <a:prstDash val="solid"/>
            <a:round/>
            <a:headEnd type="none" w="med" len="med"/>
            <a:tailEnd type="none" w="med" len="med"/>
          </a:ln>
        </p:spPr>
      </p:cxnSp>
      <p:cxnSp>
        <p:nvCxnSpPr>
          <p:cNvPr id="11763" name="Google Shape;11763;p376">
            <a:extLst>
              <a:ext uri="{FF2B5EF4-FFF2-40B4-BE49-F238E27FC236}">
                <a16:creationId xmlns:a16="http://schemas.microsoft.com/office/drawing/2014/main" id="{1470842E-3E92-CB97-5860-B86875D8C775}"/>
              </a:ext>
            </a:extLst>
          </p:cNvPr>
          <p:cNvCxnSpPr/>
          <p:nvPr/>
        </p:nvCxnSpPr>
        <p:spPr>
          <a:xfrm rot="10800000">
            <a:off x="4079101" y="3721214"/>
            <a:ext cx="4592100" cy="0"/>
          </a:xfrm>
          <a:prstGeom prst="straightConnector1">
            <a:avLst/>
          </a:prstGeom>
          <a:noFill/>
          <a:ln w="9525" cap="flat" cmpd="sng">
            <a:solidFill>
              <a:schemeClr val="dk2"/>
            </a:solidFill>
            <a:prstDash val="solid"/>
            <a:round/>
            <a:headEnd type="none" w="med" len="med"/>
            <a:tailEnd type="none" w="med" len="med"/>
          </a:ln>
        </p:spPr>
      </p:cxnSp>
      <p:sp>
        <p:nvSpPr>
          <p:cNvPr id="11766" name="Google Shape;11766;p376">
            <a:extLst>
              <a:ext uri="{FF2B5EF4-FFF2-40B4-BE49-F238E27FC236}">
                <a16:creationId xmlns:a16="http://schemas.microsoft.com/office/drawing/2014/main" id="{8B92C70B-D8AD-3661-D32D-DC1104BFCA17}"/>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AI Masterclass</a:t>
            </a:r>
          </a:p>
        </p:txBody>
      </p:sp>
      <p:sp>
        <p:nvSpPr>
          <p:cNvPr id="11767" name="Google Shape;11767;p376">
            <a:extLst>
              <a:ext uri="{FF2B5EF4-FFF2-40B4-BE49-F238E27FC236}">
                <a16:creationId xmlns:a16="http://schemas.microsoft.com/office/drawing/2014/main" id="{B879AD54-89F4-106F-9C11-96B5473E324E}"/>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lvl="0"/>
            <a:r>
              <a:rPr lang="en" dirty="0">
                <a:latin typeface="DM Sans" pitchFamily="2" charset="77"/>
              </a:rPr>
              <a:t>Presented by</a:t>
            </a:r>
            <a:endParaRPr dirty="0">
              <a:latin typeface="DM Sans" pitchFamily="2" charset="77"/>
            </a:endParaRPr>
          </a:p>
        </p:txBody>
      </p:sp>
      <p:sp>
        <p:nvSpPr>
          <p:cNvPr id="11785" name="Google Shape;11785;p376">
            <a:extLst>
              <a:ext uri="{FF2B5EF4-FFF2-40B4-BE49-F238E27FC236}">
                <a16:creationId xmlns:a16="http://schemas.microsoft.com/office/drawing/2014/main" id="{A13F71E1-521B-FF69-F47E-A897F84E2989}"/>
              </a:ext>
            </a:extLst>
          </p:cNvPr>
          <p:cNvSpPr txBox="1">
            <a:spLocks noGrp="1"/>
          </p:cNvSpPr>
          <p:nvPr>
            <p:ph type="body" idx="2"/>
          </p:nvPr>
        </p:nvSpPr>
        <p:spPr>
          <a:xfrm>
            <a:off x="5564700" y="1554200"/>
            <a:ext cx="3106500" cy="482100"/>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en" dirty="0">
                <a:solidFill>
                  <a:schemeClr val="bg2">
                    <a:lumMod val="75000"/>
                  </a:schemeClr>
                </a:solidFill>
                <a:latin typeface="DM Sans" pitchFamily="2" charset="77"/>
              </a:rPr>
              <a:t>New York, NY</a:t>
            </a:r>
            <a:endParaRPr dirty="0">
              <a:solidFill>
                <a:schemeClr val="bg2">
                  <a:lumMod val="75000"/>
                </a:schemeClr>
              </a:solidFill>
              <a:latin typeface="DM Sans" pitchFamily="2" charset="77"/>
            </a:endParaRPr>
          </a:p>
        </p:txBody>
      </p:sp>
      <p:sp>
        <p:nvSpPr>
          <p:cNvPr id="11786" name="Google Shape;11786;p376">
            <a:extLst>
              <a:ext uri="{FF2B5EF4-FFF2-40B4-BE49-F238E27FC236}">
                <a16:creationId xmlns:a16="http://schemas.microsoft.com/office/drawing/2014/main" id="{7D659805-91AD-1253-BED1-318288B89CC2}"/>
              </a:ext>
            </a:extLst>
          </p:cNvPr>
          <p:cNvSpPr txBox="1">
            <a:spLocks noGrp="1"/>
          </p:cNvSpPr>
          <p:nvPr>
            <p:ph type="body" idx="2"/>
          </p:nvPr>
        </p:nvSpPr>
        <p:spPr>
          <a:xfrm>
            <a:off x="5564700" y="2036464"/>
            <a:ext cx="3106500" cy="482100"/>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en" dirty="0">
                <a:solidFill>
                  <a:schemeClr val="bg2">
                    <a:lumMod val="75000"/>
                  </a:schemeClr>
                </a:solidFill>
                <a:latin typeface="DM Sans" pitchFamily="2" charset="77"/>
              </a:rPr>
              <a:t>Quito, Ecuador</a:t>
            </a:r>
            <a:endParaRPr dirty="0">
              <a:solidFill>
                <a:schemeClr val="bg2">
                  <a:lumMod val="75000"/>
                </a:schemeClr>
              </a:solidFill>
              <a:latin typeface="DM Sans" pitchFamily="2" charset="77"/>
            </a:endParaRPr>
          </a:p>
        </p:txBody>
      </p:sp>
      <p:sp>
        <p:nvSpPr>
          <p:cNvPr id="11787" name="Google Shape;11787;p376">
            <a:extLst>
              <a:ext uri="{FF2B5EF4-FFF2-40B4-BE49-F238E27FC236}">
                <a16:creationId xmlns:a16="http://schemas.microsoft.com/office/drawing/2014/main" id="{CCF50435-76FC-B6F5-AA81-9C8FA391E2F4}"/>
              </a:ext>
            </a:extLst>
          </p:cNvPr>
          <p:cNvSpPr txBox="1">
            <a:spLocks noGrp="1"/>
          </p:cNvSpPr>
          <p:nvPr>
            <p:ph type="body" idx="2"/>
          </p:nvPr>
        </p:nvSpPr>
        <p:spPr>
          <a:xfrm>
            <a:off x="5564699" y="2518727"/>
            <a:ext cx="3249725" cy="1018363"/>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en" dirty="0">
                <a:solidFill>
                  <a:schemeClr val="bg2">
                    <a:lumMod val="75000"/>
                  </a:schemeClr>
                </a:solidFill>
                <a:latin typeface="DM Sans" pitchFamily="2" charset="77"/>
              </a:rPr>
              <a:t>University of New Orleans – BS. Accounting</a:t>
            </a:r>
          </a:p>
          <a:p>
            <a:pPr marL="0" lvl="0" indent="0" algn="l" rtl="0">
              <a:spcBef>
                <a:spcPts val="0"/>
              </a:spcBef>
              <a:spcAft>
                <a:spcPts val="600"/>
              </a:spcAft>
              <a:buNone/>
            </a:pPr>
            <a:r>
              <a:rPr lang="en" dirty="0">
                <a:solidFill>
                  <a:schemeClr val="bg2">
                    <a:lumMod val="75000"/>
                  </a:schemeClr>
                </a:solidFill>
                <a:latin typeface="DM Sans" pitchFamily="2" charset="77"/>
              </a:rPr>
              <a:t>Louisiana State University – MS. Accounting </a:t>
            </a:r>
          </a:p>
          <a:p>
            <a:pPr marL="0" indent="0">
              <a:spcAft>
                <a:spcPts val="600"/>
              </a:spcAft>
              <a:buNone/>
            </a:pPr>
            <a:r>
              <a:rPr lang="en-US" dirty="0">
                <a:solidFill>
                  <a:schemeClr val="bg2">
                    <a:lumMod val="75000"/>
                  </a:schemeClr>
                </a:solidFill>
                <a:latin typeface="DM Sans" pitchFamily="2" charset="77"/>
              </a:rPr>
              <a:t>Columbia University – FinTech Bootcamp</a:t>
            </a:r>
            <a:endParaRPr lang="en" dirty="0">
              <a:solidFill>
                <a:schemeClr val="bg2">
                  <a:lumMod val="75000"/>
                </a:schemeClr>
              </a:solidFill>
              <a:latin typeface="DM Sans" pitchFamily="2" charset="77"/>
            </a:endParaRPr>
          </a:p>
          <a:p>
            <a:pPr marL="0" lvl="0" indent="0" algn="l" rtl="0">
              <a:spcBef>
                <a:spcPts val="0"/>
              </a:spcBef>
              <a:spcAft>
                <a:spcPts val="600"/>
              </a:spcAft>
              <a:buNone/>
            </a:pPr>
            <a:r>
              <a:rPr lang="en" dirty="0">
                <a:solidFill>
                  <a:schemeClr val="bg2">
                    <a:lumMod val="75000"/>
                  </a:schemeClr>
                </a:solidFill>
                <a:latin typeface="DM Sans" pitchFamily="2" charset="77"/>
              </a:rPr>
              <a:t>New York University – MS. AI and Machine Learning (Current)</a:t>
            </a:r>
            <a:endParaRPr dirty="0">
              <a:solidFill>
                <a:schemeClr val="bg2">
                  <a:lumMod val="75000"/>
                </a:schemeClr>
              </a:solidFill>
              <a:latin typeface="DM Sans" pitchFamily="2" charset="77"/>
            </a:endParaRPr>
          </a:p>
        </p:txBody>
      </p:sp>
      <p:sp>
        <p:nvSpPr>
          <p:cNvPr id="11788" name="Google Shape;11788;p376">
            <a:extLst>
              <a:ext uri="{FF2B5EF4-FFF2-40B4-BE49-F238E27FC236}">
                <a16:creationId xmlns:a16="http://schemas.microsoft.com/office/drawing/2014/main" id="{36DF2FF8-E043-0624-CC91-D2C324836168}"/>
              </a:ext>
            </a:extLst>
          </p:cNvPr>
          <p:cNvSpPr txBox="1">
            <a:spLocks noGrp="1"/>
          </p:cNvSpPr>
          <p:nvPr>
            <p:ph type="body" idx="2"/>
          </p:nvPr>
        </p:nvSpPr>
        <p:spPr>
          <a:xfrm>
            <a:off x="5564700" y="3738040"/>
            <a:ext cx="3106500" cy="482100"/>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en-US" dirty="0">
                <a:solidFill>
                  <a:schemeClr val="bg2">
                    <a:lumMod val="75000"/>
                  </a:schemeClr>
                </a:solidFill>
                <a:latin typeface="DM Sans" pitchFamily="2" charset="77"/>
              </a:rPr>
              <a:t>Hedge Funds Assurance </a:t>
            </a:r>
          </a:p>
          <a:p>
            <a:pPr marL="0" lvl="0" indent="0" algn="l" rtl="0">
              <a:spcBef>
                <a:spcPts val="0"/>
              </a:spcBef>
              <a:spcAft>
                <a:spcPts val="600"/>
              </a:spcAft>
              <a:buNone/>
            </a:pPr>
            <a:r>
              <a:rPr lang="en-US" dirty="0">
                <a:solidFill>
                  <a:schemeClr val="bg2">
                    <a:lumMod val="75000"/>
                  </a:schemeClr>
                </a:solidFill>
                <a:latin typeface="DM Sans" pitchFamily="2" charset="77"/>
              </a:rPr>
              <a:t>Transformation &amp; Economic Consulting</a:t>
            </a:r>
          </a:p>
          <a:p>
            <a:pPr marL="0" lvl="0" indent="0" algn="l" rtl="0">
              <a:spcBef>
                <a:spcPts val="0"/>
              </a:spcBef>
              <a:spcAft>
                <a:spcPts val="600"/>
              </a:spcAft>
              <a:buNone/>
            </a:pPr>
            <a:r>
              <a:rPr lang="en-US" dirty="0">
                <a:solidFill>
                  <a:schemeClr val="bg2">
                    <a:lumMod val="75000"/>
                  </a:schemeClr>
                </a:solidFill>
                <a:latin typeface="DM Sans" pitchFamily="2" charset="77"/>
              </a:rPr>
              <a:t>Technology Consulting</a:t>
            </a:r>
          </a:p>
          <a:p>
            <a:pPr marL="0" lvl="0" indent="0" algn="l" rtl="0">
              <a:spcBef>
                <a:spcPts val="0"/>
              </a:spcBef>
              <a:spcAft>
                <a:spcPts val="600"/>
              </a:spcAft>
              <a:buNone/>
            </a:pPr>
            <a:r>
              <a:rPr lang="en-US" dirty="0">
                <a:solidFill>
                  <a:schemeClr val="bg2">
                    <a:lumMod val="75000"/>
                  </a:schemeClr>
                </a:solidFill>
                <a:latin typeface="DM Sans" pitchFamily="2" charset="77"/>
              </a:rPr>
              <a:t>AI Product Management</a:t>
            </a:r>
            <a:endParaRPr dirty="0">
              <a:solidFill>
                <a:schemeClr val="bg2">
                  <a:lumMod val="75000"/>
                </a:schemeClr>
              </a:solidFill>
              <a:latin typeface="DM Sans" pitchFamily="2" charset="77"/>
            </a:endParaRPr>
          </a:p>
        </p:txBody>
      </p:sp>
      <p:sp>
        <p:nvSpPr>
          <p:cNvPr id="11793" name="Google Shape;11793;p376">
            <a:extLst>
              <a:ext uri="{FF2B5EF4-FFF2-40B4-BE49-F238E27FC236}">
                <a16:creationId xmlns:a16="http://schemas.microsoft.com/office/drawing/2014/main" id="{E0329E5E-82E3-1D8D-E132-7F00CE50BDE8}"/>
              </a:ext>
            </a:extLst>
          </p:cNvPr>
          <p:cNvSpPr txBox="1">
            <a:spLocks noGrp="1"/>
          </p:cNvSpPr>
          <p:nvPr>
            <p:ph type="subTitle" idx="3"/>
          </p:nvPr>
        </p:nvSpPr>
        <p:spPr>
          <a:xfrm>
            <a:off x="4078224" y="3722942"/>
            <a:ext cx="1490400" cy="484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b="0" dirty="0">
                <a:latin typeface="DM Sans" pitchFamily="2" charset="77"/>
              </a:rPr>
              <a:t>       Professional Career</a:t>
            </a:r>
            <a:endParaRPr sz="1000" b="0" dirty="0">
              <a:latin typeface="DM Sans" pitchFamily="2" charset="77"/>
            </a:endParaRPr>
          </a:p>
        </p:txBody>
      </p:sp>
      <p:sp>
        <p:nvSpPr>
          <p:cNvPr id="11794" name="Google Shape;11794;p376">
            <a:extLst>
              <a:ext uri="{FF2B5EF4-FFF2-40B4-BE49-F238E27FC236}">
                <a16:creationId xmlns:a16="http://schemas.microsoft.com/office/drawing/2014/main" id="{65EB44E6-416B-D8E9-2978-C6D18E41CE10}"/>
              </a:ext>
            </a:extLst>
          </p:cNvPr>
          <p:cNvSpPr txBox="1">
            <a:spLocks noGrp="1"/>
          </p:cNvSpPr>
          <p:nvPr>
            <p:ph type="subTitle" idx="3"/>
          </p:nvPr>
        </p:nvSpPr>
        <p:spPr>
          <a:xfrm>
            <a:off x="4078224" y="1554480"/>
            <a:ext cx="1490400" cy="484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b="0" dirty="0">
                <a:latin typeface="DM Sans" pitchFamily="2" charset="77"/>
              </a:rPr>
              <a:t>       Location</a:t>
            </a:r>
            <a:endParaRPr sz="1000" b="0" dirty="0">
              <a:latin typeface="DM Sans" pitchFamily="2" charset="77"/>
            </a:endParaRPr>
          </a:p>
        </p:txBody>
      </p:sp>
      <p:sp>
        <p:nvSpPr>
          <p:cNvPr id="11795" name="Google Shape;11795;p376">
            <a:extLst>
              <a:ext uri="{FF2B5EF4-FFF2-40B4-BE49-F238E27FC236}">
                <a16:creationId xmlns:a16="http://schemas.microsoft.com/office/drawing/2014/main" id="{1459E761-20D3-70D4-18C3-F3EC681FD3AC}"/>
              </a:ext>
            </a:extLst>
          </p:cNvPr>
          <p:cNvSpPr txBox="1">
            <a:spLocks noGrp="1"/>
          </p:cNvSpPr>
          <p:nvPr>
            <p:ph type="subTitle" idx="3"/>
          </p:nvPr>
        </p:nvSpPr>
        <p:spPr>
          <a:xfrm>
            <a:off x="4078224" y="2039112"/>
            <a:ext cx="1490400" cy="484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b="0" dirty="0">
                <a:latin typeface="DM Sans" pitchFamily="2" charset="77"/>
              </a:rPr>
              <a:t>       Hometown</a:t>
            </a:r>
            <a:endParaRPr sz="1000" b="0" dirty="0">
              <a:latin typeface="DM Sans" pitchFamily="2" charset="77"/>
            </a:endParaRPr>
          </a:p>
        </p:txBody>
      </p:sp>
      <p:sp>
        <p:nvSpPr>
          <p:cNvPr id="11796" name="Google Shape;11796;p376">
            <a:extLst>
              <a:ext uri="{FF2B5EF4-FFF2-40B4-BE49-F238E27FC236}">
                <a16:creationId xmlns:a16="http://schemas.microsoft.com/office/drawing/2014/main" id="{D66ED089-12EC-66AD-516F-C8655D155C5B}"/>
              </a:ext>
            </a:extLst>
          </p:cNvPr>
          <p:cNvSpPr txBox="1">
            <a:spLocks noGrp="1"/>
          </p:cNvSpPr>
          <p:nvPr>
            <p:ph type="subTitle" idx="3"/>
          </p:nvPr>
        </p:nvSpPr>
        <p:spPr>
          <a:xfrm>
            <a:off x="4078224" y="2514600"/>
            <a:ext cx="1490400" cy="484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b="0" dirty="0">
                <a:latin typeface="DM Sans" pitchFamily="2" charset="77"/>
              </a:rPr>
              <a:t>       Education</a:t>
            </a:r>
            <a:endParaRPr sz="1000" b="0" dirty="0">
              <a:latin typeface="DM Sans" pitchFamily="2" charset="77"/>
            </a:endParaRPr>
          </a:p>
        </p:txBody>
      </p:sp>
      <p:pic>
        <p:nvPicPr>
          <p:cNvPr id="35" name="Google Shape;13425;p453">
            <a:extLst>
              <a:ext uri="{FF2B5EF4-FFF2-40B4-BE49-F238E27FC236}">
                <a16:creationId xmlns:a16="http://schemas.microsoft.com/office/drawing/2014/main" id="{41B5199B-6EE1-A058-7095-05F0631F8402}"/>
              </a:ext>
            </a:extLst>
          </p:cNvPr>
          <p:cNvPicPr preferRelativeResize="0"/>
          <p:nvPr/>
        </p:nvPicPr>
        <p:blipFill>
          <a:blip r:embed="rId3"/>
          <a:srcRect l="3094" r="3094"/>
          <a:stretch/>
        </p:blipFill>
        <p:spPr>
          <a:xfrm>
            <a:off x="537875" y="1363468"/>
            <a:ext cx="2974500" cy="3170700"/>
          </a:xfrm>
          <a:prstGeom prst="teardrop">
            <a:avLst>
              <a:gd name="adj" fmla="val 100000"/>
            </a:avLst>
          </a:prstGeom>
          <a:noFill/>
          <a:ln>
            <a:noFill/>
          </a:ln>
        </p:spPr>
      </p:pic>
      <p:sp>
        <p:nvSpPr>
          <p:cNvPr id="36" name="Google Shape;13428;p453">
            <a:extLst>
              <a:ext uri="{FF2B5EF4-FFF2-40B4-BE49-F238E27FC236}">
                <a16:creationId xmlns:a16="http://schemas.microsoft.com/office/drawing/2014/main" id="{DE529B9C-69D8-A496-9B48-5835CE643F5A}"/>
              </a:ext>
            </a:extLst>
          </p:cNvPr>
          <p:cNvSpPr/>
          <p:nvPr/>
        </p:nvSpPr>
        <p:spPr>
          <a:xfrm rot="10800000">
            <a:off x="3366026" y="4104449"/>
            <a:ext cx="429600" cy="429600"/>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7" name="Google Shape;13429;p453">
            <a:extLst>
              <a:ext uri="{FF2B5EF4-FFF2-40B4-BE49-F238E27FC236}">
                <a16:creationId xmlns:a16="http://schemas.microsoft.com/office/drawing/2014/main" id="{3844C5C9-57DB-52D8-D21F-2D84F7E8BB2C}"/>
              </a:ext>
            </a:extLst>
          </p:cNvPr>
          <p:cNvSpPr/>
          <p:nvPr/>
        </p:nvSpPr>
        <p:spPr>
          <a:xfrm>
            <a:off x="329575" y="2481929"/>
            <a:ext cx="429600" cy="4296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cxnSp>
        <p:nvCxnSpPr>
          <p:cNvPr id="38" name="Google Shape;13430;p453">
            <a:extLst>
              <a:ext uri="{FF2B5EF4-FFF2-40B4-BE49-F238E27FC236}">
                <a16:creationId xmlns:a16="http://schemas.microsoft.com/office/drawing/2014/main" id="{05F70915-4C5E-CA36-C6E4-0109F9010FEF}"/>
              </a:ext>
            </a:extLst>
          </p:cNvPr>
          <p:cNvCxnSpPr/>
          <p:nvPr/>
        </p:nvCxnSpPr>
        <p:spPr>
          <a:xfrm>
            <a:off x="3008175" y="4274200"/>
            <a:ext cx="593400" cy="0"/>
          </a:xfrm>
          <a:prstGeom prst="straightConnector1">
            <a:avLst/>
          </a:prstGeom>
          <a:noFill/>
          <a:ln w="19050" cap="flat" cmpd="sng">
            <a:solidFill>
              <a:schemeClr val="dk2"/>
            </a:solidFill>
            <a:prstDash val="dot"/>
            <a:round/>
            <a:headEnd type="none" w="med" len="med"/>
            <a:tailEnd type="none" w="med" len="med"/>
          </a:ln>
        </p:spPr>
      </p:cxnSp>
      <p:cxnSp>
        <p:nvCxnSpPr>
          <p:cNvPr id="39" name="Google Shape;13431;p453">
            <a:extLst>
              <a:ext uri="{FF2B5EF4-FFF2-40B4-BE49-F238E27FC236}">
                <a16:creationId xmlns:a16="http://schemas.microsoft.com/office/drawing/2014/main" id="{54BBC51A-6917-43AA-46EE-EB881A3A31EF}"/>
              </a:ext>
            </a:extLst>
          </p:cNvPr>
          <p:cNvCxnSpPr/>
          <p:nvPr/>
        </p:nvCxnSpPr>
        <p:spPr>
          <a:xfrm>
            <a:off x="3008175" y="4175830"/>
            <a:ext cx="593400" cy="0"/>
          </a:xfrm>
          <a:prstGeom prst="straightConnector1">
            <a:avLst/>
          </a:prstGeom>
          <a:noFill/>
          <a:ln w="19050" cap="flat" cmpd="sng">
            <a:solidFill>
              <a:schemeClr val="dk2"/>
            </a:solidFill>
            <a:prstDash val="dot"/>
            <a:round/>
            <a:headEnd type="none" w="med" len="med"/>
            <a:tailEnd type="none" w="med" len="med"/>
          </a:ln>
        </p:spPr>
      </p:cxnSp>
      <p:cxnSp>
        <p:nvCxnSpPr>
          <p:cNvPr id="40" name="Google Shape;13432;p453">
            <a:extLst>
              <a:ext uri="{FF2B5EF4-FFF2-40B4-BE49-F238E27FC236}">
                <a16:creationId xmlns:a16="http://schemas.microsoft.com/office/drawing/2014/main" id="{8499BC71-F179-3FE3-1A00-62281F4F967A}"/>
              </a:ext>
            </a:extLst>
          </p:cNvPr>
          <p:cNvCxnSpPr/>
          <p:nvPr/>
        </p:nvCxnSpPr>
        <p:spPr>
          <a:xfrm>
            <a:off x="3008175" y="3979090"/>
            <a:ext cx="593400" cy="0"/>
          </a:xfrm>
          <a:prstGeom prst="straightConnector1">
            <a:avLst/>
          </a:prstGeom>
          <a:noFill/>
          <a:ln w="19050" cap="flat" cmpd="sng">
            <a:solidFill>
              <a:schemeClr val="dk2"/>
            </a:solidFill>
            <a:prstDash val="dot"/>
            <a:round/>
            <a:headEnd type="none" w="med" len="med"/>
            <a:tailEnd type="none" w="med" len="med"/>
          </a:ln>
        </p:spPr>
      </p:cxnSp>
      <p:cxnSp>
        <p:nvCxnSpPr>
          <p:cNvPr id="41" name="Google Shape;13433;p453">
            <a:extLst>
              <a:ext uri="{FF2B5EF4-FFF2-40B4-BE49-F238E27FC236}">
                <a16:creationId xmlns:a16="http://schemas.microsoft.com/office/drawing/2014/main" id="{1F93CFA3-B901-02EB-EF04-96F22BC3C2AD}"/>
              </a:ext>
            </a:extLst>
          </p:cNvPr>
          <p:cNvCxnSpPr/>
          <p:nvPr/>
        </p:nvCxnSpPr>
        <p:spPr>
          <a:xfrm>
            <a:off x="3008175" y="4077460"/>
            <a:ext cx="593400" cy="0"/>
          </a:xfrm>
          <a:prstGeom prst="straightConnector1">
            <a:avLst/>
          </a:prstGeom>
          <a:noFill/>
          <a:ln w="19050" cap="flat" cmpd="sng">
            <a:solidFill>
              <a:schemeClr val="dk2"/>
            </a:solidFill>
            <a:prstDash val="dot"/>
            <a:round/>
            <a:headEnd type="none" w="med" len="med"/>
            <a:tailEnd type="none" w="med" len="med"/>
          </a:ln>
        </p:spPr>
      </p:cxnSp>
      <p:cxnSp>
        <p:nvCxnSpPr>
          <p:cNvPr id="42" name="Google Shape;13434;p453">
            <a:extLst>
              <a:ext uri="{FF2B5EF4-FFF2-40B4-BE49-F238E27FC236}">
                <a16:creationId xmlns:a16="http://schemas.microsoft.com/office/drawing/2014/main" id="{8E3DFE8E-D250-907E-451F-F0071B6AF1FC}"/>
              </a:ext>
            </a:extLst>
          </p:cNvPr>
          <p:cNvCxnSpPr/>
          <p:nvPr/>
        </p:nvCxnSpPr>
        <p:spPr>
          <a:xfrm>
            <a:off x="3008175" y="3880720"/>
            <a:ext cx="593400" cy="0"/>
          </a:xfrm>
          <a:prstGeom prst="straightConnector1">
            <a:avLst/>
          </a:prstGeom>
          <a:noFill/>
          <a:ln w="19050" cap="flat" cmpd="sng">
            <a:solidFill>
              <a:schemeClr val="dk2"/>
            </a:solidFill>
            <a:prstDash val="dot"/>
            <a:round/>
            <a:headEnd type="none" w="med" len="med"/>
            <a:tailEnd type="none" w="med" len="med"/>
          </a:ln>
        </p:spPr>
      </p:cxnSp>
      <p:cxnSp>
        <p:nvCxnSpPr>
          <p:cNvPr id="43" name="Google Shape;13435;p453">
            <a:extLst>
              <a:ext uri="{FF2B5EF4-FFF2-40B4-BE49-F238E27FC236}">
                <a16:creationId xmlns:a16="http://schemas.microsoft.com/office/drawing/2014/main" id="{EB77FB9F-7C06-D6CC-BF47-F6056CBEDEF7}"/>
              </a:ext>
            </a:extLst>
          </p:cNvPr>
          <p:cNvCxnSpPr/>
          <p:nvPr/>
        </p:nvCxnSpPr>
        <p:spPr>
          <a:xfrm>
            <a:off x="3008175" y="3782350"/>
            <a:ext cx="593400" cy="0"/>
          </a:xfrm>
          <a:prstGeom prst="straightConnector1">
            <a:avLst/>
          </a:prstGeom>
          <a:noFill/>
          <a:ln w="19050" cap="flat" cmpd="sng">
            <a:solidFill>
              <a:schemeClr val="dk2"/>
            </a:solidFill>
            <a:prstDash val="dot"/>
            <a:round/>
            <a:headEnd type="none" w="med" len="med"/>
            <a:tailEnd type="none" w="med" len="med"/>
          </a:ln>
        </p:spPr>
      </p:cxnSp>
      <p:sp>
        <p:nvSpPr>
          <p:cNvPr id="44" name="Google Shape;13436;p453">
            <a:extLst>
              <a:ext uri="{FF2B5EF4-FFF2-40B4-BE49-F238E27FC236}">
                <a16:creationId xmlns:a16="http://schemas.microsoft.com/office/drawing/2014/main" id="{93AB9949-86DA-011F-ADA9-B294E698F54D}"/>
              </a:ext>
            </a:extLst>
          </p:cNvPr>
          <p:cNvSpPr/>
          <p:nvPr/>
        </p:nvSpPr>
        <p:spPr>
          <a:xfrm>
            <a:off x="3436734" y="2774314"/>
            <a:ext cx="516300" cy="516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46" name="Google Shape;13439;p453">
            <a:extLst>
              <a:ext uri="{FF2B5EF4-FFF2-40B4-BE49-F238E27FC236}">
                <a16:creationId xmlns:a16="http://schemas.microsoft.com/office/drawing/2014/main" id="{BD041291-5729-ED05-86BE-D90A9E167EE9}"/>
              </a:ext>
            </a:extLst>
          </p:cNvPr>
          <p:cNvSpPr txBox="1">
            <a:spLocks/>
          </p:cNvSpPr>
          <p:nvPr/>
        </p:nvSpPr>
        <p:spPr>
          <a:xfrm>
            <a:off x="3953034" y="1085338"/>
            <a:ext cx="4123800" cy="51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sz="1800" dirty="0">
                <a:latin typeface="DM Sans" pitchFamily="2" charset="77"/>
              </a:rPr>
              <a:t>Esteban D. Lopez</a:t>
            </a:r>
          </a:p>
        </p:txBody>
      </p:sp>
      <p:pic>
        <p:nvPicPr>
          <p:cNvPr id="48" name="Graphic 47" descr="Marker with solid fill">
            <a:extLst>
              <a:ext uri="{FF2B5EF4-FFF2-40B4-BE49-F238E27FC236}">
                <a16:creationId xmlns:a16="http://schemas.microsoft.com/office/drawing/2014/main" id="{29C6A0D7-AB58-F6B6-CD2A-62C8A96789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8224" y="1638815"/>
            <a:ext cx="203273" cy="203273"/>
          </a:xfrm>
          <a:prstGeom prst="rect">
            <a:avLst/>
          </a:prstGeom>
        </p:spPr>
      </p:pic>
      <p:pic>
        <p:nvPicPr>
          <p:cNvPr id="50" name="Graphic 49" descr="Home1 with solid fill">
            <a:extLst>
              <a:ext uri="{FF2B5EF4-FFF2-40B4-BE49-F238E27FC236}">
                <a16:creationId xmlns:a16="http://schemas.microsoft.com/office/drawing/2014/main" id="{85177BA2-4B96-9024-7684-E58639BFA9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78223" y="2107450"/>
            <a:ext cx="203273" cy="203273"/>
          </a:xfrm>
          <a:prstGeom prst="rect">
            <a:avLst/>
          </a:prstGeom>
        </p:spPr>
      </p:pic>
      <p:pic>
        <p:nvPicPr>
          <p:cNvPr id="52" name="Graphic 51" descr="Graduation cap with solid fill">
            <a:extLst>
              <a:ext uri="{FF2B5EF4-FFF2-40B4-BE49-F238E27FC236}">
                <a16:creationId xmlns:a16="http://schemas.microsoft.com/office/drawing/2014/main" id="{DCADCA2A-58CD-1FCC-27D9-C96BDF21C6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76741" y="2591950"/>
            <a:ext cx="203273" cy="203273"/>
          </a:xfrm>
          <a:prstGeom prst="rect">
            <a:avLst/>
          </a:prstGeom>
        </p:spPr>
      </p:pic>
      <p:pic>
        <p:nvPicPr>
          <p:cNvPr id="54" name="Graphic 53" descr="Briefcase with solid fill">
            <a:extLst>
              <a:ext uri="{FF2B5EF4-FFF2-40B4-BE49-F238E27FC236}">
                <a16:creationId xmlns:a16="http://schemas.microsoft.com/office/drawing/2014/main" id="{2511F86E-33F1-38A2-FED7-9D55C905D3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88496" y="3813851"/>
            <a:ext cx="179761" cy="179761"/>
          </a:xfrm>
          <a:prstGeom prst="rect">
            <a:avLst/>
          </a:prstGeom>
        </p:spPr>
      </p:pic>
    </p:spTree>
    <p:extLst>
      <p:ext uri="{BB962C8B-B14F-4D97-AF65-F5344CB8AC3E}">
        <p14:creationId xmlns:p14="http://schemas.microsoft.com/office/powerpoint/2010/main" val="2081894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71">
          <a:extLst>
            <a:ext uri="{FF2B5EF4-FFF2-40B4-BE49-F238E27FC236}">
              <a16:creationId xmlns:a16="http://schemas.microsoft.com/office/drawing/2014/main" id="{E86A10C2-1EE5-E390-DE89-290D4E5292FB}"/>
            </a:ext>
          </a:extLst>
        </p:cNvPr>
        <p:cNvGrpSpPr/>
        <p:nvPr/>
      </p:nvGrpSpPr>
      <p:grpSpPr>
        <a:xfrm>
          <a:off x="0" y="0"/>
          <a:ext cx="0" cy="0"/>
          <a:chOff x="0" y="0"/>
          <a:chExt cx="0" cy="0"/>
        </a:xfrm>
      </p:grpSpPr>
      <p:pic>
        <p:nvPicPr>
          <p:cNvPr id="13072" name="Google Shape;13072;p437">
            <a:extLst>
              <a:ext uri="{FF2B5EF4-FFF2-40B4-BE49-F238E27FC236}">
                <a16:creationId xmlns:a16="http://schemas.microsoft.com/office/drawing/2014/main" id="{FAD741FA-A84A-574E-D49B-B17BB7B38B91}"/>
              </a:ext>
            </a:extLst>
          </p:cNvPr>
          <p:cNvPicPr preferRelativeResize="0"/>
          <p:nvPr/>
        </p:nvPicPr>
        <p:blipFill rotWithShape="1">
          <a:blip r:embed="rId3">
            <a:alphaModFix/>
          </a:blip>
          <a:srcRect t="44350" r="74980" b="18919"/>
          <a:stretch/>
        </p:blipFill>
        <p:spPr>
          <a:xfrm>
            <a:off x="371450" y="3018000"/>
            <a:ext cx="2111700" cy="2070600"/>
          </a:xfrm>
          <a:prstGeom prst="roundRect">
            <a:avLst>
              <a:gd name="adj" fmla="val 16667"/>
            </a:avLst>
          </a:prstGeom>
          <a:noFill/>
          <a:ln>
            <a:noFill/>
          </a:ln>
        </p:spPr>
      </p:pic>
      <p:pic>
        <p:nvPicPr>
          <p:cNvPr id="13073" name="Google Shape;13073;p437">
            <a:extLst>
              <a:ext uri="{FF2B5EF4-FFF2-40B4-BE49-F238E27FC236}">
                <a16:creationId xmlns:a16="http://schemas.microsoft.com/office/drawing/2014/main" id="{E0745F28-0204-74E1-59FE-84103A08D1D7}"/>
              </a:ext>
            </a:extLst>
          </p:cNvPr>
          <p:cNvPicPr preferRelativeResize="0"/>
          <p:nvPr/>
        </p:nvPicPr>
        <p:blipFill rotWithShape="1">
          <a:blip r:embed="rId3">
            <a:alphaModFix/>
          </a:blip>
          <a:srcRect l="25633" t="44350" r="49345" b="18919"/>
          <a:stretch/>
        </p:blipFill>
        <p:spPr>
          <a:xfrm>
            <a:off x="2534975" y="3018000"/>
            <a:ext cx="2111700" cy="2070600"/>
          </a:xfrm>
          <a:prstGeom prst="roundRect">
            <a:avLst>
              <a:gd name="adj" fmla="val 16667"/>
            </a:avLst>
          </a:prstGeom>
          <a:noFill/>
          <a:ln>
            <a:noFill/>
          </a:ln>
        </p:spPr>
      </p:pic>
      <p:pic>
        <p:nvPicPr>
          <p:cNvPr id="13074" name="Google Shape;13074;p437">
            <a:extLst>
              <a:ext uri="{FF2B5EF4-FFF2-40B4-BE49-F238E27FC236}">
                <a16:creationId xmlns:a16="http://schemas.microsoft.com/office/drawing/2014/main" id="{84056C9C-7487-4F13-32BD-7F7D7493AB69}"/>
              </a:ext>
            </a:extLst>
          </p:cNvPr>
          <p:cNvPicPr preferRelativeResize="0"/>
          <p:nvPr/>
        </p:nvPicPr>
        <p:blipFill rotWithShape="1">
          <a:blip r:embed="rId3">
            <a:alphaModFix/>
          </a:blip>
          <a:srcRect l="51439" t="44350" r="179" b="18919"/>
          <a:stretch/>
        </p:blipFill>
        <p:spPr>
          <a:xfrm>
            <a:off x="4713125" y="3018000"/>
            <a:ext cx="4083300" cy="2070600"/>
          </a:xfrm>
          <a:prstGeom prst="roundRect">
            <a:avLst>
              <a:gd name="adj" fmla="val 16667"/>
            </a:avLst>
          </a:prstGeom>
          <a:noFill/>
          <a:ln>
            <a:noFill/>
          </a:ln>
        </p:spPr>
      </p:pic>
      <p:sp>
        <p:nvSpPr>
          <p:cNvPr id="13075" name="Google Shape;13075;p437">
            <a:extLst>
              <a:ext uri="{FF2B5EF4-FFF2-40B4-BE49-F238E27FC236}">
                <a16:creationId xmlns:a16="http://schemas.microsoft.com/office/drawing/2014/main" id="{D254768D-621C-B7EA-8EDE-6248AD4B67D5}"/>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Chapter 2</a:t>
            </a:r>
            <a:endParaRPr dirty="0">
              <a:latin typeface="DM Sans" pitchFamily="2" charset="77"/>
            </a:endParaRPr>
          </a:p>
        </p:txBody>
      </p:sp>
      <p:sp>
        <p:nvSpPr>
          <p:cNvPr id="13076" name="Google Shape;13076;p437">
            <a:extLst>
              <a:ext uri="{FF2B5EF4-FFF2-40B4-BE49-F238E27FC236}">
                <a16:creationId xmlns:a16="http://schemas.microsoft.com/office/drawing/2014/main" id="{070EED7A-0CA1-3A67-9E12-9188E48089B4}"/>
              </a:ext>
            </a:extLst>
          </p:cNvPr>
          <p:cNvSpPr txBox="1">
            <a:spLocks noGrp="1"/>
          </p:cNvSpPr>
          <p:nvPr>
            <p:ph type="title"/>
          </p:nvPr>
        </p:nvSpPr>
        <p:spPr>
          <a:xfrm>
            <a:off x="356625" y="539375"/>
            <a:ext cx="5285700" cy="18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DM Sans" pitchFamily="2" charset="77"/>
              </a:rPr>
              <a:t>GenAI Optimization Techniques</a:t>
            </a:r>
            <a:br>
              <a:rPr lang="en-US" dirty="0">
                <a:latin typeface="DM Sans" pitchFamily="2" charset="77"/>
              </a:rPr>
            </a:br>
            <a:r>
              <a:rPr lang="en-US" dirty="0">
                <a:latin typeface="DM Sans" pitchFamily="2" charset="77"/>
              </a:rPr>
              <a:t>Part I</a:t>
            </a:r>
            <a:endParaRPr dirty="0">
              <a:latin typeface="DM Sans" pitchFamily="2" charset="77"/>
            </a:endParaRPr>
          </a:p>
        </p:txBody>
      </p:sp>
      <p:cxnSp>
        <p:nvCxnSpPr>
          <p:cNvPr id="13077" name="Google Shape;13077;p437">
            <a:extLst>
              <a:ext uri="{FF2B5EF4-FFF2-40B4-BE49-F238E27FC236}">
                <a16:creationId xmlns:a16="http://schemas.microsoft.com/office/drawing/2014/main" id="{68527222-D55E-162C-9A0E-D58BF0F860A8}"/>
              </a:ext>
            </a:extLst>
          </p:cNvPr>
          <p:cNvCxnSpPr/>
          <p:nvPr/>
        </p:nvCxnSpPr>
        <p:spPr>
          <a:xfrm>
            <a:off x="3349518"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78" name="Google Shape;13078;p437">
            <a:extLst>
              <a:ext uri="{FF2B5EF4-FFF2-40B4-BE49-F238E27FC236}">
                <a16:creationId xmlns:a16="http://schemas.microsoft.com/office/drawing/2014/main" id="{CDD57B88-49F1-D16B-88D3-7109FC445E95}"/>
              </a:ext>
            </a:extLst>
          </p:cNvPr>
          <p:cNvCxnSpPr/>
          <p:nvPr/>
        </p:nvCxnSpPr>
        <p:spPr>
          <a:xfrm>
            <a:off x="3494855"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79" name="Google Shape;13079;p437">
            <a:extLst>
              <a:ext uri="{FF2B5EF4-FFF2-40B4-BE49-F238E27FC236}">
                <a16:creationId xmlns:a16="http://schemas.microsoft.com/office/drawing/2014/main" id="{63DC3820-AF2A-AB8A-4734-32F2739DB79E}"/>
              </a:ext>
            </a:extLst>
          </p:cNvPr>
          <p:cNvCxnSpPr/>
          <p:nvPr/>
        </p:nvCxnSpPr>
        <p:spPr>
          <a:xfrm>
            <a:off x="3640193"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0" name="Google Shape;13080;p437">
            <a:extLst>
              <a:ext uri="{FF2B5EF4-FFF2-40B4-BE49-F238E27FC236}">
                <a16:creationId xmlns:a16="http://schemas.microsoft.com/office/drawing/2014/main" id="{9937AC37-FB19-2A26-9552-A21127B008D2}"/>
              </a:ext>
            </a:extLst>
          </p:cNvPr>
          <p:cNvCxnSpPr/>
          <p:nvPr/>
        </p:nvCxnSpPr>
        <p:spPr>
          <a:xfrm>
            <a:off x="3785530"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1" name="Google Shape;13081;p437">
            <a:extLst>
              <a:ext uri="{FF2B5EF4-FFF2-40B4-BE49-F238E27FC236}">
                <a16:creationId xmlns:a16="http://schemas.microsoft.com/office/drawing/2014/main" id="{CF07C41B-762A-E9A9-8180-2FB1F214D9E2}"/>
              </a:ext>
            </a:extLst>
          </p:cNvPr>
          <p:cNvCxnSpPr/>
          <p:nvPr/>
        </p:nvCxnSpPr>
        <p:spPr>
          <a:xfrm>
            <a:off x="3930868"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2" name="Google Shape;13082;p437">
            <a:extLst>
              <a:ext uri="{FF2B5EF4-FFF2-40B4-BE49-F238E27FC236}">
                <a16:creationId xmlns:a16="http://schemas.microsoft.com/office/drawing/2014/main" id="{B87BCE7D-7C8F-FA7C-893E-C88126EC407C}"/>
              </a:ext>
            </a:extLst>
          </p:cNvPr>
          <p:cNvCxnSpPr/>
          <p:nvPr/>
        </p:nvCxnSpPr>
        <p:spPr>
          <a:xfrm>
            <a:off x="4076205"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3" name="Google Shape;13083;p437">
            <a:extLst>
              <a:ext uri="{FF2B5EF4-FFF2-40B4-BE49-F238E27FC236}">
                <a16:creationId xmlns:a16="http://schemas.microsoft.com/office/drawing/2014/main" id="{2EE1E4A9-822C-0DB5-64B7-479B5B54F3C3}"/>
              </a:ext>
            </a:extLst>
          </p:cNvPr>
          <p:cNvCxnSpPr/>
          <p:nvPr/>
        </p:nvCxnSpPr>
        <p:spPr>
          <a:xfrm>
            <a:off x="4221543"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4" name="Google Shape;13084;p437">
            <a:extLst>
              <a:ext uri="{FF2B5EF4-FFF2-40B4-BE49-F238E27FC236}">
                <a16:creationId xmlns:a16="http://schemas.microsoft.com/office/drawing/2014/main" id="{FF521A49-CF27-F268-5063-78B54A75BEE0}"/>
              </a:ext>
            </a:extLst>
          </p:cNvPr>
          <p:cNvCxnSpPr/>
          <p:nvPr/>
        </p:nvCxnSpPr>
        <p:spPr>
          <a:xfrm>
            <a:off x="4366880" y="2515396"/>
            <a:ext cx="0" cy="1004700"/>
          </a:xfrm>
          <a:prstGeom prst="straightConnector1">
            <a:avLst/>
          </a:prstGeom>
          <a:noFill/>
          <a:ln w="19050" cap="flat" cmpd="sng">
            <a:solidFill>
              <a:schemeClr val="dk2"/>
            </a:solidFill>
            <a:prstDash val="dot"/>
            <a:round/>
            <a:headEnd type="none" w="sm" len="sm"/>
            <a:tailEnd type="none" w="sm" len="sm"/>
          </a:ln>
        </p:spPr>
      </p:cxnSp>
      <p:sp>
        <p:nvSpPr>
          <p:cNvPr id="13085" name="Google Shape;13085;p437">
            <a:extLst>
              <a:ext uri="{FF2B5EF4-FFF2-40B4-BE49-F238E27FC236}">
                <a16:creationId xmlns:a16="http://schemas.microsoft.com/office/drawing/2014/main" id="{A4123900-95E0-3765-7E66-5C5548380601}"/>
              </a:ext>
            </a:extLst>
          </p:cNvPr>
          <p:cNvSpPr txBox="1">
            <a:spLocks noGrp="1"/>
          </p:cNvSpPr>
          <p:nvPr>
            <p:ph type="body" idx="2"/>
          </p:nvPr>
        </p:nvSpPr>
        <p:spPr>
          <a:xfrm>
            <a:off x="4831775" y="4726975"/>
            <a:ext cx="3846000"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600" dirty="0">
                <a:solidFill>
                  <a:schemeClr val="lt1"/>
                </a:solidFill>
                <a:latin typeface="DM Sans" pitchFamily="2" charset="77"/>
              </a:rPr>
              <a:t>Chapter 2</a:t>
            </a:r>
            <a:endParaRPr sz="600" dirty="0">
              <a:solidFill>
                <a:schemeClr val="lt1"/>
              </a:solidFill>
              <a:latin typeface="DM Sans" pitchFamily="2" charset="77"/>
            </a:endParaRPr>
          </a:p>
        </p:txBody>
      </p:sp>
      <p:sp>
        <p:nvSpPr>
          <p:cNvPr id="13086" name="Google Shape;13086;p437">
            <a:extLst>
              <a:ext uri="{FF2B5EF4-FFF2-40B4-BE49-F238E27FC236}">
                <a16:creationId xmlns:a16="http://schemas.microsoft.com/office/drawing/2014/main" id="{06DE5081-23BA-C07D-FD0C-82B701B28FFD}"/>
              </a:ext>
            </a:extLst>
          </p:cNvPr>
          <p:cNvSpPr txBox="1">
            <a:spLocks noGrp="1"/>
          </p:cNvSpPr>
          <p:nvPr>
            <p:ph type="title" idx="4"/>
          </p:nvPr>
        </p:nvSpPr>
        <p:spPr>
          <a:xfrm>
            <a:off x="4713200" y="3422225"/>
            <a:ext cx="40833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lt1"/>
                </a:solidFill>
                <a:latin typeface="DM Sans" pitchFamily="2" charset="77"/>
              </a:rPr>
              <a:t>Optimization</a:t>
            </a:r>
            <a:endParaRPr b="0" dirty="0">
              <a:solidFill>
                <a:schemeClr val="lt1"/>
              </a:solidFill>
              <a:latin typeface="DM Sans" pitchFamily="2" charset="77"/>
            </a:endParaRPr>
          </a:p>
        </p:txBody>
      </p:sp>
      <p:sp>
        <p:nvSpPr>
          <p:cNvPr id="13087" name="Google Shape;13087;p437">
            <a:extLst>
              <a:ext uri="{FF2B5EF4-FFF2-40B4-BE49-F238E27FC236}">
                <a16:creationId xmlns:a16="http://schemas.microsoft.com/office/drawing/2014/main" id="{AA1D8D0B-9412-6395-CCC2-F7F8970C53F9}"/>
              </a:ext>
            </a:extLst>
          </p:cNvPr>
          <p:cNvSpPr txBox="1">
            <a:spLocks noGrp="1"/>
          </p:cNvSpPr>
          <p:nvPr>
            <p:ph type="subTitle" idx="3"/>
          </p:nvPr>
        </p:nvSpPr>
        <p:spPr>
          <a:xfrm>
            <a:off x="4709160" y="4182431"/>
            <a:ext cx="40875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dirty="0">
                <a:solidFill>
                  <a:schemeClr val="lt1"/>
                </a:solidFill>
                <a:latin typeface="DM Sans" pitchFamily="2" charset="77"/>
              </a:rPr>
              <a:t>Part I</a:t>
            </a:r>
            <a:endParaRPr sz="1800" b="0" dirty="0">
              <a:solidFill>
                <a:schemeClr val="lt1"/>
              </a:solidFill>
              <a:latin typeface="DM Sans" pitchFamily="2" charset="77"/>
            </a:endParaRPr>
          </a:p>
        </p:txBody>
      </p:sp>
    </p:spTree>
    <p:extLst>
      <p:ext uri="{BB962C8B-B14F-4D97-AF65-F5344CB8AC3E}">
        <p14:creationId xmlns:p14="http://schemas.microsoft.com/office/powerpoint/2010/main" val="1319431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55"/>
        <p:cNvGrpSpPr/>
        <p:nvPr/>
      </p:nvGrpSpPr>
      <p:grpSpPr>
        <a:xfrm>
          <a:off x="0" y="0"/>
          <a:ext cx="0" cy="0"/>
          <a:chOff x="0" y="0"/>
          <a:chExt cx="0" cy="0"/>
        </a:xfrm>
      </p:grpSpPr>
      <p:sp>
        <p:nvSpPr>
          <p:cNvPr id="2656" name="Google Shape;2656;p97"/>
          <p:cNvSpPr/>
          <p:nvPr/>
        </p:nvSpPr>
        <p:spPr>
          <a:xfrm>
            <a:off x="48797" y="1554071"/>
            <a:ext cx="3346500" cy="3346500"/>
          </a:xfrm>
          <a:prstGeom prst="arc">
            <a:avLst>
              <a:gd name="adj1" fmla="val 16200000"/>
              <a:gd name="adj2" fmla="val 5686778"/>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DM Sans" pitchFamily="2" charset="77"/>
              <a:sym typeface="Arial"/>
            </a:endParaRPr>
          </a:p>
        </p:txBody>
      </p:sp>
      <p:sp>
        <p:nvSpPr>
          <p:cNvPr id="2657" name="Google Shape;2657;p97"/>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a:t>
            </a:r>
          </a:p>
        </p:txBody>
      </p:sp>
      <p:sp>
        <p:nvSpPr>
          <p:cNvPr id="2658" name="Google Shape;2658;p97"/>
          <p:cNvSpPr txBox="1">
            <a:spLocks noGrp="1"/>
          </p:cNvSpPr>
          <p:nvPr>
            <p:ph type="title"/>
          </p:nvPr>
        </p:nvSpPr>
        <p:spPr>
          <a:xfrm>
            <a:off x="356625" y="539375"/>
            <a:ext cx="8439900" cy="663000"/>
          </a:xfrm>
          <a:prstGeom prst="rect">
            <a:avLst/>
          </a:prstGeom>
        </p:spPr>
        <p:txBody>
          <a:bodyPr spcFirstLastPara="1" wrap="square" lIns="91425" tIns="91425" rIns="91425" bIns="91425" anchor="t" anchorCtr="0">
            <a:noAutofit/>
          </a:bodyPr>
          <a:lstStyle/>
          <a:p>
            <a:pPr lvl="0"/>
            <a:r>
              <a:rPr lang="en" dirty="0">
                <a:latin typeface="DM Sans" pitchFamily="2" charset="77"/>
              </a:rPr>
              <a:t>Overview of Generative AI Principles</a:t>
            </a:r>
            <a:endParaRPr dirty="0">
              <a:latin typeface="DM Sans" pitchFamily="2" charset="77"/>
            </a:endParaRPr>
          </a:p>
        </p:txBody>
      </p:sp>
      <p:sp>
        <p:nvSpPr>
          <p:cNvPr id="2659" name="Google Shape;2659;p97"/>
          <p:cNvSpPr/>
          <p:nvPr/>
        </p:nvSpPr>
        <p:spPr>
          <a:xfrm>
            <a:off x="743399" y="2089827"/>
            <a:ext cx="1815067" cy="2147613"/>
          </a:xfrm>
          <a:custGeom>
            <a:avLst/>
            <a:gdLst/>
            <a:ahLst/>
            <a:cxnLst/>
            <a:rect l="l" t="t" r="r" b="b"/>
            <a:pathLst>
              <a:path w="1430" h="1692" extrusionOk="0">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9525" cap="rnd" cmpd="sng">
            <a:solidFill>
              <a:srgbClr val="A5A5A5"/>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60" name="Google Shape;2660;p97"/>
          <p:cNvSpPr/>
          <p:nvPr/>
        </p:nvSpPr>
        <p:spPr>
          <a:xfrm>
            <a:off x="1004702" y="2196364"/>
            <a:ext cx="104075" cy="104075"/>
          </a:xfrm>
          <a:custGeom>
            <a:avLst/>
            <a:gdLst/>
            <a:ahLst/>
            <a:cxnLst/>
            <a:rect l="l" t="t" r="r" b="b"/>
            <a:pathLst>
              <a:path w="54" h="54" extrusionOk="0">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61" name="Google Shape;2661;p97"/>
          <p:cNvSpPr/>
          <p:nvPr/>
        </p:nvSpPr>
        <p:spPr>
          <a:xfrm>
            <a:off x="1598691" y="2026290"/>
            <a:ext cx="151036" cy="151035"/>
          </a:xfrm>
          <a:custGeom>
            <a:avLst/>
            <a:gdLst/>
            <a:ahLst/>
            <a:cxnLst/>
            <a:rect l="l" t="t" r="r" b="b"/>
            <a:pathLst>
              <a:path w="78" h="78" extrusionOk="0">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62" name="Google Shape;2662;p97"/>
          <p:cNvSpPr/>
          <p:nvPr/>
        </p:nvSpPr>
        <p:spPr>
          <a:xfrm>
            <a:off x="1386733" y="2325823"/>
            <a:ext cx="86306" cy="85036"/>
          </a:xfrm>
          <a:custGeom>
            <a:avLst/>
            <a:gdLst/>
            <a:ahLst/>
            <a:cxnLst/>
            <a:rect l="l" t="t" r="r" b="b"/>
            <a:pathLst>
              <a:path w="44" h="44" extrusionOk="0">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63" name="Google Shape;2663;p97"/>
          <p:cNvSpPr/>
          <p:nvPr/>
        </p:nvSpPr>
        <p:spPr>
          <a:xfrm>
            <a:off x="2107642" y="2248401"/>
            <a:ext cx="85037" cy="85036"/>
          </a:xfrm>
          <a:custGeom>
            <a:avLst/>
            <a:gdLst/>
            <a:ahLst/>
            <a:cxnLst/>
            <a:rect l="l" t="t" r="r" b="b"/>
            <a:pathLst>
              <a:path w="44" h="44" extrusionOk="0">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64" name="Google Shape;2664;p97"/>
          <p:cNvSpPr/>
          <p:nvPr/>
        </p:nvSpPr>
        <p:spPr>
          <a:xfrm>
            <a:off x="2060682" y="2573318"/>
            <a:ext cx="85037" cy="85036"/>
          </a:xfrm>
          <a:custGeom>
            <a:avLst/>
            <a:gdLst/>
            <a:ahLst/>
            <a:cxnLst/>
            <a:rect l="l" t="t" r="r" b="b"/>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65" name="Google Shape;2665;p97"/>
          <p:cNvSpPr/>
          <p:nvPr/>
        </p:nvSpPr>
        <p:spPr>
          <a:xfrm>
            <a:off x="2370368" y="2926157"/>
            <a:ext cx="85037" cy="85036"/>
          </a:xfrm>
          <a:custGeom>
            <a:avLst/>
            <a:gdLst/>
            <a:ahLst/>
            <a:cxnLst/>
            <a:rect l="l" t="t" r="r" b="b"/>
            <a:pathLst>
              <a:path w="44" h="44" extrusionOk="0">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66" name="Google Shape;2666;p97"/>
          <p:cNvSpPr/>
          <p:nvPr/>
        </p:nvSpPr>
        <p:spPr>
          <a:xfrm>
            <a:off x="2012452" y="2926157"/>
            <a:ext cx="85037" cy="85036"/>
          </a:xfrm>
          <a:custGeom>
            <a:avLst/>
            <a:gdLst/>
            <a:ahLst/>
            <a:cxnLst/>
            <a:rect l="l" t="t" r="r" b="b"/>
            <a:pathLst>
              <a:path w="44" h="44" extrusionOk="0">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67" name="Google Shape;2667;p97"/>
          <p:cNvSpPr/>
          <p:nvPr/>
        </p:nvSpPr>
        <p:spPr>
          <a:xfrm>
            <a:off x="969164" y="2929965"/>
            <a:ext cx="85037" cy="85036"/>
          </a:xfrm>
          <a:custGeom>
            <a:avLst/>
            <a:gdLst/>
            <a:ahLst/>
            <a:cxnLst/>
            <a:rect l="l" t="t" r="r" b="b"/>
            <a:pathLst>
              <a:path w="44" h="44" extrusionOk="0">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68" name="Google Shape;2668;p97"/>
          <p:cNvSpPr/>
          <p:nvPr/>
        </p:nvSpPr>
        <p:spPr>
          <a:xfrm>
            <a:off x="1238236" y="2900773"/>
            <a:ext cx="85037" cy="85036"/>
          </a:xfrm>
          <a:custGeom>
            <a:avLst/>
            <a:gdLst/>
            <a:ahLst/>
            <a:cxnLst/>
            <a:rect l="l" t="t" r="r" b="b"/>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69" name="Google Shape;2669;p97"/>
          <p:cNvSpPr/>
          <p:nvPr/>
        </p:nvSpPr>
        <p:spPr>
          <a:xfrm>
            <a:off x="1695150" y="3214267"/>
            <a:ext cx="139613" cy="139613"/>
          </a:xfrm>
          <a:custGeom>
            <a:avLst/>
            <a:gdLst/>
            <a:ahLst/>
            <a:cxnLst/>
            <a:rect l="l" t="t" r="r" b="b"/>
            <a:pathLst>
              <a:path w="72" h="72" extrusionOk="0">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70" name="Google Shape;2670;p97"/>
          <p:cNvSpPr/>
          <p:nvPr/>
        </p:nvSpPr>
        <p:spPr>
          <a:xfrm>
            <a:off x="2130488" y="3252344"/>
            <a:ext cx="85037" cy="86306"/>
          </a:xfrm>
          <a:custGeom>
            <a:avLst/>
            <a:gdLst/>
            <a:ahLst/>
            <a:cxnLst/>
            <a:rect l="l" t="t" r="r" b="b"/>
            <a:pathLst>
              <a:path w="44" h="44" extrusionOk="0">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71" name="Google Shape;2671;p97"/>
          <p:cNvSpPr/>
          <p:nvPr/>
        </p:nvSpPr>
        <p:spPr>
          <a:xfrm>
            <a:off x="2376714" y="3372918"/>
            <a:ext cx="60922" cy="62191"/>
          </a:xfrm>
          <a:custGeom>
            <a:avLst/>
            <a:gdLst/>
            <a:ahLst/>
            <a:cxnLst/>
            <a:rect l="l" t="t" r="r" b="b"/>
            <a:pathLst>
              <a:path w="32" h="32" extrusionOk="0">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72" name="Google Shape;2672;p97"/>
          <p:cNvSpPr/>
          <p:nvPr/>
        </p:nvSpPr>
        <p:spPr>
          <a:xfrm>
            <a:off x="777514" y="3229498"/>
            <a:ext cx="85037" cy="85036"/>
          </a:xfrm>
          <a:custGeom>
            <a:avLst/>
            <a:gdLst/>
            <a:ahLst/>
            <a:cxnLst/>
            <a:rect l="l" t="t" r="r" b="b"/>
            <a:pathLst>
              <a:path w="44" h="44" extrusionOk="0">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73" name="Google Shape;2673;p97"/>
          <p:cNvSpPr/>
          <p:nvPr/>
        </p:nvSpPr>
        <p:spPr>
          <a:xfrm>
            <a:off x="1032625" y="3529030"/>
            <a:ext cx="118037" cy="118036"/>
          </a:xfrm>
          <a:custGeom>
            <a:avLst/>
            <a:gdLst/>
            <a:ahLst/>
            <a:cxnLst/>
            <a:rect l="l" t="t" r="r" b="b"/>
            <a:pathLst>
              <a:path w="61" h="61" extrusionOk="0">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74" name="Google Shape;2674;p97"/>
          <p:cNvSpPr/>
          <p:nvPr/>
        </p:nvSpPr>
        <p:spPr>
          <a:xfrm>
            <a:off x="1399425" y="3529030"/>
            <a:ext cx="118037" cy="118036"/>
          </a:xfrm>
          <a:custGeom>
            <a:avLst/>
            <a:gdLst/>
            <a:ahLst/>
            <a:cxnLst/>
            <a:rect l="l" t="t" r="r" b="b"/>
            <a:pathLst>
              <a:path w="61" h="61" extrusionOk="0">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75" name="Google Shape;2675;p97"/>
          <p:cNvSpPr/>
          <p:nvPr/>
        </p:nvSpPr>
        <p:spPr>
          <a:xfrm>
            <a:off x="1249658" y="3169845"/>
            <a:ext cx="137074" cy="137074"/>
          </a:xfrm>
          <a:custGeom>
            <a:avLst/>
            <a:gdLst/>
            <a:ahLst/>
            <a:cxnLst/>
            <a:rect l="l" t="t" r="r" b="b"/>
            <a:pathLst>
              <a:path w="71" h="71" extrusionOk="0">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76" name="Google Shape;2676;p97"/>
          <p:cNvSpPr/>
          <p:nvPr/>
        </p:nvSpPr>
        <p:spPr>
          <a:xfrm>
            <a:off x="2308176" y="3860293"/>
            <a:ext cx="62192" cy="62191"/>
          </a:xfrm>
          <a:custGeom>
            <a:avLst/>
            <a:gdLst/>
            <a:ahLst/>
            <a:cxnLst/>
            <a:rect l="l" t="t" r="r" b="b"/>
            <a:pathLst>
              <a:path w="32" h="32" extrusionOk="0">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77" name="Google Shape;2677;p97"/>
          <p:cNvSpPr/>
          <p:nvPr/>
        </p:nvSpPr>
        <p:spPr>
          <a:xfrm>
            <a:off x="1695150" y="3554415"/>
            <a:ext cx="62192" cy="62191"/>
          </a:xfrm>
          <a:custGeom>
            <a:avLst/>
            <a:gdLst/>
            <a:ahLst/>
            <a:cxnLst/>
            <a:rect l="l" t="t" r="r" b="b"/>
            <a:pathLst>
              <a:path w="32" h="32" extrusionOk="0">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78" name="Google Shape;2678;p97"/>
          <p:cNvSpPr/>
          <p:nvPr/>
        </p:nvSpPr>
        <p:spPr>
          <a:xfrm>
            <a:off x="1971837" y="3535376"/>
            <a:ext cx="100268" cy="100267"/>
          </a:xfrm>
          <a:custGeom>
            <a:avLst/>
            <a:gdLst/>
            <a:ahLst/>
            <a:cxnLst/>
            <a:rect l="l" t="t" r="r" b="b"/>
            <a:pathLst>
              <a:path w="52" h="52" extrusionOk="0">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79" name="Google Shape;2679;p97"/>
          <p:cNvSpPr/>
          <p:nvPr/>
        </p:nvSpPr>
        <p:spPr>
          <a:xfrm>
            <a:off x="2023874" y="3842524"/>
            <a:ext cx="100268" cy="101536"/>
          </a:xfrm>
          <a:custGeom>
            <a:avLst/>
            <a:gdLst/>
            <a:ahLst/>
            <a:cxnLst/>
            <a:rect l="l" t="t" r="r" b="b"/>
            <a:pathLst>
              <a:path w="52" h="52" extrusionOk="0">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80" name="Google Shape;2680;p97"/>
          <p:cNvSpPr/>
          <p:nvPr/>
        </p:nvSpPr>
        <p:spPr>
          <a:xfrm>
            <a:off x="1625343" y="3879331"/>
            <a:ext cx="124382" cy="124382"/>
          </a:xfrm>
          <a:custGeom>
            <a:avLst/>
            <a:gdLst/>
            <a:ahLst/>
            <a:cxnLst/>
            <a:rect l="l" t="t" r="r" b="b"/>
            <a:pathLst>
              <a:path w="64" h="64" extrusionOk="0">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81" name="Google Shape;2681;p97"/>
          <p:cNvSpPr/>
          <p:nvPr/>
        </p:nvSpPr>
        <p:spPr>
          <a:xfrm>
            <a:off x="2344984" y="3606452"/>
            <a:ext cx="96460" cy="97729"/>
          </a:xfrm>
          <a:custGeom>
            <a:avLst/>
            <a:gdLst/>
            <a:ahLst/>
            <a:cxnLst/>
            <a:rect l="l" t="t" r="r" b="b"/>
            <a:pathLst>
              <a:path w="50" h="50" extrusionOk="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82" name="Google Shape;2682;p97"/>
          <p:cNvSpPr/>
          <p:nvPr/>
        </p:nvSpPr>
        <p:spPr>
          <a:xfrm>
            <a:off x="1338503" y="3842524"/>
            <a:ext cx="91383" cy="91383"/>
          </a:xfrm>
          <a:custGeom>
            <a:avLst/>
            <a:gdLst/>
            <a:ahLst/>
            <a:cxnLst/>
            <a:rect l="l" t="t" r="r" b="b"/>
            <a:pathLst>
              <a:path w="47" h="47" extrusionOk="0">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83" name="Google Shape;2683;p97"/>
          <p:cNvSpPr/>
          <p:nvPr/>
        </p:nvSpPr>
        <p:spPr>
          <a:xfrm>
            <a:off x="1900762" y="4187748"/>
            <a:ext cx="90114" cy="90113"/>
          </a:xfrm>
          <a:custGeom>
            <a:avLst/>
            <a:gdLst/>
            <a:ahLst/>
            <a:cxnLst/>
            <a:rect l="l" t="t" r="r" b="b"/>
            <a:pathLst>
              <a:path w="47" h="47" extrusionOk="0">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84" name="Google Shape;2684;p97"/>
          <p:cNvSpPr/>
          <p:nvPr/>
        </p:nvSpPr>
        <p:spPr>
          <a:xfrm>
            <a:off x="1108777" y="3911061"/>
            <a:ext cx="78691" cy="78691"/>
          </a:xfrm>
          <a:custGeom>
            <a:avLst/>
            <a:gdLst/>
            <a:ahLst/>
            <a:cxnLst/>
            <a:rect l="l" t="t" r="r" b="b"/>
            <a:pathLst>
              <a:path w="41" h="41" extrusionOk="0">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85" name="Google Shape;2685;p97"/>
          <p:cNvSpPr/>
          <p:nvPr/>
        </p:nvSpPr>
        <p:spPr>
          <a:xfrm>
            <a:off x="1338503" y="4199171"/>
            <a:ext cx="79960" cy="78691"/>
          </a:xfrm>
          <a:custGeom>
            <a:avLst/>
            <a:gdLst/>
            <a:ahLst/>
            <a:cxnLst/>
            <a:rect l="l" t="t" r="r" b="b"/>
            <a:pathLst>
              <a:path w="41" h="41" extrusionOk="0">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86" name="Google Shape;2686;p97"/>
          <p:cNvSpPr/>
          <p:nvPr/>
        </p:nvSpPr>
        <p:spPr>
          <a:xfrm>
            <a:off x="1602498" y="4199171"/>
            <a:ext cx="78691" cy="78691"/>
          </a:xfrm>
          <a:custGeom>
            <a:avLst/>
            <a:gdLst/>
            <a:ahLst/>
            <a:cxnLst/>
            <a:rect l="l" t="t" r="r" b="b"/>
            <a:pathLst>
              <a:path w="41" h="41" extrusionOk="0">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87" name="Google Shape;2687;p97"/>
          <p:cNvSpPr/>
          <p:nvPr/>
        </p:nvSpPr>
        <p:spPr>
          <a:xfrm>
            <a:off x="2515057" y="3262497"/>
            <a:ext cx="85037" cy="85036"/>
          </a:xfrm>
          <a:custGeom>
            <a:avLst/>
            <a:gdLst/>
            <a:ahLst/>
            <a:cxnLst/>
            <a:rect l="l" t="t" r="r" b="b"/>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88" name="Google Shape;2688;p97"/>
          <p:cNvSpPr/>
          <p:nvPr/>
        </p:nvSpPr>
        <p:spPr>
          <a:xfrm>
            <a:off x="2322138" y="2605048"/>
            <a:ext cx="115498" cy="115497"/>
          </a:xfrm>
          <a:custGeom>
            <a:avLst/>
            <a:gdLst/>
            <a:ahLst/>
            <a:cxnLst/>
            <a:rect l="l" t="t" r="r" b="b"/>
            <a:pathLst>
              <a:path w="60" h="60" extrusionOk="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89" name="Google Shape;2689;p97"/>
          <p:cNvSpPr/>
          <p:nvPr/>
        </p:nvSpPr>
        <p:spPr>
          <a:xfrm>
            <a:off x="1683727" y="2455282"/>
            <a:ext cx="162458" cy="162458"/>
          </a:xfrm>
          <a:custGeom>
            <a:avLst/>
            <a:gdLst/>
            <a:ahLst/>
            <a:cxnLst/>
            <a:rect l="l" t="t" r="r" b="b"/>
            <a:pathLst>
              <a:path w="84" h="84" extrusionOk="0">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90" name="Google Shape;2690;p97"/>
          <p:cNvSpPr/>
          <p:nvPr/>
        </p:nvSpPr>
        <p:spPr>
          <a:xfrm>
            <a:off x="1134161" y="2577126"/>
            <a:ext cx="162458" cy="162458"/>
          </a:xfrm>
          <a:custGeom>
            <a:avLst/>
            <a:gdLst/>
            <a:ahLst/>
            <a:cxnLst/>
            <a:rect l="l" t="t" r="r" b="b"/>
            <a:pathLst>
              <a:path w="84" h="84" extrusionOk="0">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91" name="Google Shape;2691;p97"/>
          <p:cNvSpPr/>
          <p:nvPr/>
        </p:nvSpPr>
        <p:spPr>
          <a:xfrm>
            <a:off x="682324" y="2686278"/>
            <a:ext cx="118037" cy="118036"/>
          </a:xfrm>
          <a:custGeom>
            <a:avLst/>
            <a:gdLst/>
            <a:ahLst/>
            <a:cxnLst/>
            <a:rect l="l" t="t" r="r" b="b"/>
            <a:pathLst>
              <a:path w="61" h="61" extrusionOk="0">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92" name="Google Shape;2692;p97"/>
          <p:cNvSpPr/>
          <p:nvPr/>
        </p:nvSpPr>
        <p:spPr>
          <a:xfrm>
            <a:off x="1541576" y="2809390"/>
            <a:ext cx="163728" cy="162458"/>
          </a:xfrm>
          <a:custGeom>
            <a:avLst/>
            <a:gdLst/>
            <a:ahLst/>
            <a:cxnLst/>
            <a:rect l="l" t="t" r="r" b="b"/>
            <a:pathLst>
              <a:path w="84" h="84" extrusionOk="0">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93" name="Google Shape;2693;p97"/>
          <p:cNvSpPr/>
          <p:nvPr/>
        </p:nvSpPr>
        <p:spPr>
          <a:xfrm>
            <a:off x="1089738" y="4192825"/>
            <a:ext cx="90114" cy="91383"/>
          </a:xfrm>
          <a:custGeom>
            <a:avLst/>
            <a:gdLst/>
            <a:ahLst/>
            <a:cxnLst/>
            <a:rect l="l" t="t" r="r" b="b"/>
            <a:pathLst>
              <a:path w="47" h="47" extrusionOk="0">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DM Sans" pitchFamily="2" charset="77"/>
              <a:sym typeface="Arial"/>
            </a:endParaRPr>
          </a:p>
        </p:txBody>
      </p:sp>
      <p:sp>
        <p:nvSpPr>
          <p:cNvPr id="2694" name="Google Shape;2694;p97"/>
          <p:cNvSpPr/>
          <p:nvPr/>
        </p:nvSpPr>
        <p:spPr>
          <a:xfrm>
            <a:off x="1515373" y="1350542"/>
            <a:ext cx="359400" cy="35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695" name="Google Shape;2695;p97"/>
          <p:cNvSpPr/>
          <p:nvPr/>
        </p:nvSpPr>
        <p:spPr>
          <a:xfrm>
            <a:off x="2614327" y="1770827"/>
            <a:ext cx="359400" cy="359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696" name="Google Shape;2696;p97"/>
          <p:cNvSpPr/>
          <p:nvPr/>
        </p:nvSpPr>
        <p:spPr>
          <a:xfrm>
            <a:off x="3145903" y="2573421"/>
            <a:ext cx="359400" cy="35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697" name="Google Shape;2697;p97"/>
          <p:cNvSpPr/>
          <p:nvPr/>
        </p:nvSpPr>
        <p:spPr>
          <a:xfrm>
            <a:off x="3159575" y="3501682"/>
            <a:ext cx="359400" cy="359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698" name="Google Shape;2698;p97"/>
          <p:cNvSpPr/>
          <p:nvPr/>
        </p:nvSpPr>
        <p:spPr>
          <a:xfrm>
            <a:off x="2512226" y="4376814"/>
            <a:ext cx="359400" cy="35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699" name="Google Shape;2699;p97"/>
          <p:cNvSpPr/>
          <p:nvPr/>
        </p:nvSpPr>
        <p:spPr>
          <a:xfrm>
            <a:off x="1515373" y="4720782"/>
            <a:ext cx="359400" cy="359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700" name="Google Shape;2700;p97"/>
          <p:cNvSpPr txBox="1">
            <a:spLocks noGrp="1"/>
          </p:cNvSpPr>
          <p:nvPr>
            <p:ph type="body" idx="2"/>
          </p:nvPr>
        </p:nvSpPr>
        <p:spPr>
          <a:xfrm>
            <a:off x="4677325" y="2111500"/>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dirty="0">
                <a:latin typeface="DM Sans" pitchFamily="2" charset="77"/>
              </a:rPr>
              <a:t>Layers of connected artificial neurons that process data and learn complex patterns in large sets of data through training.</a:t>
            </a:r>
            <a:endParaRPr sz="1000" dirty="0">
              <a:solidFill>
                <a:schemeClr val="dk2"/>
              </a:solidFill>
              <a:latin typeface="DM Sans" pitchFamily="2" charset="77"/>
            </a:endParaRPr>
          </a:p>
        </p:txBody>
      </p:sp>
      <p:sp>
        <p:nvSpPr>
          <p:cNvPr id="2701" name="Google Shape;2701;p97"/>
          <p:cNvSpPr txBox="1">
            <a:spLocks noGrp="1"/>
          </p:cNvSpPr>
          <p:nvPr>
            <p:ph type="body" idx="2"/>
          </p:nvPr>
        </p:nvSpPr>
        <p:spPr>
          <a:xfrm>
            <a:off x="4677325" y="2769477"/>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dirty="0">
                <a:latin typeface="DM Sans" pitchFamily="2" charset="77"/>
              </a:rPr>
              <a:t>Very large neural networks trained on massive text datasets to generate human-like language.</a:t>
            </a:r>
            <a:endParaRPr sz="1000" dirty="0">
              <a:solidFill>
                <a:schemeClr val="dk2"/>
              </a:solidFill>
              <a:latin typeface="DM Sans" pitchFamily="2" charset="77"/>
            </a:endParaRPr>
          </a:p>
        </p:txBody>
      </p:sp>
      <p:sp>
        <p:nvSpPr>
          <p:cNvPr id="2702" name="Google Shape;2702;p97"/>
          <p:cNvSpPr txBox="1">
            <a:spLocks noGrp="1"/>
          </p:cNvSpPr>
          <p:nvPr>
            <p:ph type="body" idx="2"/>
          </p:nvPr>
        </p:nvSpPr>
        <p:spPr>
          <a:xfrm>
            <a:off x="4677325" y="3427451"/>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 dirty="0">
                <a:latin typeface="DM Sans" pitchFamily="2" charset="77"/>
              </a:rPr>
              <a:t>T</a:t>
            </a:r>
            <a:r>
              <a:rPr lang="en-US" dirty="0">
                <a:latin typeface="DM Sans" pitchFamily="2" charset="77"/>
              </a:rPr>
              <a:t>he neural network design that powers modern LLMs using self-attention to understand word relationships.</a:t>
            </a:r>
            <a:endParaRPr sz="1000" dirty="0">
              <a:solidFill>
                <a:schemeClr val="dk2"/>
              </a:solidFill>
              <a:latin typeface="DM Sans" pitchFamily="2" charset="77"/>
            </a:endParaRPr>
          </a:p>
        </p:txBody>
      </p:sp>
      <p:sp>
        <p:nvSpPr>
          <p:cNvPr id="2703" name="Google Shape;2703;p97"/>
          <p:cNvSpPr txBox="1">
            <a:spLocks noGrp="1"/>
          </p:cNvSpPr>
          <p:nvPr>
            <p:ph type="body" idx="2"/>
          </p:nvPr>
        </p:nvSpPr>
        <p:spPr>
          <a:xfrm>
            <a:off x="4677325" y="4085426"/>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dirty="0">
                <a:latin typeface="DM Sans" pitchFamily="2" charset="77"/>
              </a:rPr>
              <a:t>The field of enabling computers to understand, interpret, and generate human language..</a:t>
            </a:r>
            <a:endParaRPr sz="1000" dirty="0">
              <a:solidFill>
                <a:schemeClr val="dk2"/>
              </a:solidFill>
              <a:latin typeface="DM Sans" pitchFamily="2" charset="77"/>
            </a:endParaRPr>
          </a:p>
        </p:txBody>
      </p:sp>
      <p:sp>
        <p:nvSpPr>
          <p:cNvPr id="2704" name="Google Shape;2704;p97"/>
          <p:cNvSpPr txBox="1">
            <a:spLocks noGrp="1"/>
          </p:cNvSpPr>
          <p:nvPr>
            <p:ph type="body" idx="2"/>
          </p:nvPr>
        </p:nvSpPr>
        <p:spPr>
          <a:xfrm>
            <a:off x="4677325" y="4743400"/>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dirty="0">
                <a:latin typeface="DM Sans" pitchFamily="2" charset="77"/>
              </a:rPr>
              <a:t>The process of breaking text into small units (tokens) that an LLM can understand and process.,</a:t>
            </a:r>
            <a:endParaRPr sz="1000" dirty="0">
              <a:solidFill>
                <a:schemeClr val="dk2"/>
              </a:solidFill>
              <a:latin typeface="DM Sans" pitchFamily="2" charset="77"/>
            </a:endParaRPr>
          </a:p>
        </p:txBody>
      </p:sp>
      <p:grpSp>
        <p:nvGrpSpPr>
          <p:cNvPr id="2705" name="Google Shape;2705;p97"/>
          <p:cNvGrpSpPr/>
          <p:nvPr/>
        </p:nvGrpSpPr>
        <p:grpSpPr>
          <a:xfrm>
            <a:off x="4149308" y="2548853"/>
            <a:ext cx="371333" cy="371333"/>
            <a:chOff x="11305602" y="1854925"/>
            <a:chExt cx="770400" cy="770400"/>
          </a:xfrm>
        </p:grpSpPr>
        <p:sp>
          <p:nvSpPr>
            <p:cNvPr id="2706" name="Google Shape;2706;p97"/>
            <p:cNvSpPr/>
            <p:nvPr/>
          </p:nvSpPr>
          <p:spPr>
            <a:xfrm>
              <a:off x="11305602" y="1854925"/>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707" name="Google Shape;2707;p97" title="BANK VERIFIED"/>
            <p:cNvSpPr/>
            <p:nvPr/>
          </p:nvSpPr>
          <p:spPr>
            <a:xfrm>
              <a:off x="11572273" y="2116423"/>
              <a:ext cx="237059" cy="247403"/>
            </a:xfrm>
            <a:custGeom>
              <a:avLst/>
              <a:gdLst/>
              <a:ahLst/>
              <a:cxnLst/>
              <a:rect l="l" t="t" r="r" b="b"/>
              <a:pathLst>
                <a:path w="192731" h="201141" extrusionOk="0">
                  <a:moveTo>
                    <a:pt x="87605" y="19624"/>
                  </a:moveTo>
                  <a:lnTo>
                    <a:pt x="135963" y="43453"/>
                  </a:lnTo>
                  <a:lnTo>
                    <a:pt x="39248" y="43453"/>
                  </a:lnTo>
                  <a:lnTo>
                    <a:pt x="87605" y="19624"/>
                  </a:lnTo>
                  <a:close/>
                  <a:moveTo>
                    <a:pt x="87605" y="1"/>
                  </a:moveTo>
                  <a:lnTo>
                    <a:pt x="1" y="43453"/>
                  </a:lnTo>
                  <a:lnTo>
                    <a:pt x="1" y="60974"/>
                  </a:lnTo>
                  <a:lnTo>
                    <a:pt x="175210" y="60974"/>
                  </a:lnTo>
                  <a:lnTo>
                    <a:pt x="175210" y="43453"/>
                  </a:lnTo>
                  <a:lnTo>
                    <a:pt x="87605" y="1"/>
                  </a:lnTo>
                  <a:close/>
                  <a:moveTo>
                    <a:pt x="131758" y="78495"/>
                  </a:moveTo>
                  <a:lnTo>
                    <a:pt x="131758" y="107229"/>
                  </a:lnTo>
                  <a:lnTo>
                    <a:pt x="149279" y="98118"/>
                  </a:lnTo>
                  <a:lnTo>
                    <a:pt x="149279" y="78495"/>
                  </a:lnTo>
                  <a:close/>
                  <a:moveTo>
                    <a:pt x="26633" y="78495"/>
                  </a:moveTo>
                  <a:lnTo>
                    <a:pt x="26633" y="140168"/>
                  </a:lnTo>
                  <a:lnTo>
                    <a:pt x="44154" y="140168"/>
                  </a:lnTo>
                  <a:lnTo>
                    <a:pt x="44154" y="78495"/>
                  </a:lnTo>
                  <a:close/>
                  <a:moveTo>
                    <a:pt x="79195" y="78495"/>
                  </a:moveTo>
                  <a:lnTo>
                    <a:pt x="79195" y="140168"/>
                  </a:lnTo>
                  <a:lnTo>
                    <a:pt x="96716" y="140168"/>
                  </a:lnTo>
                  <a:lnTo>
                    <a:pt x="96716" y="78495"/>
                  </a:lnTo>
                  <a:close/>
                  <a:moveTo>
                    <a:pt x="1" y="157689"/>
                  </a:moveTo>
                  <a:lnTo>
                    <a:pt x="1" y="175210"/>
                  </a:lnTo>
                  <a:lnTo>
                    <a:pt x="108631" y="175210"/>
                  </a:lnTo>
                  <a:lnTo>
                    <a:pt x="107229" y="170304"/>
                  </a:lnTo>
                  <a:lnTo>
                    <a:pt x="106528" y="166099"/>
                  </a:lnTo>
                  <a:lnTo>
                    <a:pt x="105827" y="161894"/>
                  </a:lnTo>
                  <a:lnTo>
                    <a:pt x="105827" y="157689"/>
                  </a:lnTo>
                  <a:close/>
                  <a:moveTo>
                    <a:pt x="172407" y="135262"/>
                  </a:moveTo>
                  <a:lnTo>
                    <a:pt x="181517" y="144373"/>
                  </a:lnTo>
                  <a:lnTo>
                    <a:pt x="151382" y="175210"/>
                  </a:lnTo>
                  <a:lnTo>
                    <a:pt x="133861" y="156988"/>
                  </a:lnTo>
                  <a:lnTo>
                    <a:pt x="142971" y="147877"/>
                  </a:lnTo>
                  <a:lnTo>
                    <a:pt x="151382" y="156287"/>
                  </a:lnTo>
                  <a:lnTo>
                    <a:pt x="172407" y="135262"/>
                  </a:lnTo>
                  <a:close/>
                  <a:moveTo>
                    <a:pt x="157689" y="113536"/>
                  </a:moveTo>
                  <a:lnTo>
                    <a:pt x="122647" y="131057"/>
                  </a:lnTo>
                  <a:lnTo>
                    <a:pt x="122647" y="153484"/>
                  </a:lnTo>
                  <a:lnTo>
                    <a:pt x="123348" y="161894"/>
                  </a:lnTo>
                  <a:lnTo>
                    <a:pt x="128254" y="176612"/>
                  </a:lnTo>
                  <a:lnTo>
                    <a:pt x="132459" y="183620"/>
                  </a:lnTo>
                  <a:lnTo>
                    <a:pt x="138066" y="189927"/>
                  </a:lnTo>
                  <a:lnTo>
                    <a:pt x="150681" y="199038"/>
                  </a:lnTo>
                  <a:lnTo>
                    <a:pt x="157689" y="201141"/>
                  </a:lnTo>
                  <a:lnTo>
                    <a:pt x="164697" y="199038"/>
                  </a:lnTo>
                  <a:lnTo>
                    <a:pt x="177312" y="189927"/>
                  </a:lnTo>
                  <a:lnTo>
                    <a:pt x="182919" y="183620"/>
                  </a:lnTo>
                  <a:lnTo>
                    <a:pt x="187124" y="176612"/>
                  </a:lnTo>
                  <a:lnTo>
                    <a:pt x="192030" y="161894"/>
                  </a:lnTo>
                  <a:lnTo>
                    <a:pt x="192731" y="153484"/>
                  </a:lnTo>
                  <a:lnTo>
                    <a:pt x="192731" y="131057"/>
                  </a:lnTo>
                  <a:lnTo>
                    <a:pt x="157689" y="1135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2708" name="Google Shape;2708;p97"/>
          <p:cNvGrpSpPr/>
          <p:nvPr/>
        </p:nvGrpSpPr>
        <p:grpSpPr>
          <a:xfrm>
            <a:off x="4149283" y="1202381"/>
            <a:ext cx="371400" cy="371400"/>
            <a:chOff x="10292358" y="685181"/>
            <a:chExt cx="371400" cy="371400"/>
          </a:xfrm>
        </p:grpSpPr>
        <p:sp>
          <p:nvSpPr>
            <p:cNvPr id="2709" name="Google Shape;2709;p97"/>
            <p:cNvSpPr/>
            <p:nvPr/>
          </p:nvSpPr>
          <p:spPr>
            <a:xfrm>
              <a:off x="10292358" y="685181"/>
              <a:ext cx="371400" cy="371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710" name="Google Shape;2710;p97" title="ROCKET"/>
            <p:cNvSpPr/>
            <p:nvPr/>
          </p:nvSpPr>
          <p:spPr>
            <a:xfrm>
              <a:off x="10418819" y="811445"/>
              <a:ext cx="118477" cy="118992"/>
            </a:xfrm>
            <a:custGeom>
              <a:avLst/>
              <a:gdLst/>
              <a:ahLst/>
              <a:cxnLst/>
              <a:rect l="l" t="t" r="r" b="b"/>
              <a:pathLst>
                <a:path w="161193" h="161894" extrusionOk="0">
                  <a:moveTo>
                    <a:pt x="105827" y="40649"/>
                  </a:moveTo>
                  <a:lnTo>
                    <a:pt x="99519" y="41349"/>
                  </a:lnTo>
                  <a:lnTo>
                    <a:pt x="94613" y="44854"/>
                  </a:lnTo>
                  <a:lnTo>
                    <a:pt x="91109" y="49759"/>
                  </a:lnTo>
                  <a:lnTo>
                    <a:pt x="90408" y="56067"/>
                  </a:lnTo>
                  <a:lnTo>
                    <a:pt x="91109" y="61674"/>
                  </a:lnTo>
                  <a:lnTo>
                    <a:pt x="94613" y="66580"/>
                  </a:lnTo>
                  <a:lnTo>
                    <a:pt x="99519" y="70084"/>
                  </a:lnTo>
                  <a:lnTo>
                    <a:pt x="105827" y="71485"/>
                  </a:lnTo>
                  <a:lnTo>
                    <a:pt x="112134" y="70084"/>
                  </a:lnTo>
                  <a:lnTo>
                    <a:pt x="117040" y="66580"/>
                  </a:lnTo>
                  <a:lnTo>
                    <a:pt x="120544" y="61674"/>
                  </a:lnTo>
                  <a:lnTo>
                    <a:pt x="121245" y="56067"/>
                  </a:lnTo>
                  <a:lnTo>
                    <a:pt x="120544" y="49759"/>
                  </a:lnTo>
                  <a:lnTo>
                    <a:pt x="117040" y="44854"/>
                  </a:lnTo>
                  <a:lnTo>
                    <a:pt x="112134" y="41349"/>
                  </a:lnTo>
                  <a:lnTo>
                    <a:pt x="105827" y="40649"/>
                  </a:lnTo>
                  <a:close/>
                  <a:moveTo>
                    <a:pt x="45555" y="46255"/>
                  </a:moveTo>
                  <a:lnTo>
                    <a:pt x="58871" y="49059"/>
                  </a:lnTo>
                  <a:lnTo>
                    <a:pt x="53965" y="55366"/>
                  </a:lnTo>
                  <a:lnTo>
                    <a:pt x="49760" y="62375"/>
                  </a:lnTo>
                  <a:lnTo>
                    <a:pt x="45555" y="68682"/>
                  </a:lnTo>
                  <a:lnTo>
                    <a:pt x="42050" y="75690"/>
                  </a:lnTo>
                  <a:lnTo>
                    <a:pt x="23128" y="67981"/>
                  </a:lnTo>
                  <a:lnTo>
                    <a:pt x="43452" y="47657"/>
                  </a:lnTo>
                  <a:lnTo>
                    <a:pt x="44153" y="46956"/>
                  </a:lnTo>
                  <a:lnTo>
                    <a:pt x="44854" y="46255"/>
                  </a:lnTo>
                  <a:close/>
                  <a:moveTo>
                    <a:pt x="148578" y="13316"/>
                  </a:moveTo>
                  <a:lnTo>
                    <a:pt x="148578" y="22427"/>
                  </a:lnTo>
                  <a:lnTo>
                    <a:pt x="144373" y="39948"/>
                  </a:lnTo>
                  <a:lnTo>
                    <a:pt x="140868" y="49059"/>
                  </a:lnTo>
                  <a:lnTo>
                    <a:pt x="136663" y="57469"/>
                  </a:lnTo>
                  <a:lnTo>
                    <a:pt x="124749" y="73588"/>
                  </a:lnTo>
                  <a:lnTo>
                    <a:pt x="117741" y="81297"/>
                  </a:lnTo>
                  <a:lnTo>
                    <a:pt x="107929" y="89707"/>
                  </a:lnTo>
                  <a:lnTo>
                    <a:pt x="98117" y="97416"/>
                  </a:lnTo>
                  <a:lnTo>
                    <a:pt x="87605" y="104425"/>
                  </a:lnTo>
                  <a:lnTo>
                    <a:pt x="77793" y="108630"/>
                  </a:lnTo>
                  <a:lnTo>
                    <a:pt x="52563" y="84100"/>
                  </a:lnTo>
                  <a:lnTo>
                    <a:pt x="57469" y="74289"/>
                  </a:lnTo>
                  <a:lnTo>
                    <a:pt x="63776" y="63776"/>
                  </a:lnTo>
                  <a:lnTo>
                    <a:pt x="71486" y="53264"/>
                  </a:lnTo>
                  <a:lnTo>
                    <a:pt x="80596" y="44153"/>
                  </a:lnTo>
                  <a:lnTo>
                    <a:pt x="88306" y="36444"/>
                  </a:lnTo>
                  <a:lnTo>
                    <a:pt x="104425" y="25230"/>
                  </a:lnTo>
                  <a:lnTo>
                    <a:pt x="112835" y="21025"/>
                  </a:lnTo>
                  <a:lnTo>
                    <a:pt x="121245" y="17521"/>
                  </a:lnTo>
                  <a:lnTo>
                    <a:pt x="139467" y="13316"/>
                  </a:lnTo>
                  <a:close/>
                  <a:moveTo>
                    <a:pt x="112835" y="103023"/>
                  </a:moveTo>
                  <a:lnTo>
                    <a:pt x="114937" y="115638"/>
                  </a:lnTo>
                  <a:lnTo>
                    <a:pt x="114937" y="116339"/>
                  </a:lnTo>
                  <a:lnTo>
                    <a:pt x="114937" y="117040"/>
                  </a:lnTo>
                  <a:lnTo>
                    <a:pt x="114937" y="117741"/>
                  </a:lnTo>
                  <a:lnTo>
                    <a:pt x="114237" y="118441"/>
                  </a:lnTo>
                  <a:lnTo>
                    <a:pt x="93912" y="138766"/>
                  </a:lnTo>
                  <a:lnTo>
                    <a:pt x="85502" y="119142"/>
                  </a:lnTo>
                  <a:lnTo>
                    <a:pt x="92511" y="115638"/>
                  </a:lnTo>
                  <a:lnTo>
                    <a:pt x="99519" y="112134"/>
                  </a:lnTo>
                  <a:lnTo>
                    <a:pt x="106527" y="107929"/>
                  </a:lnTo>
                  <a:lnTo>
                    <a:pt x="112835" y="103023"/>
                  </a:lnTo>
                  <a:close/>
                  <a:moveTo>
                    <a:pt x="30837" y="121946"/>
                  </a:moveTo>
                  <a:lnTo>
                    <a:pt x="34341" y="122646"/>
                  </a:lnTo>
                  <a:lnTo>
                    <a:pt x="37145" y="124749"/>
                  </a:lnTo>
                  <a:lnTo>
                    <a:pt x="39247" y="127552"/>
                  </a:lnTo>
                  <a:lnTo>
                    <a:pt x="39247" y="131056"/>
                  </a:lnTo>
                  <a:lnTo>
                    <a:pt x="39247" y="134561"/>
                  </a:lnTo>
                  <a:lnTo>
                    <a:pt x="37145" y="137364"/>
                  </a:lnTo>
                  <a:lnTo>
                    <a:pt x="33640" y="139466"/>
                  </a:lnTo>
                  <a:lnTo>
                    <a:pt x="28735" y="141569"/>
                  </a:lnTo>
                  <a:lnTo>
                    <a:pt x="23128" y="143672"/>
                  </a:lnTo>
                  <a:lnTo>
                    <a:pt x="16820" y="145073"/>
                  </a:lnTo>
                  <a:lnTo>
                    <a:pt x="18222" y="138766"/>
                  </a:lnTo>
                  <a:lnTo>
                    <a:pt x="19624" y="133159"/>
                  </a:lnTo>
                  <a:lnTo>
                    <a:pt x="22427" y="127552"/>
                  </a:lnTo>
                  <a:lnTo>
                    <a:pt x="24530" y="124749"/>
                  </a:lnTo>
                  <a:lnTo>
                    <a:pt x="27333" y="122646"/>
                  </a:lnTo>
                  <a:lnTo>
                    <a:pt x="30837" y="121946"/>
                  </a:lnTo>
                  <a:close/>
                  <a:moveTo>
                    <a:pt x="25931" y="109331"/>
                  </a:moveTo>
                  <a:lnTo>
                    <a:pt x="18222" y="112835"/>
                  </a:lnTo>
                  <a:lnTo>
                    <a:pt x="15419" y="115638"/>
                  </a:lnTo>
                  <a:lnTo>
                    <a:pt x="10513" y="121245"/>
                  </a:lnTo>
                  <a:lnTo>
                    <a:pt x="6308" y="131757"/>
                  </a:lnTo>
                  <a:lnTo>
                    <a:pt x="2804" y="144372"/>
                  </a:lnTo>
                  <a:lnTo>
                    <a:pt x="701" y="161192"/>
                  </a:lnTo>
                  <a:lnTo>
                    <a:pt x="17521" y="158389"/>
                  </a:lnTo>
                  <a:lnTo>
                    <a:pt x="30136" y="155586"/>
                  </a:lnTo>
                  <a:lnTo>
                    <a:pt x="39948" y="151381"/>
                  </a:lnTo>
                  <a:lnTo>
                    <a:pt x="46255" y="146475"/>
                  </a:lnTo>
                  <a:lnTo>
                    <a:pt x="49059" y="143672"/>
                  </a:lnTo>
                  <a:lnTo>
                    <a:pt x="52563" y="135261"/>
                  </a:lnTo>
                  <a:lnTo>
                    <a:pt x="52563" y="131056"/>
                  </a:lnTo>
                  <a:lnTo>
                    <a:pt x="52563" y="126851"/>
                  </a:lnTo>
                  <a:lnTo>
                    <a:pt x="49059" y="119142"/>
                  </a:lnTo>
                  <a:lnTo>
                    <a:pt x="46255" y="115638"/>
                  </a:lnTo>
                  <a:lnTo>
                    <a:pt x="42751" y="112835"/>
                  </a:lnTo>
                  <a:lnTo>
                    <a:pt x="35042" y="109331"/>
                  </a:lnTo>
                  <a:close/>
                  <a:moveTo>
                    <a:pt x="147877" y="0"/>
                  </a:moveTo>
                  <a:lnTo>
                    <a:pt x="124048" y="3504"/>
                  </a:lnTo>
                  <a:lnTo>
                    <a:pt x="112835" y="7008"/>
                  </a:lnTo>
                  <a:lnTo>
                    <a:pt x="101622" y="11914"/>
                  </a:lnTo>
                  <a:lnTo>
                    <a:pt x="79896" y="26632"/>
                  </a:lnTo>
                  <a:lnTo>
                    <a:pt x="70084" y="35743"/>
                  </a:lnTo>
                  <a:lnTo>
                    <a:pt x="69383" y="36444"/>
                  </a:lnTo>
                  <a:lnTo>
                    <a:pt x="69383" y="37144"/>
                  </a:lnTo>
                  <a:lnTo>
                    <a:pt x="68682" y="37144"/>
                  </a:lnTo>
                  <a:lnTo>
                    <a:pt x="68682" y="37845"/>
                  </a:lnTo>
                  <a:lnTo>
                    <a:pt x="48358" y="33640"/>
                  </a:lnTo>
                  <a:lnTo>
                    <a:pt x="44854" y="32939"/>
                  </a:lnTo>
                  <a:lnTo>
                    <a:pt x="40649" y="33640"/>
                  </a:lnTo>
                  <a:lnTo>
                    <a:pt x="37145" y="35743"/>
                  </a:lnTo>
                  <a:lnTo>
                    <a:pt x="34341" y="37845"/>
                  </a:lnTo>
                  <a:lnTo>
                    <a:pt x="0" y="72186"/>
                  </a:lnTo>
                  <a:lnTo>
                    <a:pt x="38546" y="89006"/>
                  </a:lnTo>
                  <a:lnTo>
                    <a:pt x="72887" y="123347"/>
                  </a:lnTo>
                  <a:lnTo>
                    <a:pt x="89707" y="161893"/>
                  </a:lnTo>
                  <a:lnTo>
                    <a:pt x="124048" y="127552"/>
                  </a:lnTo>
                  <a:lnTo>
                    <a:pt x="126151" y="124749"/>
                  </a:lnTo>
                  <a:lnTo>
                    <a:pt x="127552" y="121245"/>
                  </a:lnTo>
                  <a:lnTo>
                    <a:pt x="128253" y="117040"/>
                  </a:lnTo>
                  <a:lnTo>
                    <a:pt x="128253" y="113536"/>
                  </a:lnTo>
                  <a:lnTo>
                    <a:pt x="124048" y="93211"/>
                  </a:lnTo>
                  <a:lnTo>
                    <a:pt x="124749" y="92510"/>
                  </a:lnTo>
                  <a:lnTo>
                    <a:pt x="125450" y="91810"/>
                  </a:lnTo>
                  <a:lnTo>
                    <a:pt x="135262" y="81998"/>
                  </a:lnTo>
                  <a:lnTo>
                    <a:pt x="149979" y="60272"/>
                  </a:lnTo>
                  <a:lnTo>
                    <a:pt x="154885" y="49059"/>
                  </a:lnTo>
                  <a:lnTo>
                    <a:pt x="158389" y="37845"/>
                  </a:lnTo>
                  <a:lnTo>
                    <a:pt x="161193" y="13316"/>
                  </a:lnTo>
                  <a:lnTo>
                    <a:pt x="160492" y="1402"/>
                  </a:lnTo>
                  <a:lnTo>
                    <a:pt x="147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2711" name="Google Shape;2711;p97"/>
          <p:cNvGrpSpPr/>
          <p:nvPr/>
        </p:nvGrpSpPr>
        <p:grpSpPr>
          <a:xfrm>
            <a:off x="4149308" y="3895259"/>
            <a:ext cx="371333" cy="371333"/>
            <a:chOff x="11797108" y="2924012"/>
            <a:chExt cx="770400" cy="770400"/>
          </a:xfrm>
        </p:grpSpPr>
        <p:sp>
          <p:nvSpPr>
            <p:cNvPr id="2712" name="Google Shape;2712;p97"/>
            <p:cNvSpPr/>
            <p:nvPr/>
          </p:nvSpPr>
          <p:spPr>
            <a:xfrm>
              <a:off x="11797108" y="2924012"/>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713" name="Google Shape;2713;p97" title="experiment"/>
            <p:cNvSpPr/>
            <p:nvPr/>
          </p:nvSpPr>
          <p:spPr>
            <a:xfrm>
              <a:off x="12064371" y="3192391"/>
              <a:ext cx="235844" cy="233640"/>
            </a:xfrm>
            <a:custGeom>
              <a:avLst/>
              <a:gdLst/>
              <a:ahLst/>
              <a:cxnLst/>
              <a:rect l="l" t="t" r="r" b="b"/>
              <a:pathLst>
                <a:path w="149980" h="148579" extrusionOk="0">
                  <a:moveTo>
                    <a:pt x="84101" y="13317"/>
                  </a:moveTo>
                  <a:lnTo>
                    <a:pt x="84101" y="71486"/>
                  </a:lnTo>
                  <a:lnTo>
                    <a:pt x="136664" y="135963"/>
                  </a:lnTo>
                  <a:lnTo>
                    <a:pt x="14018" y="135963"/>
                  </a:lnTo>
                  <a:lnTo>
                    <a:pt x="66580" y="71486"/>
                  </a:lnTo>
                  <a:lnTo>
                    <a:pt x="66580" y="13317"/>
                  </a:lnTo>
                  <a:close/>
                  <a:moveTo>
                    <a:pt x="39949" y="1"/>
                  </a:moveTo>
                  <a:lnTo>
                    <a:pt x="37846" y="1402"/>
                  </a:lnTo>
                  <a:lnTo>
                    <a:pt x="36444" y="3505"/>
                  </a:lnTo>
                  <a:lnTo>
                    <a:pt x="35744" y="6308"/>
                  </a:lnTo>
                  <a:lnTo>
                    <a:pt x="36444" y="9112"/>
                  </a:lnTo>
                  <a:lnTo>
                    <a:pt x="37846" y="11214"/>
                  </a:lnTo>
                  <a:lnTo>
                    <a:pt x="39949" y="12616"/>
                  </a:lnTo>
                  <a:lnTo>
                    <a:pt x="42752" y="13317"/>
                  </a:lnTo>
                  <a:lnTo>
                    <a:pt x="53265" y="13317"/>
                  </a:lnTo>
                  <a:lnTo>
                    <a:pt x="53265" y="67281"/>
                  </a:lnTo>
                  <a:lnTo>
                    <a:pt x="3505" y="127553"/>
                  </a:lnTo>
                  <a:lnTo>
                    <a:pt x="1403" y="130356"/>
                  </a:lnTo>
                  <a:lnTo>
                    <a:pt x="1" y="137365"/>
                  </a:lnTo>
                  <a:lnTo>
                    <a:pt x="1403" y="141570"/>
                  </a:lnTo>
                  <a:lnTo>
                    <a:pt x="3505" y="144373"/>
                  </a:lnTo>
                  <a:lnTo>
                    <a:pt x="9813" y="148578"/>
                  </a:lnTo>
                  <a:lnTo>
                    <a:pt x="140168" y="148578"/>
                  </a:lnTo>
                  <a:lnTo>
                    <a:pt x="146476" y="144373"/>
                  </a:lnTo>
                  <a:lnTo>
                    <a:pt x="148578" y="141570"/>
                  </a:lnTo>
                  <a:lnTo>
                    <a:pt x="149980" y="137365"/>
                  </a:lnTo>
                  <a:lnTo>
                    <a:pt x="148578" y="130356"/>
                  </a:lnTo>
                  <a:lnTo>
                    <a:pt x="146476" y="127553"/>
                  </a:lnTo>
                  <a:lnTo>
                    <a:pt x="96716" y="67281"/>
                  </a:lnTo>
                  <a:lnTo>
                    <a:pt x="96716" y="13317"/>
                  </a:lnTo>
                  <a:lnTo>
                    <a:pt x="107229" y="13317"/>
                  </a:lnTo>
                  <a:lnTo>
                    <a:pt x="110032" y="12616"/>
                  </a:lnTo>
                  <a:lnTo>
                    <a:pt x="112135" y="11214"/>
                  </a:lnTo>
                  <a:lnTo>
                    <a:pt x="113536" y="9112"/>
                  </a:lnTo>
                  <a:lnTo>
                    <a:pt x="114237" y="6308"/>
                  </a:lnTo>
                  <a:lnTo>
                    <a:pt x="113536" y="3505"/>
                  </a:lnTo>
                  <a:lnTo>
                    <a:pt x="112135" y="1402"/>
                  </a:lnTo>
                  <a:lnTo>
                    <a:pt x="110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2714" name="Google Shape;2714;p97"/>
          <p:cNvGrpSpPr/>
          <p:nvPr/>
        </p:nvGrpSpPr>
        <p:grpSpPr>
          <a:xfrm>
            <a:off x="4120083" y="3222056"/>
            <a:ext cx="371333" cy="371333"/>
            <a:chOff x="14060482" y="1854925"/>
            <a:chExt cx="770400" cy="770400"/>
          </a:xfrm>
        </p:grpSpPr>
        <p:sp>
          <p:nvSpPr>
            <p:cNvPr id="2715" name="Google Shape;2715;p97"/>
            <p:cNvSpPr/>
            <p:nvPr/>
          </p:nvSpPr>
          <p:spPr>
            <a:xfrm>
              <a:off x="14060482" y="1854925"/>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716" name="Google Shape;2716;p97" title="CREATING"/>
            <p:cNvSpPr/>
            <p:nvPr/>
          </p:nvSpPr>
          <p:spPr>
            <a:xfrm>
              <a:off x="14327702" y="2122144"/>
              <a:ext cx="235961" cy="235961"/>
            </a:xfrm>
            <a:custGeom>
              <a:avLst/>
              <a:gdLst/>
              <a:ahLst/>
              <a:cxnLst/>
              <a:rect l="l" t="t" r="r" b="b"/>
              <a:pathLst>
                <a:path w="161894" h="161894" extrusionOk="0">
                  <a:moveTo>
                    <a:pt x="36444" y="18222"/>
                  </a:moveTo>
                  <a:lnTo>
                    <a:pt x="51162" y="32239"/>
                  </a:lnTo>
                  <a:lnTo>
                    <a:pt x="40649" y="42751"/>
                  </a:lnTo>
                  <a:lnTo>
                    <a:pt x="49760" y="51862"/>
                  </a:lnTo>
                  <a:lnTo>
                    <a:pt x="60273" y="42050"/>
                  </a:lnTo>
                  <a:lnTo>
                    <a:pt x="74289" y="55366"/>
                  </a:lnTo>
                  <a:lnTo>
                    <a:pt x="56067" y="73588"/>
                  </a:lnTo>
                  <a:lnTo>
                    <a:pt x="18923" y="36444"/>
                  </a:lnTo>
                  <a:lnTo>
                    <a:pt x="36444" y="18222"/>
                  </a:lnTo>
                  <a:close/>
                  <a:moveTo>
                    <a:pt x="105126" y="43452"/>
                  </a:moveTo>
                  <a:lnTo>
                    <a:pt x="118442" y="56768"/>
                  </a:lnTo>
                  <a:lnTo>
                    <a:pt x="33641" y="141569"/>
                  </a:lnTo>
                  <a:lnTo>
                    <a:pt x="20325" y="141569"/>
                  </a:lnTo>
                  <a:lnTo>
                    <a:pt x="20325" y="128253"/>
                  </a:lnTo>
                  <a:lnTo>
                    <a:pt x="105126" y="43452"/>
                  </a:lnTo>
                  <a:close/>
                  <a:moveTo>
                    <a:pt x="106528" y="87605"/>
                  </a:moveTo>
                  <a:lnTo>
                    <a:pt x="119844" y="101621"/>
                  </a:lnTo>
                  <a:lnTo>
                    <a:pt x="109331" y="112134"/>
                  </a:lnTo>
                  <a:lnTo>
                    <a:pt x="119143" y="121245"/>
                  </a:lnTo>
                  <a:lnTo>
                    <a:pt x="128954" y="110732"/>
                  </a:lnTo>
                  <a:lnTo>
                    <a:pt x="143672" y="124749"/>
                  </a:lnTo>
                  <a:lnTo>
                    <a:pt x="125450" y="142971"/>
                  </a:lnTo>
                  <a:lnTo>
                    <a:pt x="88306" y="105826"/>
                  </a:lnTo>
                  <a:lnTo>
                    <a:pt x="106528" y="87605"/>
                  </a:lnTo>
                  <a:close/>
                  <a:moveTo>
                    <a:pt x="37145" y="0"/>
                  </a:moveTo>
                  <a:lnTo>
                    <a:pt x="1" y="36444"/>
                  </a:lnTo>
                  <a:lnTo>
                    <a:pt x="46256" y="82699"/>
                  </a:lnTo>
                  <a:lnTo>
                    <a:pt x="7009" y="122646"/>
                  </a:lnTo>
                  <a:lnTo>
                    <a:pt x="7009" y="154885"/>
                  </a:lnTo>
                  <a:lnTo>
                    <a:pt x="39247" y="154885"/>
                  </a:lnTo>
                  <a:lnTo>
                    <a:pt x="79195" y="114937"/>
                  </a:lnTo>
                  <a:lnTo>
                    <a:pt x="125450" y="161893"/>
                  </a:lnTo>
                  <a:lnTo>
                    <a:pt x="161894" y="125450"/>
                  </a:lnTo>
                  <a:lnTo>
                    <a:pt x="115639" y="78494"/>
                  </a:lnTo>
                  <a:lnTo>
                    <a:pt x="137364" y="56768"/>
                  </a:lnTo>
                  <a:lnTo>
                    <a:pt x="149279" y="44854"/>
                  </a:lnTo>
                  <a:lnTo>
                    <a:pt x="152783" y="39948"/>
                  </a:lnTo>
                  <a:lnTo>
                    <a:pt x="153484" y="33640"/>
                  </a:lnTo>
                  <a:lnTo>
                    <a:pt x="152783" y="27333"/>
                  </a:lnTo>
                  <a:lnTo>
                    <a:pt x="149279" y="22427"/>
                  </a:lnTo>
                  <a:lnTo>
                    <a:pt x="139467" y="12615"/>
                  </a:lnTo>
                  <a:lnTo>
                    <a:pt x="134561" y="9111"/>
                  </a:lnTo>
                  <a:lnTo>
                    <a:pt x="128254" y="7709"/>
                  </a:lnTo>
                  <a:lnTo>
                    <a:pt x="121946" y="9111"/>
                  </a:lnTo>
                  <a:lnTo>
                    <a:pt x="117040" y="12615"/>
                  </a:lnTo>
                  <a:lnTo>
                    <a:pt x="105126" y="24529"/>
                  </a:lnTo>
                  <a:lnTo>
                    <a:pt x="83400" y="46255"/>
                  </a:lnTo>
                  <a:lnTo>
                    <a:pt x="37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2717" name="Google Shape;2717;p97"/>
          <p:cNvGrpSpPr/>
          <p:nvPr/>
        </p:nvGrpSpPr>
        <p:grpSpPr>
          <a:xfrm>
            <a:off x="4149308" y="4568461"/>
            <a:ext cx="371333" cy="371333"/>
            <a:chOff x="13530756" y="2924012"/>
            <a:chExt cx="770400" cy="770400"/>
          </a:xfrm>
        </p:grpSpPr>
        <p:sp>
          <p:nvSpPr>
            <p:cNvPr id="2718" name="Google Shape;2718;p97"/>
            <p:cNvSpPr/>
            <p:nvPr/>
          </p:nvSpPr>
          <p:spPr>
            <a:xfrm>
              <a:off x="13530756" y="2924012"/>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719" name="Google Shape;2719;p97" title="database"/>
            <p:cNvSpPr/>
            <p:nvPr/>
          </p:nvSpPr>
          <p:spPr>
            <a:xfrm>
              <a:off x="13798022" y="3191277"/>
              <a:ext cx="235869" cy="235869"/>
            </a:xfrm>
            <a:custGeom>
              <a:avLst/>
              <a:gdLst/>
              <a:ahLst/>
              <a:cxnLst/>
              <a:rect l="l" t="t" r="r" b="b"/>
              <a:pathLst>
                <a:path w="148579" h="148579" extrusionOk="0">
                  <a:moveTo>
                    <a:pt x="74289" y="13317"/>
                  </a:moveTo>
                  <a:lnTo>
                    <a:pt x="93913" y="14018"/>
                  </a:lnTo>
                  <a:lnTo>
                    <a:pt x="112835" y="18223"/>
                  </a:lnTo>
                  <a:lnTo>
                    <a:pt x="121946" y="21026"/>
                  </a:lnTo>
                  <a:lnTo>
                    <a:pt x="133160" y="27333"/>
                  </a:lnTo>
                  <a:lnTo>
                    <a:pt x="135262" y="30838"/>
                  </a:lnTo>
                  <a:lnTo>
                    <a:pt x="133160" y="33641"/>
                  </a:lnTo>
                  <a:lnTo>
                    <a:pt x="121946" y="39248"/>
                  </a:lnTo>
                  <a:lnTo>
                    <a:pt x="112835" y="42051"/>
                  </a:lnTo>
                  <a:lnTo>
                    <a:pt x="93212" y="46957"/>
                  </a:lnTo>
                  <a:lnTo>
                    <a:pt x="74289" y="47658"/>
                  </a:lnTo>
                  <a:lnTo>
                    <a:pt x="54666" y="46957"/>
                  </a:lnTo>
                  <a:lnTo>
                    <a:pt x="35743" y="42051"/>
                  </a:lnTo>
                  <a:lnTo>
                    <a:pt x="26633" y="39248"/>
                  </a:lnTo>
                  <a:lnTo>
                    <a:pt x="15419" y="33641"/>
                  </a:lnTo>
                  <a:lnTo>
                    <a:pt x="13317" y="30137"/>
                  </a:lnTo>
                  <a:lnTo>
                    <a:pt x="15419" y="27333"/>
                  </a:lnTo>
                  <a:lnTo>
                    <a:pt x="26633" y="21026"/>
                  </a:lnTo>
                  <a:lnTo>
                    <a:pt x="35743" y="18223"/>
                  </a:lnTo>
                  <a:lnTo>
                    <a:pt x="54666" y="14018"/>
                  </a:lnTo>
                  <a:lnTo>
                    <a:pt x="74289" y="13317"/>
                  </a:lnTo>
                  <a:close/>
                  <a:moveTo>
                    <a:pt x="135963" y="46957"/>
                  </a:moveTo>
                  <a:lnTo>
                    <a:pt x="135963" y="78494"/>
                  </a:lnTo>
                  <a:lnTo>
                    <a:pt x="129655" y="81298"/>
                  </a:lnTo>
                  <a:lnTo>
                    <a:pt x="123348" y="84101"/>
                  </a:lnTo>
                  <a:lnTo>
                    <a:pt x="116340" y="86204"/>
                  </a:lnTo>
                  <a:lnTo>
                    <a:pt x="108630" y="88306"/>
                  </a:lnTo>
                  <a:lnTo>
                    <a:pt x="100220" y="89708"/>
                  </a:lnTo>
                  <a:lnTo>
                    <a:pt x="91810" y="90409"/>
                  </a:lnTo>
                  <a:lnTo>
                    <a:pt x="83400" y="91109"/>
                  </a:lnTo>
                  <a:lnTo>
                    <a:pt x="74289" y="91810"/>
                  </a:lnTo>
                  <a:lnTo>
                    <a:pt x="65179" y="91109"/>
                  </a:lnTo>
                  <a:lnTo>
                    <a:pt x="56068" y="90409"/>
                  </a:lnTo>
                  <a:lnTo>
                    <a:pt x="47658" y="89708"/>
                  </a:lnTo>
                  <a:lnTo>
                    <a:pt x="39248" y="87605"/>
                  </a:lnTo>
                  <a:lnTo>
                    <a:pt x="32239" y="86204"/>
                  </a:lnTo>
                  <a:lnTo>
                    <a:pt x="25231" y="84101"/>
                  </a:lnTo>
                  <a:lnTo>
                    <a:pt x="18223" y="81298"/>
                  </a:lnTo>
                  <a:lnTo>
                    <a:pt x="13317" y="78494"/>
                  </a:lnTo>
                  <a:lnTo>
                    <a:pt x="13317" y="46957"/>
                  </a:lnTo>
                  <a:lnTo>
                    <a:pt x="18223" y="50461"/>
                  </a:lnTo>
                  <a:lnTo>
                    <a:pt x="25231" y="52564"/>
                  </a:lnTo>
                  <a:lnTo>
                    <a:pt x="32239" y="55367"/>
                  </a:lnTo>
                  <a:lnTo>
                    <a:pt x="39248" y="56769"/>
                  </a:lnTo>
                  <a:lnTo>
                    <a:pt x="47658" y="58170"/>
                  </a:lnTo>
                  <a:lnTo>
                    <a:pt x="56068" y="59572"/>
                  </a:lnTo>
                  <a:lnTo>
                    <a:pt x="65179" y="60273"/>
                  </a:lnTo>
                  <a:lnTo>
                    <a:pt x="83400" y="60273"/>
                  </a:lnTo>
                  <a:lnTo>
                    <a:pt x="91810" y="59572"/>
                  </a:lnTo>
                  <a:lnTo>
                    <a:pt x="100220" y="58170"/>
                  </a:lnTo>
                  <a:lnTo>
                    <a:pt x="108630" y="56769"/>
                  </a:lnTo>
                  <a:lnTo>
                    <a:pt x="116340" y="55367"/>
                  </a:lnTo>
                  <a:lnTo>
                    <a:pt x="123348" y="52564"/>
                  </a:lnTo>
                  <a:lnTo>
                    <a:pt x="129655" y="50461"/>
                  </a:lnTo>
                  <a:lnTo>
                    <a:pt x="135963" y="46957"/>
                  </a:lnTo>
                  <a:close/>
                  <a:moveTo>
                    <a:pt x="135963" y="91109"/>
                  </a:moveTo>
                  <a:lnTo>
                    <a:pt x="135963" y="117741"/>
                  </a:lnTo>
                  <a:lnTo>
                    <a:pt x="133160" y="121245"/>
                  </a:lnTo>
                  <a:lnTo>
                    <a:pt x="128254" y="124750"/>
                  </a:lnTo>
                  <a:lnTo>
                    <a:pt x="121946" y="127553"/>
                  </a:lnTo>
                  <a:lnTo>
                    <a:pt x="114237" y="130356"/>
                  </a:lnTo>
                  <a:lnTo>
                    <a:pt x="105126" y="132459"/>
                  </a:lnTo>
                  <a:lnTo>
                    <a:pt x="95315" y="133860"/>
                  </a:lnTo>
                  <a:lnTo>
                    <a:pt x="84802" y="135262"/>
                  </a:lnTo>
                  <a:lnTo>
                    <a:pt x="74289" y="135963"/>
                  </a:lnTo>
                  <a:lnTo>
                    <a:pt x="63777" y="135262"/>
                  </a:lnTo>
                  <a:lnTo>
                    <a:pt x="53264" y="133860"/>
                  </a:lnTo>
                  <a:lnTo>
                    <a:pt x="43453" y="132459"/>
                  </a:lnTo>
                  <a:lnTo>
                    <a:pt x="34342" y="130356"/>
                  </a:lnTo>
                  <a:lnTo>
                    <a:pt x="26633" y="127553"/>
                  </a:lnTo>
                  <a:lnTo>
                    <a:pt x="20325" y="124750"/>
                  </a:lnTo>
                  <a:lnTo>
                    <a:pt x="15419" y="121946"/>
                  </a:lnTo>
                  <a:lnTo>
                    <a:pt x="13317" y="118442"/>
                  </a:lnTo>
                  <a:lnTo>
                    <a:pt x="13317" y="91109"/>
                  </a:lnTo>
                  <a:lnTo>
                    <a:pt x="18223" y="94614"/>
                  </a:lnTo>
                  <a:lnTo>
                    <a:pt x="25231" y="96716"/>
                  </a:lnTo>
                  <a:lnTo>
                    <a:pt x="32239" y="99520"/>
                  </a:lnTo>
                  <a:lnTo>
                    <a:pt x="39248" y="100921"/>
                  </a:lnTo>
                  <a:lnTo>
                    <a:pt x="47658" y="102323"/>
                  </a:lnTo>
                  <a:lnTo>
                    <a:pt x="56068" y="103725"/>
                  </a:lnTo>
                  <a:lnTo>
                    <a:pt x="65179" y="104425"/>
                  </a:lnTo>
                  <a:lnTo>
                    <a:pt x="83400" y="104425"/>
                  </a:lnTo>
                  <a:lnTo>
                    <a:pt x="91810" y="103725"/>
                  </a:lnTo>
                  <a:lnTo>
                    <a:pt x="100220" y="103024"/>
                  </a:lnTo>
                  <a:lnTo>
                    <a:pt x="108630" y="100921"/>
                  </a:lnTo>
                  <a:lnTo>
                    <a:pt x="116340" y="99520"/>
                  </a:lnTo>
                  <a:lnTo>
                    <a:pt x="123348" y="96716"/>
                  </a:lnTo>
                  <a:lnTo>
                    <a:pt x="129655" y="94614"/>
                  </a:lnTo>
                  <a:lnTo>
                    <a:pt x="135963" y="91109"/>
                  </a:lnTo>
                  <a:close/>
                  <a:moveTo>
                    <a:pt x="59572" y="1"/>
                  </a:moveTo>
                  <a:lnTo>
                    <a:pt x="32940" y="4907"/>
                  </a:lnTo>
                  <a:lnTo>
                    <a:pt x="21727" y="9112"/>
                  </a:lnTo>
                  <a:lnTo>
                    <a:pt x="11915" y="13317"/>
                  </a:lnTo>
                  <a:lnTo>
                    <a:pt x="702" y="24530"/>
                  </a:lnTo>
                  <a:lnTo>
                    <a:pt x="1" y="30838"/>
                  </a:lnTo>
                  <a:lnTo>
                    <a:pt x="1" y="117040"/>
                  </a:lnTo>
                  <a:lnTo>
                    <a:pt x="702" y="124049"/>
                  </a:lnTo>
                  <a:lnTo>
                    <a:pt x="11214" y="135262"/>
                  </a:lnTo>
                  <a:lnTo>
                    <a:pt x="21026" y="139467"/>
                  </a:lnTo>
                  <a:lnTo>
                    <a:pt x="32239" y="143672"/>
                  </a:lnTo>
                  <a:lnTo>
                    <a:pt x="58871" y="148578"/>
                  </a:lnTo>
                  <a:lnTo>
                    <a:pt x="89708" y="148578"/>
                  </a:lnTo>
                  <a:lnTo>
                    <a:pt x="116340" y="143672"/>
                  </a:lnTo>
                  <a:lnTo>
                    <a:pt x="127553" y="139467"/>
                  </a:lnTo>
                  <a:lnTo>
                    <a:pt x="137365" y="135262"/>
                  </a:lnTo>
                  <a:lnTo>
                    <a:pt x="147877" y="124049"/>
                  </a:lnTo>
                  <a:lnTo>
                    <a:pt x="148578" y="117040"/>
                  </a:lnTo>
                  <a:lnTo>
                    <a:pt x="148578" y="30838"/>
                  </a:lnTo>
                  <a:lnTo>
                    <a:pt x="147877" y="24530"/>
                  </a:lnTo>
                  <a:lnTo>
                    <a:pt x="136664" y="13317"/>
                  </a:lnTo>
                  <a:lnTo>
                    <a:pt x="126852" y="9112"/>
                  </a:lnTo>
                  <a:lnTo>
                    <a:pt x="115639" y="4907"/>
                  </a:lnTo>
                  <a:lnTo>
                    <a:pt x="89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2720" name="Google Shape;2720;p97"/>
          <p:cNvGrpSpPr/>
          <p:nvPr/>
        </p:nvGrpSpPr>
        <p:grpSpPr>
          <a:xfrm>
            <a:off x="4149308" y="1875651"/>
            <a:ext cx="371333" cy="371333"/>
            <a:chOff x="13530756" y="802410"/>
            <a:chExt cx="770400" cy="770400"/>
          </a:xfrm>
        </p:grpSpPr>
        <p:sp>
          <p:nvSpPr>
            <p:cNvPr id="2721" name="Google Shape;2721;p97"/>
            <p:cNvSpPr/>
            <p:nvPr/>
          </p:nvSpPr>
          <p:spPr>
            <a:xfrm>
              <a:off x="13530756" y="802410"/>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DM Sans" pitchFamily="2" charset="77"/>
                <a:sym typeface="Arial"/>
              </a:endParaRPr>
            </a:p>
          </p:txBody>
        </p:sp>
        <p:sp>
          <p:nvSpPr>
            <p:cNvPr id="2722" name="Google Shape;2722;p97" title="cloud"/>
            <p:cNvSpPr/>
            <p:nvPr/>
          </p:nvSpPr>
          <p:spPr>
            <a:xfrm>
              <a:off x="13777181" y="1086935"/>
              <a:ext cx="277550" cy="201350"/>
            </a:xfrm>
            <a:custGeom>
              <a:avLst/>
              <a:gdLst/>
              <a:ahLst/>
              <a:cxnLst/>
              <a:rect l="l" t="t" r="r" b="b"/>
              <a:pathLst>
                <a:path w="192409" h="139584" extrusionOk="0">
                  <a:moveTo>
                    <a:pt x="122792" y="54574"/>
                  </a:moveTo>
                  <a:lnTo>
                    <a:pt x="81512" y="95854"/>
                  </a:lnTo>
                  <a:lnTo>
                    <a:pt x="59822" y="74165"/>
                  </a:lnTo>
                  <a:lnTo>
                    <a:pt x="50727" y="82911"/>
                  </a:lnTo>
                  <a:lnTo>
                    <a:pt x="81512" y="113696"/>
                  </a:lnTo>
                  <a:lnTo>
                    <a:pt x="131538" y="63320"/>
                  </a:lnTo>
                  <a:lnTo>
                    <a:pt x="122792" y="54574"/>
                  </a:lnTo>
                  <a:close/>
                  <a:moveTo>
                    <a:pt x="95855" y="12944"/>
                  </a:moveTo>
                  <a:lnTo>
                    <a:pt x="100403" y="13294"/>
                  </a:lnTo>
                  <a:lnTo>
                    <a:pt x="109499" y="14693"/>
                  </a:lnTo>
                  <a:lnTo>
                    <a:pt x="117545" y="18191"/>
                  </a:lnTo>
                  <a:lnTo>
                    <a:pt x="124891" y="23439"/>
                  </a:lnTo>
                  <a:lnTo>
                    <a:pt x="128390" y="26587"/>
                  </a:lnTo>
                  <a:lnTo>
                    <a:pt x="131538" y="30436"/>
                  </a:lnTo>
                  <a:lnTo>
                    <a:pt x="136436" y="37782"/>
                  </a:lnTo>
                  <a:lnTo>
                    <a:pt x="139934" y="46178"/>
                  </a:lnTo>
                  <a:lnTo>
                    <a:pt x="141683" y="55624"/>
                  </a:lnTo>
                  <a:lnTo>
                    <a:pt x="141683" y="60521"/>
                  </a:lnTo>
                  <a:lnTo>
                    <a:pt x="141683" y="78713"/>
                  </a:lnTo>
                  <a:lnTo>
                    <a:pt x="155327" y="78713"/>
                  </a:lnTo>
                  <a:lnTo>
                    <a:pt x="160224" y="79062"/>
                  </a:lnTo>
                  <a:lnTo>
                    <a:pt x="168620" y="82561"/>
                  </a:lnTo>
                  <a:lnTo>
                    <a:pt x="172469" y="85709"/>
                  </a:lnTo>
                  <a:lnTo>
                    <a:pt x="175617" y="89557"/>
                  </a:lnTo>
                  <a:lnTo>
                    <a:pt x="179115" y="97953"/>
                  </a:lnTo>
                  <a:lnTo>
                    <a:pt x="179465" y="102501"/>
                  </a:lnTo>
                  <a:lnTo>
                    <a:pt x="179115" y="107399"/>
                  </a:lnTo>
                  <a:lnTo>
                    <a:pt x="175617" y="115795"/>
                  </a:lnTo>
                  <a:lnTo>
                    <a:pt x="172469" y="119643"/>
                  </a:lnTo>
                  <a:lnTo>
                    <a:pt x="168620" y="122792"/>
                  </a:lnTo>
                  <a:lnTo>
                    <a:pt x="160224" y="126290"/>
                  </a:lnTo>
                  <a:lnTo>
                    <a:pt x="155327" y="126640"/>
                  </a:lnTo>
                  <a:lnTo>
                    <a:pt x="46179" y="126640"/>
                  </a:lnTo>
                  <a:lnTo>
                    <a:pt x="39532" y="125940"/>
                  </a:lnTo>
                  <a:lnTo>
                    <a:pt x="27638" y="121392"/>
                  </a:lnTo>
                  <a:lnTo>
                    <a:pt x="22740" y="116844"/>
                  </a:lnTo>
                  <a:lnTo>
                    <a:pt x="18192" y="111947"/>
                  </a:lnTo>
                  <a:lnTo>
                    <a:pt x="13644" y="100052"/>
                  </a:lnTo>
                  <a:lnTo>
                    <a:pt x="13294" y="93406"/>
                  </a:lnTo>
                  <a:lnTo>
                    <a:pt x="13644" y="86759"/>
                  </a:lnTo>
                  <a:lnTo>
                    <a:pt x="18192" y="74864"/>
                  </a:lnTo>
                  <a:lnTo>
                    <a:pt x="22390" y="69967"/>
                  </a:lnTo>
                  <a:lnTo>
                    <a:pt x="27288" y="65419"/>
                  </a:lnTo>
                  <a:lnTo>
                    <a:pt x="38832" y="60871"/>
                  </a:lnTo>
                  <a:lnTo>
                    <a:pt x="45479" y="60521"/>
                  </a:lnTo>
                  <a:lnTo>
                    <a:pt x="49677" y="60521"/>
                  </a:lnTo>
                  <a:lnTo>
                    <a:pt x="49677" y="55624"/>
                  </a:lnTo>
                  <a:lnTo>
                    <a:pt x="51426" y="46178"/>
                  </a:lnTo>
                  <a:lnTo>
                    <a:pt x="54925" y="37782"/>
                  </a:lnTo>
                  <a:lnTo>
                    <a:pt x="59822" y="30436"/>
                  </a:lnTo>
                  <a:lnTo>
                    <a:pt x="62971" y="26587"/>
                  </a:lnTo>
                  <a:lnTo>
                    <a:pt x="66469" y="23439"/>
                  </a:lnTo>
                  <a:lnTo>
                    <a:pt x="73816" y="18191"/>
                  </a:lnTo>
                  <a:lnTo>
                    <a:pt x="82212" y="14693"/>
                  </a:lnTo>
                  <a:lnTo>
                    <a:pt x="90957" y="13294"/>
                  </a:lnTo>
                  <a:lnTo>
                    <a:pt x="95855" y="12944"/>
                  </a:lnTo>
                  <a:close/>
                  <a:moveTo>
                    <a:pt x="91307" y="0"/>
                  </a:moveTo>
                  <a:lnTo>
                    <a:pt x="81512" y="1749"/>
                  </a:lnTo>
                  <a:lnTo>
                    <a:pt x="72066" y="4898"/>
                  </a:lnTo>
                  <a:lnTo>
                    <a:pt x="63321" y="10145"/>
                  </a:lnTo>
                  <a:lnTo>
                    <a:pt x="59123" y="13294"/>
                  </a:lnTo>
                  <a:lnTo>
                    <a:pt x="55274" y="16792"/>
                  </a:lnTo>
                  <a:lnTo>
                    <a:pt x="48628" y="24488"/>
                  </a:lnTo>
                  <a:lnTo>
                    <a:pt x="43730" y="33234"/>
                  </a:lnTo>
                  <a:lnTo>
                    <a:pt x="39882" y="42680"/>
                  </a:lnTo>
                  <a:lnTo>
                    <a:pt x="38832" y="47927"/>
                  </a:lnTo>
                  <a:lnTo>
                    <a:pt x="30436" y="49676"/>
                  </a:lnTo>
                  <a:lnTo>
                    <a:pt x="16793" y="57373"/>
                  </a:lnTo>
                  <a:lnTo>
                    <a:pt x="10846" y="63670"/>
                  </a:lnTo>
                  <a:lnTo>
                    <a:pt x="5948" y="69967"/>
                  </a:lnTo>
                  <a:lnTo>
                    <a:pt x="351" y="85010"/>
                  </a:lnTo>
                  <a:lnTo>
                    <a:pt x="1" y="93406"/>
                  </a:lnTo>
                  <a:lnTo>
                    <a:pt x="1" y="98303"/>
                  </a:lnTo>
                  <a:lnTo>
                    <a:pt x="1750" y="107049"/>
                  </a:lnTo>
                  <a:lnTo>
                    <a:pt x="5248" y="115095"/>
                  </a:lnTo>
                  <a:lnTo>
                    <a:pt x="10146" y="122792"/>
                  </a:lnTo>
                  <a:lnTo>
                    <a:pt x="13294" y="126290"/>
                  </a:lnTo>
                  <a:lnTo>
                    <a:pt x="16793" y="129438"/>
                  </a:lnTo>
                  <a:lnTo>
                    <a:pt x="24489" y="134336"/>
                  </a:lnTo>
                  <a:lnTo>
                    <a:pt x="32535" y="137834"/>
                  </a:lnTo>
                  <a:lnTo>
                    <a:pt x="41281" y="139584"/>
                  </a:lnTo>
                  <a:lnTo>
                    <a:pt x="155327" y="139584"/>
                  </a:lnTo>
                  <a:lnTo>
                    <a:pt x="162673" y="139234"/>
                  </a:lnTo>
                  <a:lnTo>
                    <a:pt x="175967" y="133636"/>
                  </a:lnTo>
                  <a:lnTo>
                    <a:pt x="181564" y="128739"/>
                  </a:lnTo>
                  <a:lnTo>
                    <a:pt x="186462" y="123141"/>
                  </a:lnTo>
                  <a:lnTo>
                    <a:pt x="192059" y="109848"/>
                  </a:lnTo>
                  <a:lnTo>
                    <a:pt x="192409" y="102501"/>
                  </a:lnTo>
                  <a:lnTo>
                    <a:pt x="192059" y="94805"/>
                  </a:lnTo>
                  <a:lnTo>
                    <a:pt x="186462" y="81511"/>
                  </a:lnTo>
                  <a:lnTo>
                    <a:pt x="181564" y="75914"/>
                  </a:lnTo>
                  <a:lnTo>
                    <a:pt x="175967" y="71016"/>
                  </a:lnTo>
                  <a:lnTo>
                    <a:pt x="162323" y="65769"/>
                  </a:lnTo>
                  <a:lnTo>
                    <a:pt x="154977" y="65769"/>
                  </a:lnTo>
                  <a:lnTo>
                    <a:pt x="154977" y="60521"/>
                  </a:lnTo>
                  <a:lnTo>
                    <a:pt x="154627" y="54224"/>
                  </a:lnTo>
                  <a:lnTo>
                    <a:pt x="152528" y="42680"/>
                  </a:lnTo>
                  <a:lnTo>
                    <a:pt x="148330" y="32185"/>
                  </a:lnTo>
                  <a:lnTo>
                    <a:pt x="142033" y="22389"/>
                  </a:lnTo>
                  <a:lnTo>
                    <a:pt x="137835" y="17842"/>
                  </a:lnTo>
                  <a:lnTo>
                    <a:pt x="133637" y="13294"/>
                  </a:lnTo>
                  <a:lnTo>
                    <a:pt x="124192" y="6647"/>
                  </a:lnTo>
                  <a:lnTo>
                    <a:pt x="114046" y="2449"/>
                  </a:lnTo>
                  <a:lnTo>
                    <a:pt x="1028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sp>
        <p:nvSpPr>
          <p:cNvPr id="2723" name="Google Shape;2723;p97"/>
          <p:cNvSpPr txBox="1">
            <a:spLocks noGrp="1"/>
          </p:cNvSpPr>
          <p:nvPr>
            <p:ph type="subTitle" idx="3"/>
          </p:nvPr>
        </p:nvSpPr>
        <p:spPr>
          <a:xfrm>
            <a:off x="4677325" y="1164050"/>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Generative AI</a:t>
            </a:r>
            <a:endParaRPr sz="1400" dirty="0">
              <a:latin typeface="DM Sans" pitchFamily="2" charset="77"/>
            </a:endParaRPr>
          </a:p>
        </p:txBody>
      </p:sp>
      <p:sp>
        <p:nvSpPr>
          <p:cNvPr id="2724" name="Google Shape;2724;p97"/>
          <p:cNvSpPr txBox="1">
            <a:spLocks noGrp="1"/>
          </p:cNvSpPr>
          <p:nvPr>
            <p:ph type="subTitle" idx="3"/>
          </p:nvPr>
        </p:nvSpPr>
        <p:spPr>
          <a:xfrm>
            <a:off x="4677325" y="1837973"/>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Neural Networks</a:t>
            </a:r>
            <a:endParaRPr sz="1400" dirty="0">
              <a:latin typeface="DM Sans" pitchFamily="2" charset="77"/>
            </a:endParaRPr>
          </a:p>
        </p:txBody>
      </p:sp>
      <p:sp>
        <p:nvSpPr>
          <p:cNvPr id="2725" name="Google Shape;2725;p97"/>
          <p:cNvSpPr txBox="1">
            <a:spLocks noGrp="1"/>
          </p:cNvSpPr>
          <p:nvPr>
            <p:ph type="subTitle" idx="3"/>
          </p:nvPr>
        </p:nvSpPr>
        <p:spPr>
          <a:xfrm>
            <a:off x="4677325" y="2511899"/>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Large Language Models</a:t>
            </a:r>
            <a:endParaRPr sz="1400" dirty="0">
              <a:latin typeface="DM Sans" pitchFamily="2" charset="77"/>
            </a:endParaRPr>
          </a:p>
        </p:txBody>
      </p:sp>
      <p:sp>
        <p:nvSpPr>
          <p:cNvPr id="2726" name="Google Shape;2726;p97"/>
          <p:cNvSpPr txBox="1">
            <a:spLocks noGrp="1"/>
          </p:cNvSpPr>
          <p:nvPr>
            <p:ph type="subTitle" idx="3"/>
          </p:nvPr>
        </p:nvSpPr>
        <p:spPr>
          <a:xfrm>
            <a:off x="4677325" y="3185824"/>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Transformer Architecture</a:t>
            </a:r>
            <a:endParaRPr sz="1400" dirty="0">
              <a:latin typeface="DM Sans" pitchFamily="2" charset="77"/>
            </a:endParaRPr>
          </a:p>
        </p:txBody>
      </p:sp>
      <p:sp>
        <p:nvSpPr>
          <p:cNvPr id="2727" name="Google Shape;2727;p97"/>
          <p:cNvSpPr txBox="1">
            <a:spLocks noGrp="1"/>
          </p:cNvSpPr>
          <p:nvPr>
            <p:ph type="subTitle" idx="3"/>
          </p:nvPr>
        </p:nvSpPr>
        <p:spPr>
          <a:xfrm>
            <a:off x="4677325" y="3859750"/>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Natural Language Processing</a:t>
            </a:r>
            <a:endParaRPr sz="1400" dirty="0">
              <a:latin typeface="DM Sans" pitchFamily="2" charset="77"/>
            </a:endParaRPr>
          </a:p>
        </p:txBody>
      </p:sp>
      <p:sp>
        <p:nvSpPr>
          <p:cNvPr id="2728" name="Google Shape;2728;p97"/>
          <p:cNvSpPr txBox="1">
            <a:spLocks noGrp="1"/>
          </p:cNvSpPr>
          <p:nvPr>
            <p:ph type="subTitle" idx="3"/>
          </p:nvPr>
        </p:nvSpPr>
        <p:spPr>
          <a:xfrm>
            <a:off x="4677325" y="4533675"/>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Tokenization</a:t>
            </a:r>
            <a:endParaRPr sz="1400" dirty="0">
              <a:latin typeface="DM Sans" pitchFamily="2" charset="77"/>
            </a:endParaRPr>
          </a:p>
        </p:txBody>
      </p:sp>
      <p:sp>
        <p:nvSpPr>
          <p:cNvPr id="2729" name="Google Shape;2729;p97"/>
          <p:cNvSpPr txBox="1">
            <a:spLocks noGrp="1"/>
          </p:cNvSpPr>
          <p:nvPr>
            <p:ph type="body" idx="2"/>
          </p:nvPr>
        </p:nvSpPr>
        <p:spPr>
          <a:xfrm>
            <a:off x="4677325" y="1453528"/>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dirty="0">
                <a:latin typeface="DM Sans" pitchFamily="2" charset="77"/>
              </a:rPr>
              <a:t>AI that creates new content—such as text, code, images, or music—rather than just analyzing data.</a:t>
            </a:r>
            <a:endParaRPr sz="1000" dirty="0">
              <a:solidFill>
                <a:schemeClr val="dk2"/>
              </a:solidFill>
              <a:latin typeface="DM Sans" pitchFamily="2" charset="7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91"/>
        <p:cNvGrpSpPr/>
        <p:nvPr/>
      </p:nvGrpSpPr>
      <p:grpSpPr>
        <a:xfrm>
          <a:off x="0" y="0"/>
          <a:ext cx="0" cy="0"/>
          <a:chOff x="0" y="0"/>
          <a:chExt cx="0" cy="0"/>
        </a:xfrm>
      </p:grpSpPr>
      <p:sp>
        <p:nvSpPr>
          <p:cNvPr id="42" name="Google Shape;11592;p370">
            <a:extLst>
              <a:ext uri="{FF2B5EF4-FFF2-40B4-BE49-F238E27FC236}">
                <a16:creationId xmlns:a16="http://schemas.microsoft.com/office/drawing/2014/main" id="{8CC782A1-8C9C-E1E4-20D8-CC71338ECAC7}"/>
              </a:ext>
            </a:extLst>
          </p:cNvPr>
          <p:cNvSpPr/>
          <p:nvPr/>
        </p:nvSpPr>
        <p:spPr>
          <a:xfrm>
            <a:off x="356625" y="3166250"/>
            <a:ext cx="447600" cy="447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solidFill>
                <a:srgbClr val="4BBD9C"/>
              </a:solidFill>
              <a:latin typeface="DM Sans" pitchFamily="2" charset="77"/>
              <a:ea typeface="Poppins"/>
              <a:cs typeface="Poppins"/>
              <a:sym typeface="Poppins"/>
            </a:endParaRPr>
          </a:p>
        </p:txBody>
      </p:sp>
      <p:sp>
        <p:nvSpPr>
          <p:cNvPr id="43" name="Google Shape;11593;p370">
            <a:extLst>
              <a:ext uri="{FF2B5EF4-FFF2-40B4-BE49-F238E27FC236}">
                <a16:creationId xmlns:a16="http://schemas.microsoft.com/office/drawing/2014/main" id="{09DA66FE-9E2E-5149-C59D-41A26904EAD7}"/>
              </a:ext>
            </a:extLst>
          </p:cNvPr>
          <p:cNvSpPr/>
          <p:nvPr/>
        </p:nvSpPr>
        <p:spPr>
          <a:xfrm>
            <a:off x="356625" y="4158200"/>
            <a:ext cx="447600" cy="447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solidFill>
                <a:srgbClr val="4BBD9C"/>
              </a:solidFill>
              <a:latin typeface="DM Sans" pitchFamily="2" charset="77"/>
              <a:ea typeface="Poppins"/>
              <a:cs typeface="Poppins"/>
              <a:sym typeface="Poppins"/>
            </a:endParaRPr>
          </a:p>
        </p:txBody>
      </p:sp>
      <p:sp>
        <p:nvSpPr>
          <p:cNvPr id="44" name="Google Shape;11594;p370">
            <a:extLst>
              <a:ext uri="{FF2B5EF4-FFF2-40B4-BE49-F238E27FC236}">
                <a16:creationId xmlns:a16="http://schemas.microsoft.com/office/drawing/2014/main" id="{A90B1513-19C5-20A7-2579-55C892881549}"/>
              </a:ext>
            </a:extLst>
          </p:cNvPr>
          <p:cNvSpPr/>
          <p:nvPr/>
        </p:nvSpPr>
        <p:spPr>
          <a:xfrm>
            <a:off x="2970450" y="3166250"/>
            <a:ext cx="447600" cy="447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solidFill>
                <a:srgbClr val="4BBD9C"/>
              </a:solidFill>
              <a:latin typeface="DM Sans" pitchFamily="2" charset="77"/>
              <a:ea typeface="Poppins"/>
              <a:cs typeface="Poppins"/>
              <a:sym typeface="Poppins"/>
            </a:endParaRPr>
          </a:p>
        </p:txBody>
      </p:sp>
      <p:sp>
        <p:nvSpPr>
          <p:cNvPr id="45" name="Google Shape;11595;p370">
            <a:extLst>
              <a:ext uri="{FF2B5EF4-FFF2-40B4-BE49-F238E27FC236}">
                <a16:creationId xmlns:a16="http://schemas.microsoft.com/office/drawing/2014/main" id="{333AF997-837F-9919-C653-FF76DF32C545}"/>
              </a:ext>
            </a:extLst>
          </p:cNvPr>
          <p:cNvSpPr/>
          <p:nvPr/>
        </p:nvSpPr>
        <p:spPr>
          <a:xfrm>
            <a:off x="2970450" y="4158200"/>
            <a:ext cx="447600" cy="447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solidFill>
                <a:srgbClr val="4BBD9C"/>
              </a:solidFill>
              <a:latin typeface="DM Sans" pitchFamily="2" charset="77"/>
              <a:ea typeface="Poppins"/>
              <a:cs typeface="Poppins"/>
              <a:sym typeface="Poppins"/>
            </a:endParaRPr>
          </a:p>
        </p:txBody>
      </p:sp>
      <p:sp>
        <p:nvSpPr>
          <p:cNvPr id="46" name="Google Shape;11596;p370">
            <a:extLst>
              <a:ext uri="{FF2B5EF4-FFF2-40B4-BE49-F238E27FC236}">
                <a16:creationId xmlns:a16="http://schemas.microsoft.com/office/drawing/2014/main" id="{F595F47B-E3D3-2C1F-BC93-EAE8C4221188}"/>
              </a:ext>
            </a:extLst>
          </p:cNvPr>
          <p:cNvSpPr>
            <a:spLocks noGrp="1" noRot="1" noMove="1" noResize="1" noEditPoints="1" noAdjustHandles="1" noChangeArrowheads="1" noChangeShapeType="1"/>
          </p:cNvSpPr>
          <p:nvPr/>
        </p:nvSpPr>
        <p:spPr>
          <a:xfrm>
            <a:off x="5533100" y="125"/>
            <a:ext cx="3610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DM Sans" pitchFamily="2" charset="77"/>
              <a:ea typeface="Poppins"/>
              <a:cs typeface="Poppins"/>
              <a:sym typeface="Poppins"/>
            </a:endParaRPr>
          </a:p>
        </p:txBody>
      </p:sp>
      <p:sp>
        <p:nvSpPr>
          <p:cNvPr id="47" name="Google Shape;11597;p370">
            <a:extLst>
              <a:ext uri="{FF2B5EF4-FFF2-40B4-BE49-F238E27FC236}">
                <a16:creationId xmlns:a16="http://schemas.microsoft.com/office/drawing/2014/main" id="{2D55CD29-640D-37E9-4F34-01F91D2C71AF}"/>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a:t>
            </a:r>
          </a:p>
        </p:txBody>
      </p:sp>
      <p:sp>
        <p:nvSpPr>
          <p:cNvPr id="48" name="Google Shape;11598;p370">
            <a:extLst>
              <a:ext uri="{FF2B5EF4-FFF2-40B4-BE49-F238E27FC236}">
                <a16:creationId xmlns:a16="http://schemas.microsoft.com/office/drawing/2014/main" id="{5EA71701-E6DA-582B-2F12-01600C3EC254}"/>
              </a:ext>
            </a:extLst>
          </p:cNvPr>
          <p:cNvSpPr txBox="1">
            <a:spLocks noGrp="1"/>
          </p:cNvSpPr>
          <p:nvPr>
            <p:ph type="body" idx="2"/>
          </p:nvPr>
        </p:nvSpPr>
        <p:spPr>
          <a:xfrm>
            <a:off x="5688775" y="1340549"/>
            <a:ext cx="3107700" cy="10449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US" sz="1000" dirty="0">
                <a:solidFill>
                  <a:schemeClr val="dk2"/>
                </a:solidFill>
                <a:latin typeface="DM Sans" pitchFamily="2" charset="77"/>
              </a:rPr>
              <a:t>The amount of resource (data, compute, and engineering effort) needed to implement and maintain each technique.</a:t>
            </a:r>
            <a:endParaRPr sz="1000" dirty="0">
              <a:solidFill>
                <a:schemeClr val="dk2"/>
              </a:solidFill>
              <a:latin typeface="DM Sans" pitchFamily="2" charset="77"/>
            </a:endParaRPr>
          </a:p>
        </p:txBody>
      </p:sp>
      <p:sp>
        <p:nvSpPr>
          <p:cNvPr id="49" name="Google Shape;11599;p370">
            <a:extLst>
              <a:ext uri="{FF2B5EF4-FFF2-40B4-BE49-F238E27FC236}">
                <a16:creationId xmlns:a16="http://schemas.microsoft.com/office/drawing/2014/main" id="{11D067DB-F1E6-4DA0-587E-D03ECE061BF3}"/>
              </a:ext>
            </a:extLst>
          </p:cNvPr>
          <p:cNvSpPr txBox="1">
            <a:spLocks noGrp="1"/>
          </p:cNvSpPr>
          <p:nvPr>
            <p:ph type="title"/>
          </p:nvPr>
        </p:nvSpPr>
        <p:spPr>
          <a:xfrm>
            <a:off x="356625" y="539375"/>
            <a:ext cx="4968600" cy="23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Optimization Techniques</a:t>
            </a:r>
            <a:endParaRPr dirty="0">
              <a:latin typeface="DM Sans" pitchFamily="2" charset="77"/>
            </a:endParaRPr>
          </a:p>
        </p:txBody>
      </p:sp>
      <p:sp>
        <p:nvSpPr>
          <p:cNvPr id="50" name="Google Shape;11600;p370">
            <a:extLst>
              <a:ext uri="{FF2B5EF4-FFF2-40B4-BE49-F238E27FC236}">
                <a16:creationId xmlns:a16="http://schemas.microsoft.com/office/drawing/2014/main" id="{BA4B755C-517C-6A3E-E187-957CC4754B8C}"/>
              </a:ext>
            </a:extLst>
          </p:cNvPr>
          <p:cNvSpPr txBox="1">
            <a:spLocks/>
          </p:cNvSpPr>
          <p:nvPr/>
        </p:nvSpPr>
        <p:spPr>
          <a:xfrm>
            <a:off x="5688775" y="2860251"/>
            <a:ext cx="3107700" cy="10449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indent="0">
              <a:spcAft>
                <a:spcPts val="1200"/>
              </a:spcAft>
              <a:buFont typeface="DM Sans"/>
              <a:buNone/>
            </a:pPr>
            <a:r>
              <a:rPr lang="en-US" dirty="0">
                <a:latin typeface="DM Sans" pitchFamily="2" charset="77"/>
              </a:rPr>
              <a:t>How quickly and easily the technique can be deployed or iterated on in real-world workflows.</a:t>
            </a:r>
          </a:p>
        </p:txBody>
      </p:sp>
      <p:sp>
        <p:nvSpPr>
          <p:cNvPr id="51" name="Google Shape;11601;p370">
            <a:extLst>
              <a:ext uri="{FF2B5EF4-FFF2-40B4-BE49-F238E27FC236}">
                <a16:creationId xmlns:a16="http://schemas.microsoft.com/office/drawing/2014/main" id="{F1684B24-CE53-C3B8-C3E1-A714D041CAD6}"/>
              </a:ext>
            </a:extLst>
          </p:cNvPr>
          <p:cNvSpPr txBox="1">
            <a:spLocks/>
          </p:cNvSpPr>
          <p:nvPr/>
        </p:nvSpPr>
        <p:spPr>
          <a:xfrm>
            <a:off x="5688775" y="4379953"/>
            <a:ext cx="3107700" cy="10449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indent="0">
              <a:spcAft>
                <a:spcPts val="1200"/>
              </a:spcAft>
              <a:buFont typeface="DM Sans"/>
              <a:buNone/>
            </a:pPr>
            <a:r>
              <a:rPr lang="en-US" dirty="0">
                <a:latin typeface="DM Sans" pitchFamily="2" charset="77"/>
              </a:rPr>
              <a:t>The degree of improvement the technique delivers in output quality, accuracy, and reliability.</a:t>
            </a:r>
          </a:p>
        </p:txBody>
      </p:sp>
      <p:sp>
        <p:nvSpPr>
          <p:cNvPr id="52" name="Google Shape;11602;p370">
            <a:extLst>
              <a:ext uri="{FF2B5EF4-FFF2-40B4-BE49-F238E27FC236}">
                <a16:creationId xmlns:a16="http://schemas.microsoft.com/office/drawing/2014/main" id="{598F48CC-232C-56F7-BFCD-EE6A170EFC05}"/>
              </a:ext>
            </a:extLst>
          </p:cNvPr>
          <p:cNvSpPr txBox="1">
            <a:spLocks/>
          </p:cNvSpPr>
          <p:nvPr/>
        </p:nvSpPr>
        <p:spPr>
          <a:xfrm>
            <a:off x="807548" y="3345954"/>
            <a:ext cx="2164200" cy="5073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indent="0">
              <a:spcAft>
                <a:spcPts val="1200"/>
              </a:spcAft>
              <a:buFont typeface="DM Sans"/>
              <a:buNone/>
            </a:pPr>
            <a:r>
              <a:rPr lang="en-US" dirty="0">
                <a:latin typeface="DM Sans" pitchFamily="2" charset="77"/>
              </a:rPr>
              <a:t>Training an LLM on custom data to specialize its behavior.</a:t>
            </a:r>
          </a:p>
        </p:txBody>
      </p:sp>
      <p:sp>
        <p:nvSpPr>
          <p:cNvPr id="53" name="Google Shape;11603;p370">
            <a:extLst>
              <a:ext uri="{FF2B5EF4-FFF2-40B4-BE49-F238E27FC236}">
                <a16:creationId xmlns:a16="http://schemas.microsoft.com/office/drawing/2014/main" id="{F4A5BF64-A544-C8AD-2D85-8C3DED6C63B3}"/>
              </a:ext>
            </a:extLst>
          </p:cNvPr>
          <p:cNvSpPr txBox="1">
            <a:spLocks/>
          </p:cNvSpPr>
          <p:nvPr/>
        </p:nvSpPr>
        <p:spPr>
          <a:xfrm>
            <a:off x="807548" y="4414100"/>
            <a:ext cx="2164200" cy="5073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indent="0">
              <a:spcAft>
                <a:spcPts val="1200"/>
              </a:spcAft>
              <a:buFont typeface="DM Sans"/>
              <a:buNone/>
            </a:pPr>
            <a:r>
              <a:rPr lang="en-US" dirty="0">
                <a:latin typeface="DM Sans" pitchFamily="2" charset="77"/>
              </a:rPr>
              <a:t>Designing effective prompts to guide model outputs.</a:t>
            </a:r>
          </a:p>
        </p:txBody>
      </p:sp>
      <p:sp>
        <p:nvSpPr>
          <p:cNvPr id="54" name="Google Shape;11604;p370">
            <a:extLst>
              <a:ext uri="{FF2B5EF4-FFF2-40B4-BE49-F238E27FC236}">
                <a16:creationId xmlns:a16="http://schemas.microsoft.com/office/drawing/2014/main" id="{B2758E89-D98C-B5DB-FF6F-92628F5F9B55}"/>
              </a:ext>
            </a:extLst>
          </p:cNvPr>
          <p:cNvSpPr txBox="1">
            <a:spLocks/>
          </p:cNvSpPr>
          <p:nvPr/>
        </p:nvSpPr>
        <p:spPr>
          <a:xfrm>
            <a:off x="3421292" y="4414100"/>
            <a:ext cx="2111700" cy="5073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indent="0">
              <a:spcAft>
                <a:spcPts val="1200"/>
              </a:spcAft>
              <a:buFont typeface="DM Sans"/>
              <a:buNone/>
            </a:pPr>
            <a:r>
              <a:rPr lang="en-US" dirty="0">
                <a:latin typeface="DM Sans" pitchFamily="2" charset="77"/>
              </a:rPr>
              <a:t>Orchestrates LLMs as multi-step, tool-using agents with memory and reasoning,</a:t>
            </a:r>
          </a:p>
        </p:txBody>
      </p:sp>
      <p:sp>
        <p:nvSpPr>
          <p:cNvPr id="55" name="Google Shape;11605;p370">
            <a:extLst>
              <a:ext uri="{FF2B5EF4-FFF2-40B4-BE49-F238E27FC236}">
                <a16:creationId xmlns:a16="http://schemas.microsoft.com/office/drawing/2014/main" id="{AEB5AAD1-4B5E-C1C1-DDAA-7CD99CFE15F4}"/>
              </a:ext>
            </a:extLst>
          </p:cNvPr>
          <p:cNvSpPr txBox="1">
            <a:spLocks/>
          </p:cNvSpPr>
          <p:nvPr/>
        </p:nvSpPr>
        <p:spPr>
          <a:xfrm>
            <a:off x="3421292" y="3556324"/>
            <a:ext cx="2111700" cy="29692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indent="0">
              <a:spcAft>
                <a:spcPts val="1200"/>
              </a:spcAft>
              <a:buFont typeface="DM Sans"/>
              <a:buNone/>
            </a:pPr>
            <a:r>
              <a:rPr lang="en-US" dirty="0">
                <a:latin typeface="DM Sans" pitchFamily="2" charset="77"/>
              </a:rPr>
              <a:t>Grounds  LLMs with external knowledge sources.</a:t>
            </a:r>
          </a:p>
        </p:txBody>
      </p:sp>
      <p:sp>
        <p:nvSpPr>
          <p:cNvPr id="56" name="Google Shape;11606;p370">
            <a:extLst>
              <a:ext uri="{FF2B5EF4-FFF2-40B4-BE49-F238E27FC236}">
                <a16:creationId xmlns:a16="http://schemas.microsoft.com/office/drawing/2014/main" id="{2C5AABC2-B058-BA1B-E74E-B64A3019304E}"/>
              </a:ext>
            </a:extLst>
          </p:cNvPr>
          <p:cNvSpPr txBox="1">
            <a:spLocks noGrp="1"/>
          </p:cNvSpPr>
          <p:nvPr>
            <p:ph type="subTitle" idx="3"/>
          </p:nvPr>
        </p:nvSpPr>
        <p:spPr>
          <a:xfrm>
            <a:off x="804225" y="3090050"/>
            <a:ext cx="21675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Fine-tuning</a:t>
            </a:r>
            <a:endParaRPr dirty="0">
              <a:latin typeface="DM Sans" pitchFamily="2" charset="77"/>
            </a:endParaRPr>
          </a:p>
        </p:txBody>
      </p:sp>
      <p:sp>
        <p:nvSpPr>
          <p:cNvPr id="57" name="Google Shape;11607;p370">
            <a:extLst>
              <a:ext uri="{FF2B5EF4-FFF2-40B4-BE49-F238E27FC236}">
                <a16:creationId xmlns:a16="http://schemas.microsoft.com/office/drawing/2014/main" id="{7F62E729-A074-CDCA-B8BB-F50B50BB4DDA}"/>
              </a:ext>
            </a:extLst>
          </p:cNvPr>
          <p:cNvSpPr txBox="1">
            <a:spLocks/>
          </p:cNvSpPr>
          <p:nvPr/>
        </p:nvSpPr>
        <p:spPr>
          <a:xfrm>
            <a:off x="3417497" y="3173052"/>
            <a:ext cx="21150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dirty="0">
                <a:latin typeface="DM Sans" pitchFamily="2" charset="77"/>
              </a:rPr>
              <a:t>Retrieval-Augmented Generation (RAG)</a:t>
            </a:r>
          </a:p>
        </p:txBody>
      </p:sp>
      <p:sp>
        <p:nvSpPr>
          <p:cNvPr id="58" name="Google Shape;11608;p370">
            <a:extLst>
              <a:ext uri="{FF2B5EF4-FFF2-40B4-BE49-F238E27FC236}">
                <a16:creationId xmlns:a16="http://schemas.microsoft.com/office/drawing/2014/main" id="{BDAE23FA-FE2D-A010-6773-08D81A39B974}"/>
              </a:ext>
            </a:extLst>
          </p:cNvPr>
          <p:cNvSpPr txBox="1">
            <a:spLocks/>
          </p:cNvSpPr>
          <p:nvPr/>
        </p:nvSpPr>
        <p:spPr>
          <a:xfrm>
            <a:off x="804225" y="4158200"/>
            <a:ext cx="21675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dirty="0">
                <a:latin typeface="DM Sans" pitchFamily="2" charset="77"/>
              </a:rPr>
              <a:t>Prompt Engineering</a:t>
            </a:r>
          </a:p>
        </p:txBody>
      </p:sp>
      <p:sp>
        <p:nvSpPr>
          <p:cNvPr id="59" name="Google Shape;11609;p370">
            <a:extLst>
              <a:ext uri="{FF2B5EF4-FFF2-40B4-BE49-F238E27FC236}">
                <a16:creationId xmlns:a16="http://schemas.microsoft.com/office/drawing/2014/main" id="{9571FA3C-C59A-801A-FDD2-15CDED712BAD}"/>
              </a:ext>
            </a:extLst>
          </p:cNvPr>
          <p:cNvSpPr txBox="1">
            <a:spLocks/>
          </p:cNvSpPr>
          <p:nvPr/>
        </p:nvSpPr>
        <p:spPr>
          <a:xfrm>
            <a:off x="3418050" y="4158200"/>
            <a:ext cx="21150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dirty="0">
                <a:latin typeface="DM Sans" pitchFamily="2" charset="77"/>
              </a:rPr>
              <a:t>Agentic AI</a:t>
            </a:r>
          </a:p>
        </p:txBody>
      </p:sp>
      <p:sp>
        <p:nvSpPr>
          <p:cNvPr id="60" name="Google Shape;11610;p370">
            <a:extLst>
              <a:ext uri="{FF2B5EF4-FFF2-40B4-BE49-F238E27FC236}">
                <a16:creationId xmlns:a16="http://schemas.microsoft.com/office/drawing/2014/main" id="{A83308E4-443C-D038-D4C7-7D6F20B9BE2A}"/>
              </a:ext>
            </a:extLst>
          </p:cNvPr>
          <p:cNvSpPr txBox="1">
            <a:spLocks/>
          </p:cNvSpPr>
          <p:nvPr/>
        </p:nvSpPr>
        <p:spPr>
          <a:xfrm>
            <a:off x="5686968" y="1084665"/>
            <a:ext cx="31089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dirty="0">
                <a:latin typeface="DM Sans" pitchFamily="2" charset="77"/>
              </a:rPr>
              <a:t>Cost</a:t>
            </a:r>
          </a:p>
        </p:txBody>
      </p:sp>
      <p:sp>
        <p:nvSpPr>
          <p:cNvPr id="61" name="Google Shape;11611;p370">
            <a:extLst>
              <a:ext uri="{FF2B5EF4-FFF2-40B4-BE49-F238E27FC236}">
                <a16:creationId xmlns:a16="http://schemas.microsoft.com/office/drawing/2014/main" id="{8F51A0E1-3376-D452-D2BC-ABC7F139A1F6}"/>
              </a:ext>
            </a:extLst>
          </p:cNvPr>
          <p:cNvSpPr txBox="1">
            <a:spLocks/>
          </p:cNvSpPr>
          <p:nvPr/>
        </p:nvSpPr>
        <p:spPr>
          <a:xfrm>
            <a:off x="5687568" y="2604357"/>
            <a:ext cx="31077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dirty="0">
                <a:latin typeface="DM Sans" pitchFamily="2" charset="77"/>
              </a:rPr>
              <a:t>Implementation Efficiency</a:t>
            </a:r>
          </a:p>
        </p:txBody>
      </p:sp>
      <p:sp>
        <p:nvSpPr>
          <p:cNvPr id="62" name="Google Shape;11612;p370">
            <a:extLst>
              <a:ext uri="{FF2B5EF4-FFF2-40B4-BE49-F238E27FC236}">
                <a16:creationId xmlns:a16="http://schemas.microsoft.com/office/drawing/2014/main" id="{D1D0B651-A198-89BD-39D3-D1C70726FAE3}"/>
              </a:ext>
            </a:extLst>
          </p:cNvPr>
          <p:cNvSpPr txBox="1">
            <a:spLocks/>
          </p:cNvSpPr>
          <p:nvPr/>
        </p:nvSpPr>
        <p:spPr>
          <a:xfrm>
            <a:off x="5686968" y="4124055"/>
            <a:ext cx="31089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a:latin typeface="DM Sans" pitchFamily="2" charset="77"/>
              </a:rPr>
              <a:t>Performance</a:t>
            </a:r>
            <a:endParaRPr lang="en-US" dirty="0">
              <a:latin typeface="DM Sans" pitchFamily="2" charset="77"/>
            </a:endParaRPr>
          </a:p>
        </p:txBody>
      </p:sp>
      <p:sp>
        <p:nvSpPr>
          <p:cNvPr id="63" name="Google Shape;11613;p370">
            <a:extLst>
              <a:ext uri="{FF2B5EF4-FFF2-40B4-BE49-F238E27FC236}">
                <a16:creationId xmlns:a16="http://schemas.microsoft.com/office/drawing/2014/main" id="{E2018041-4820-6124-61DA-CC2AC986B12D}"/>
              </a:ext>
            </a:extLst>
          </p:cNvPr>
          <p:cNvSpPr txBox="1">
            <a:spLocks noGrp="1"/>
          </p:cNvSpPr>
          <p:nvPr>
            <p:ph type="title" idx="4"/>
          </p:nvPr>
        </p:nvSpPr>
        <p:spPr>
          <a:xfrm>
            <a:off x="356625" y="3172926"/>
            <a:ext cx="448200" cy="44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400" b="0">
                <a:latin typeface="DM Sans" pitchFamily="2" charset="77"/>
              </a:rPr>
              <a:t>01</a:t>
            </a:r>
            <a:endParaRPr sz="1400" b="0">
              <a:latin typeface="DM Sans" pitchFamily="2" charset="77"/>
            </a:endParaRPr>
          </a:p>
        </p:txBody>
      </p:sp>
      <p:sp>
        <p:nvSpPr>
          <p:cNvPr id="11584" name="Google Shape;11614;p370">
            <a:extLst>
              <a:ext uri="{FF2B5EF4-FFF2-40B4-BE49-F238E27FC236}">
                <a16:creationId xmlns:a16="http://schemas.microsoft.com/office/drawing/2014/main" id="{F1F5AF57-8005-19F0-E69F-9C313242690B}"/>
              </a:ext>
            </a:extLst>
          </p:cNvPr>
          <p:cNvSpPr txBox="1">
            <a:spLocks/>
          </p:cNvSpPr>
          <p:nvPr/>
        </p:nvSpPr>
        <p:spPr>
          <a:xfrm>
            <a:off x="2971800" y="3172926"/>
            <a:ext cx="448200" cy="44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2pPr>
            <a:lvl3pPr marR="0" lvl="2"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3pPr>
            <a:lvl4pPr marR="0" lvl="3"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4pPr>
            <a:lvl5pPr marR="0" lvl="4"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5pPr>
            <a:lvl6pPr marR="0" lvl="5"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6pPr>
            <a:lvl7pPr marR="0" lvl="6"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7pPr>
            <a:lvl8pPr marR="0" lvl="7"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8pPr>
            <a:lvl9pPr marR="0" lvl="8"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9pPr>
          </a:lstStyle>
          <a:p>
            <a:pPr algn="ctr"/>
            <a:r>
              <a:rPr lang="en" sz="1400" b="0">
                <a:latin typeface="DM Sans" pitchFamily="2" charset="77"/>
              </a:rPr>
              <a:t>03</a:t>
            </a:r>
          </a:p>
        </p:txBody>
      </p:sp>
      <p:sp>
        <p:nvSpPr>
          <p:cNvPr id="11585" name="Google Shape;11615;p370">
            <a:extLst>
              <a:ext uri="{FF2B5EF4-FFF2-40B4-BE49-F238E27FC236}">
                <a16:creationId xmlns:a16="http://schemas.microsoft.com/office/drawing/2014/main" id="{610AB3FD-5209-18ED-7950-1B834E5923AF}"/>
              </a:ext>
            </a:extLst>
          </p:cNvPr>
          <p:cNvSpPr txBox="1">
            <a:spLocks/>
          </p:cNvSpPr>
          <p:nvPr/>
        </p:nvSpPr>
        <p:spPr>
          <a:xfrm>
            <a:off x="2971800" y="4158325"/>
            <a:ext cx="448200" cy="44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2pPr>
            <a:lvl3pPr marR="0" lvl="2"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3pPr>
            <a:lvl4pPr marR="0" lvl="3"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4pPr>
            <a:lvl5pPr marR="0" lvl="4"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5pPr>
            <a:lvl6pPr marR="0" lvl="5"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6pPr>
            <a:lvl7pPr marR="0" lvl="6"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7pPr>
            <a:lvl8pPr marR="0" lvl="7"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8pPr>
            <a:lvl9pPr marR="0" lvl="8"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9pPr>
          </a:lstStyle>
          <a:p>
            <a:pPr algn="ctr"/>
            <a:r>
              <a:rPr lang="en" sz="1400" b="0">
                <a:latin typeface="DM Sans" pitchFamily="2" charset="77"/>
              </a:rPr>
              <a:t>04</a:t>
            </a:r>
          </a:p>
        </p:txBody>
      </p:sp>
      <p:sp>
        <p:nvSpPr>
          <p:cNvPr id="11586" name="Google Shape;11616;p370">
            <a:extLst>
              <a:ext uri="{FF2B5EF4-FFF2-40B4-BE49-F238E27FC236}">
                <a16:creationId xmlns:a16="http://schemas.microsoft.com/office/drawing/2014/main" id="{0944686D-EA00-18FF-56E9-E494DFF9AB51}"/>
              </a:ext>
            </a:extLst>
          </p:cNvPr>
          <p:cNvSpPr txBox="1">
            <a:spLocks/>
          </p:cNvSpPr>
          <p:nvPr/>
        </p:nvSpPr>
        <p:spPr>
          <a:xfrm>
            <a:off x="356325" y="4158325"/>
            <a:ext cx="448200" cy="44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2pPr>
            <a:lvl3pPr marR="0" lvl="2"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3pPr>
            <a:lvl4pPr marR="0" lvl="3"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4pPr>
            <a:lvl5pPr marR="0" lvl="4"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5pPr>
            <a:lvl6pPr marR="0" lvl="5"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6pPr>
            <a:lvl7pPr marR="0" lvl="6"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7pPr>
            <a:lvl8pPr marR="0" lvl="7"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8pPr>
            <a:lvl9pPr marR="0" lvl="8"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9pPr>
          </a:lstStyle>
          <a:p>
            <a:pPr algn="ctr"/>
            <a:r>
              <a:rPr lang="en" sz="1400" b="0">
                <a:latin typeface="DM Sans" pitchFamily="2" charset="77"/>
              </a:rPr>
              <a:t>02</a:t>
            </a:r>
          </a:p>
        </p:txBody>
      </p:sp>
      <p:pic>
        <p:nvPicPr>
          <p:cNvPr id="11587" name="Graphic 11586" descr="Flying Money with solid fill">
            <a:extLst>
              <a:ext uri="{FF2B5EF4-FFF2-40B4-BE49-F238E27FC236}">
                <a16:creationId xmlns:a16="http://schemas.microsoft.com/office/drawing/2014/main" id="{96B64E40-F54C-AF17-52AF-9A7FB0345C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4328" y="802752"/>
            <a:ext cx="318889" cy="318889"/>
          </a:xfrm>
          <a:prstGeom prst="rect">
            <a:avLst/>
          </a:prstGeom>
        </p:spPr>
      </p:pic>
      <p:pic>
        <p:nvPicPr>
          <p:cNvPr id="11589" name="Graphic 11588" descr="Lightning bolt with solid fill">
            <a:extLst>
              <a:ext uri="{FF2B5EF4-FFF2-40B4-BE49-F238E27FC236}">
                <a16:creationId xmlns:a16="http://schemas.microsoft.com/office/drawing/2014/main" id="{B9077FD5-FEE8-7B4D-6715-4A2719DA75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0867" y="2278552"/>
            <a:ext cx="322350" cy="322350"/>
          </a:xfrm>
          <a:prstGeom prst="rect">
            <a:avLst/>
          </a:prstGeom>
        </p:spPr>
      </p:pic>
      <p:pic>
        <p:nvPicPr>
          <p:cNvPr id="11590" name="Graphic 11589" descr="Upward trend with solid fill">
            <a:extLst>
              <a:ext uri="{FF2B5EF4-FFF2-40B4-BE49-F238E27FC236}">
                <a16:creationId xmlns:a16="http://schemas.microsoft.com/office/drawing/2014/main" id="{7043E830-573C-4134-13A5-011DE45AD5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0867" y="3801705"/>
            <a:ext cx="322350" cy="3223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304"/>
        <p:cNvGrpSpPr/>
        <p:nvPr/>
      </p:nvGrpSpPr>
      <p:grpSpPr>
        <a:xfrm>
          <a:off x="0" y="0"/>
          <a:ext cx="0" cy="0"/>
          <a:chOff x="0" y="0"/>
          <a:chExt cx="0" cy="0"/>
        </a:xfrm>
      </p:grpSpPr>
      <p:sp>
        <p:nvSpPr>
          <p:cNvPr id="10305" name="Google Shape;10305;p321"/>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a:t>
            </a:r>
          </a:p>
        </p:txBody>
      </p:sp>
      <p:sp>
        <p:nvSpPr>
          <p:cNvPr id="10306" name="Google Shape;10306;p321"/>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Optimization Techniques</a:t>
            </a:r>
            <a:endParaRPr dirty="0">
              <a:latin typeface="DM Sans" pitchFamily="2" charset="77"/>
            </a:endParaRPr>
          </a:p>
        </p:txBody>
      </p:sp>
      <p:sp>
        <p:nvSpPr>
          <p:cNvPr id="10307" name="Google Shape;10307;p321"/>
          <p:cNvSpPr/>
          <p:nvPr/>
        </p:nvSpPr>
        <p:spPr>
          <a:xfrm>
            <a:off x="6124607" y="1549865"/>
            <a:ext cx="274428" cy="274428"/>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ea typeface="Plus Jakarta Sans"/>
              <a:cs typeface="Plus Jakarta Sans"/>
              <a:sym typeface="Plus Jakarta Sans"/>
            </a:endParaRPr>
          </a:p>
        </p:txBody>
      </p:sp>
      <p:sp>
        <p:nvSpPr>
          <p:cNvPr id="10308" name="Google Shape;10308;p321"/>
          <p:cNvSpPr/>
          <p:nvPr/>
        </p:nvSpPr>
        <p:spPr>
          <a:xfrm>
            <a:off x="6214076" y="1623472"/>
            <a:ext cx="90170" cy="135255"/>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ea typeface="Plus Jakarta Sans"/>
              <a:cs typeface="Plus Jakarta Sans"/>
              <a:sym typeface="Plus Jakarta Sans"/>
            </a:endParaRPr>
          </a:p>
        </p:txBody>
      </p:sp>
      <p:sp>
        <p:nvSpPr>
          <p:cNvPr id="10310" name="Google Shape;10310;p321"/>
          <p:cNvSpPr/>
          <p:nvPr/>
        </p:nvSpPr>
        <p:spPr>
          <a:xfrm>
            <a:off x="6489887" y="2306841"/>
            <a:ext cx="2304300" cy="1135444"/>
          </a:xfrm>
          <a:prstGeom prst="roundRect">
            <a:avLst>
              <a:gd name="adj" fmla="val 5914"/>
            </a:avLst>
          </a:prstGeom>
          <a:solidFill>
            <a:schemeClr val="l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sp>
        <p:nvSpPr>
          <p:cNvPr id="10311" name="Google Shape;10311;p321"/>
          <p:cNvSpPr/>
          <p:nvPr/>
        </p:nvSpPr>
        <p:spPr>
          <a:xfrm>
            <a:off x="6489887" y="3520802"/>
            <a:ext cx="2304300" cy="1135444"/>
          </a:xfrm>
          <a:prstGeom prst="roundRect">
            <a:avLst>
              <a:gd name="adj" fmla="val 5914"/>
            </a:avLst>
          </a:prstGeom>
          <a:solidFill>
            <a:schemeClr val="l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sp>
        <p:nvSpPr>
          <p:cNvPr id="10336" name="Google Shape;10336;p321"/>
          <p:cNvSpPr txBox="1">
            <a:spLocks noGrp="1"/>
          </p:cNvSpPr>
          <p:nvPr>
            <p:ph type="body" idx="2"/>
          </p:nvPr>
        </p:nvSpPr>
        <p:spPr>
          <a:xfrm>
            <a:off x="6489887" y="2571750"/>
            <a:ext cx="2304300" cy="673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DM Sans" pitchFamily="2" charset="77"/>
              </a:rPr>
              <a:t>Highlights how to deeply specialize a model on proprietary data or tasks, trading higher cost and effort for maximum performance gains.</a:t>
            </a:r>
            <a:endParaRPr sz="1000" dirty="0">
              <a:solidFill>
                <a:schemeClr val="dk2"/>
              </a:solidFill>
              <a:latin typeface="DM Sans" pitchFamily="2" charset="77"/>
            </a:endParaRPr>
          </a:p>
        </p:txBody>
      </p:sp>
      <p:sp>
        <p:nvSpPr>
          <p:cNvPr id="10337" name="Google Shape;10337;p321"/>
          <p:cNvSpPr txBox="1">
            <a:spLocks noGrp="1"/>
          </p:cNvSpPr>
          <p:nvPr>
            <p:ph type="body" idx="2"/>
          </p:nvPr>
        </p:nvSpPr>
        <p:spPr>
          <a:xfrm>
            <a:off x="6489887" y="3789004"/>
            <a:ext cx="2304300" cy="876061"/>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DM Sans" pitchFamily="2" charset="77"/>
              </a:rPr>
              <a:t>Shows how much model behavior can improve without retraining, making it the fastest, lowest-cost lever to boost performance.</a:t>
            </a:r>
            <a:endParaRPr sz="1000" dirty="0">
              <a:solidFill>
                <a:schemeClr val="dk2"/>
              </a:solidFill>
              <a:latin typeface="DM Sans" pitchFamily="2" charset="77"/>
            </a:endParaRPr>
          </a:p>
        </p:txBody>
      </p:sp>
      <p:cxnSp>
        <p:nvCxnSpPr>
          <p:cNvPr id="10339" name="Google Shape;10339;p321"/>
          <p:cNvCxnSpPr/>
          <p:nvPr/>
        </p:nvCxnSpPr>
        <p:spPr>
          <a:xfrm rot="10800000">
            <a:off x="6489887" y="2174191"/>
            <a:ext cx="2304300" cy="0"/>
          </a:xfrm>
          <a:prstGeom prst="straightConnector1">
            <a:avLst/>
          </a:prstGeom>
          <a:noFill/>
          <a:ln w="9525" cap="flat" cmpd="sng">
            <a:solidFill>
              <a:schemeClr val="dk1"/>
            </a:solidFill>
            <a:prstDash val="solid"/>
            <a:round/>
            <a:headEnd type="none" w="med" len="med"/>
            <a:tailEnd type="none" w="med" len="med"/>
          </a:ln>
        </p:spPr>
      </p:cxnSp>
      <p:sp>
        <p:nvSpPr>
          <p:cNvPr id="10347" name="Google Shape;10347;p321"/>
          <p:cNvSpPr txBox="1">
            <a:spLocks noGrp="1"/>
          </p:cNvSpPr>
          <p:nvPr>
            <p:ph type="subTitle" idx="3"/>
          </p:nvPr>
        </p:nvSpPr>
        <p:spPr>
          <a:xfrm>
            <a:off x="6489888" y="1926400"/>
            <a:ext cx="2304300" cy="210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1"/>
                </a:solidFill>
                <a:latin typeface="DM Sans" pitchFamily="2" charset="77"/>
              </a:rPr>
              <a:t>Part 1</a:t>
            </a:r>
            <a:endParaRPr dirty="0">
              <a:solidFill>
                <a:schemeClr val="dk1"/>
              </a:solidFill>
              <a:latin typeface="DM Sans" pitchFamily="2" charset="77"/>
            </a:endParaRPr>
          </a:p>
        </p:txBody>
      </p:sp>
      <p:sp>
        <p:nvSpPr>
          <p:cNvPr id="10348" name="Google Shape;10348;p321"/>
          <p:cNvSpPr txBox="1">
            <a:spLocks noGrp="1"/>
          </p:cNvSpPr>
          <p:nvPr>
            <p:ph type="subTitle" idx="3"/>
          </p:nvPr>
        </p:nvSpPr>
        <p:spPr>
          <a:xfrm>
            <a:off x="6489889" y="2306850"/>
            <a:ext cx="2304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latin typeface="DM Sans" pitchFamily="2" charset="77"/>
              </a:rPr>
              <a:t>Fine-tuning</a:t>
            </a:r>
            <a:endParaRPr sz="1000" dirty="0">
              <a:latin typeface="DM Sans" pitchFamily="2" charset="77"/>
            </a:endParaRPr>
          </a:p>
        </p:txBody>
      </p:sp>
      <p:sp>
        <p:nvSpPr>
          <p:cNvPr id="10349" name="Google Shape;10349;p321"/>
          <p:cNvSpPr txBox="1">
            <a:spLocks noGrp="1"/>
          </p:cNvSpPr>
          <p:nvPr>
            <p:ph type="subTitle" idx="3"/>
          </p:nvPr>
        </p:nvSpPr>
        <p:spPr>
          <a:xfrm>
            <a:off x="6489889" y="3520818"/>
            <a:ext cx="2304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latin typeface="DM Sans" pitchFamily="2" charset="77"/>
              </a:rPr>
              <a:t>Prompt Engineering</a:t>
            </a:r>
            <a:endParaRPr sz="1000" dirty="0">
              <a:latin typeface="DM Sans" pitchFamily="2" charset="77"/>
            </a:endParaRPr>
          </a:p>
        </p:txBody>
      </p:sp>
      <p:grpSp>
        <p:nvGrpSpPr>
          <p:cNvPr id="14" name="Group 13">
            <a:extLst>
              <a:ext uri="{FF2B5EF4-FFF2-40B4-BE49-F238E27FC236}">
                <a16:creationId xmlns:a16="http://schemas.microsoft.com/office/drawing/2014/main" id="{35A7BDA3-37F0-109E-03DF-8BE1DAE30739}"/>
              </a:ext>
            </a:extLst>
          </p:cNvPr>
          <p:cNvGrpSpPr/>
          <p:nvPr/>
        </p:nvGrpSpPr>
        <p:grpSpPr>
          <a:xfrm>
            <a:off x="420321" y="1824293"/>
            <a:ext cx="2093894" cy="328454"/>
            <a:chOff x="328454" y="1094847"/>
            <a:chExt cx="2791859" cy="437938"/>
          </a:xfrm>
          <a:solidFill>
            <a:schemeClr val="accent2"/>
          </a:solidFill>
        </p:grpSpPr>
        <p:sp>
          <p:nvSpPr>
            <p:cNvPr id="15" name="Rounded Rectangle 1">
              <a:extLst>
                <a:ext uri="{FF2B5EF4-FFF2-40B4-BE49-F238E27FC236}">
                  <a16:creationId xmlns:a16="http://schemas.microsoft.com/office/drawing/2014/main" id="{2AD777CD-EB61-F314-2C65-CFCCC3456059}"/>
                </a:ext>
              </a:extLst>
            </p:cNvPr>
            <p:cNvSpPr/>
            <p:nvPr/>
          </p:nvSpPr>
          <p:spPr>
            <a:xfrm>
              <a:off x="328454" y="1094847"/>
              <a:ext cx="2791859" cy="437938"/>
            </a:xfrm>
            <a:custGeom>
              <a:avLst/>
              <a:gdLst/>
              <a:ahLst/>
              <a:cxnLst/>
              <a:rect l="0" t="0" r="0" b="0"/>
              <a:pathLst>
                <a:path w="2791859" h="437938">
                  <a:moveTo>
                    <a:pt x="0" y="54742"/>
                  </a:moveTo>
                  <a:cubicBezTo>
                    <a:pt x="0" y="24509"/>
                    <a:pt x="24509" y="0"/>
                    <a:pt x="54742" y="0"/>
                  </a:cubicBezTo>
                  <a:lnTo>
                    <a:pt x="109484" y="0"/>
                  </a:lnTo>
                  <a:lnTo>
                    <a:pt x="109484" y="109484"/>
                  </a:lnTo>
                  <a:lnTo>
                    <a:pt x="0" y="109484"/>
                  </a:lnTo>
                  <a:close/>
                  <a:moveTo>
                    <a:pt x="2682375" y="0"/>
                  </a:moveTo>
                  <a:lnTo>
                    <a:pt x="2682375" y="109484"/>
                  </a:lnTo>
                  <a:lnTo>
                    <a:pt x="109484" y="109484"/>
                  </a:lnTo>
                  <a:lnTo>
                    <a:pt x="109484" y="0"/>
                  </a:lnTo>
                  <a:close/>
                  <a:moveTo>
                    <a:pt x="2791859" y="109484"/>
                  </a:moveTo>
                  <a:lnTo>
                    <a:pt x="2682375" y="109484"/>
                  </a:lnTo>
                  <a:lnTo>
                    <a:pt x="2682375" y="0"/>
                  </a:lnTo>
                  <a:lnTo>
                    <a:pt x="2737117" y="0"/>
                  </a:lnTo>
                  <a:cubicBezTo>
                    <a:pt x="2767350" y="0"/>
                    <a:pt x="2791859" y="24509"/>
                    <a:pt x="2791859" y="54742"/>
                  </a:cubicBezTo>
                  <a:close/>
                  <a:moveTo>
                    <a:pt x="2791859" y="328454"/>
                  </a:moveTo>
                  <a:lnTo>
                    <a:pt x="0" y="328454"/>
                  </a:lnTo>
                  <a:lnTo>
                    <a:pt x="0" y="109484"/>
                  </a:lnTo>
                  <a:lnTo>
                    <a:pt x="2791859" y="109484"/>
                  </a:lnTo>
                  <a:close/>
                  <a:moveTo>
                    <a:pt x="0" y="328454"/>
                  </a:moveTo>
                  <a:lnTo>
                    <a:pt x="109484" y="328454"/>
                  </a:lnTo>
                  <a:lnTo>
                    <a:pt x="109484" y="437938"/>
                  </a:lnTo>
                  <a:lnTo>
                    <a:pt x="54742" y="437938"/>
                  </a:lnTo>
                  <a:cubicBezTo>
                    <a:pt x="24509" y="437938"/>
                    <a:pt x="0" y="413429"/>
                    <a:pt x="0" y="383196"/>
                  </a:cubicBezTo>
                  <a:close/>
                  <a:moveTo>
                    <a:pt x="109484" y="437938"/>
                  </a:moveTo>
                  <a:lnTo>
                    <a:pt x="109484" y="328454"/>
                  </a:lnTo>
                  <a:lnTo>
                    <a:pt x="2682375" y="328454"/>
                  </a:lnTo>
                  <a:lnTo>
                    <a:pt x="2682375" y="437938"/>
                  </a:lnTo>
                  <a:close/>
                  <a:moveTo>
                    <a:pt x="2682375" y="437938"/>
                  </a:moveTo>
                  <a:lnTo>
                    <a:pt x="2682375" y="328454"/>
                  </a:lnTo>
                  <a:lnTo>
                    <a:pt x="2791859" y="328454"/>
                  </a:lnTo>
                  <a:lnTo>
                    <a:pt x="2791859" y="383196"/>
                  </a:lnTo>
                  <a:cubicBezTo>
                    <a:pt x="2791859" y="413429"/>
                    <a:pt x="2767350" y="437938"/>
                    <a:pt x="2737117" y="437938"/>
                  </a:cubicBezTo>
                  <a:close/>
                </a:path>
              </a:pathLst>
            </a:custGeom>
            <a:grpFill/>
            <a:ln>
              <a:noFill/>
            </a:ln>
          </p:spPr>
          <p:txBody>
            <a:bodyPr rtlCol="0" anchor="ctr"/>
            <a:lstStyle/>
            <a:p>
              <a:pPr algn="ctr"/>
              <a:endParaRPr sz="1050">
                <a:latin typeface="DM Sans" pitchFamily="2" charset="77"/>
              </a:endParaRPr>
            </a:p>
          </p:txBody>
        </p:sp>
        <p:sp>
          <p:nvSpPr>
            <p:cNvPr id="16" name="Rounded Rectangle 2">
              <a:extLst>
                <a:ext uri="{FF2B5EF4-FFF2-40B4-BE49-F238E27FC236}">
                  <a16:creationId xmlns:a16="http://schemas.microsoft.com/office/drawing/2014/main" id="{058A5F40-7BDD-CA90-8575-B81BA719337C}"/>
                </a:ext>
              </a:extLst>
            </p:cNvPr>
            <p:cNvSpPr/>
            <p:nvPr/>
          </p:nvSpPr>
          <p:spPr>
            <a:xfrm>
              <a:off x="328454" y="1094847"/>
              <a:ext cx="2791859" cy="437938"/>
            </a:xfrm>
            <a:custGeom>
              <a:avLst/>
              <a:gdLst/>
              <a:ahLst/>
              <a:cxnLst/>
              <a:rect l="0" t="0" r="0" b="0"/>
              <a:pathLst>
                <a:path w="2791859" h="437938">
                  <a:moveTo>
                    <a:pt x="0" y="109484"/>
                  </a:moveTo>
                  <a:lnTo>
                    <a:pt x="0" y="54742"/>
                  </a:lnTo>
                  <a:cubicBezTo>
                    <a:pt x="0" y="24509"/>
                    <a:pt x="24509" y="0"/>
                    <a:pt x="54742" y="0"/>
                  </a:cubicBezTo>
                  <a:lnTo>
                    <a:pt x="109484" y="0"/>
                  </a:lnTo>
                  <a:moveTo>
                    <a:pt x="2791859" y="328454"/>
                  </a:moveTo>
                  <a:lnTo>
                    <a:pt x="2791859" y="109484"/>
                  </a:lnTo>
                  <a:moveTo>
                    <a:pt x="0" y="328454"/>
                  </a:moveTo>
                  <a:lnTo>
                    <a:pt x="0" y="109484"/>
                  </a:lnTo>
                  <a:moveTo>
                    <a:pt x="109484" y="0"/>
                  </a:moveTo>
                  <a:lnTo>
                    <a:pt x="2682375" y="0"/>
                  </a:lnTo>
                  <a:moveTo>
                    <a:pt x="109484" y="437938"/>
                  </a:moveTo>
                  <a:lnTo>
                    <a:pt x="54742" y="437938"/>
                  </a:lnTo>
                  <a:cubicBezTo>
                    <a:pt x="24509" y="437938"/>
                    <a:pt x="0" y="413429"/>
                    <a:pt x="0" y="383196"/>
                  </a:cubicBezTo>
                  <a:lnTo>
                    <a:pt x="0" y="328454"/>
                  </a:lnTo>
                  <a:moveTo>
                    <a:pt x="2682375" y="0"/>
                  </a:moveTo>
                  <a:lnTo>
                    <a:pt x="2737117" y="0"/>
                  </a:lnTo>
                  <a:cubicBezTo>
                    <a:pt x="2767350" y="0"/>
                    <a:pt x="2791859" y="24509"/>
                    <a:pt x="2791859" y="54742"/>
                  </a:cubicBezTo>
                  <a:lnTo>
                    <a:pt x="2791859" y="109484"/>
                  </a:lnTo>
                  <a:moveTo>
                    <a:pt x="2682375" y="437938"/>
                  </a:moveTo>
                  <a:lnTo>
                    <a:pt x="109484" y="437938"/>
                  </a:lnTo>
                  <a:moveTo>
                    <a:pt x="2791859" y="328454"/>
                  </a:moveTo>
                  <a:lnTo>
                    <a:pt x="2791859" y="383196"/>
                  </a:lnTo>
                  <a:cubicBezTo>
                    <a:pt x="2791859" y="413429"/>
                    <a:pt x="2767350" y="437938"/>
                    <a:pt x="2737117" y="437938"/>
                  </a:cubicBezTo>
                  <a:lnTo>
                    <a:pt x="2682375" y="437938"/>
                  </a:lnTo>
                </a:path>
              </a:pathLst>
            </a:custGeom>
            <a:grpFill/>
            <a:ln w="13685">
              <a:solidFill>
                <a:srgbClr val="FFFFFF"/>
              </a:solidFill>
            </a:ln>
          </p:spPr>
          <p:txBody>
            <a:bodyPr rtlCol="0" anchor="ctr"/>
            <a:lstStyle/>
            <a:p>
              <a:pPr algn="ctr"/>
              <a:endParaRPr sz="1050">
                <a:latin typeface="DM Sans" pitchFamily="2" charset="77"/>
              </a:endParaRPr>
            </a:p>
          </p:txBody>
        </p:sp>
      </p:grpSp>
      <p:grpSp>
        <p:nvGrpSpPr>
          <p:cNvPr id="17" name="Group 16">
            <a:extLst>
              <a:ext uri="{FF2B5EF4-FFF2-40B4-BE49-F238E27FC236}">
                <a16:creationId xmlns:a16="http://schemas.microsoft.com/office/drawing/2014/main" id="{838AADC7-DC34-8CCF-9BC2-0F960565C8D2}"/>
              </a:ext>
            </a:extLst>
          </p:cNvPr>
          <p:cNvGrpSpPr/>
          <p:nvPr/>
        </p:nvGrpSpPr>
        <p:grpSpPr>
          <a:xfrm>
            <a:off x="420321" y="2234861"/>
            <a:ext cx="2093894" cy="574794"/>
            <a:chOff x="328454" y="1642270"/>
            <a:chExt cx="2791859" cy="766392"/>
          </a:xfrm>
        </p:grpSpPr>
        <p:sp>
          <p:nvSpPr>
            <p:cNvPr id="18" name="Rounded Rectangle 4">
              <a:extLst>
                <a:ext uri="{FF2B5EF4-FFF2-40B4-BE49-F238E27FC236}">
                  <a16:creationId xmlns:a16="http://schemas.microsoft.com/office/drawing/2014/main" id="{167C92F3-4C30-666E-7990-E1740E3054D8}"/>
                </a:ext>
              </a:extLst>
            </p:cNvPr>
            <p:cNvSpPr/>
            <p:nvPr/>
          </p:nvSpPr>
          <p:spPr>
            <a:xfrm>
              <a:off x="328454" y="1642270"/>
              <a:ext cx="2791859" cy="766392"/>
            </a:xfrm>
            <a:custGeom>
              <a:avLst/>
              <a:gdLst/>
              <a:ahLst/>
              <a:cxnLst/>
              <a:rect l="0" t="0" r="0" b="0"/>
              <a:pathLst>
                <a:path w="2791859" h="766392">
                  <a:moveTo>
                    <a:pt x="0" y="54742"/>
                  </a:moveTo>
                  <a:cubicBezTo>
                    <a:pt x="0" y="24509"/>
                    <a:pt x="24509" y="0"/>
                    <a:pt x="54742" y="0"/>
                  </a:cubicBezTo>
                  <a:lnTo>
                    <a:pt x="109484" y="0"/>
                  </a:lnTo>
                  <a:lnTo>
                    <a:pt x="109484" y="109484"/>
                  </a:lnTo>
                  <a:lnTo>
                    <a:pt x="0" y="109484"/>
                  </a:lnTo>
                  <a:close/>
                  <a:moveTo>
                    <a:pt x="2682375" y="0"/>
                  </a:moveTo>
                  <a:lnTo>
                    <a:pt x="2682375" y="109484"/>
                  </a:lnTo>
                  <a:lnTo>
                    <a:pt x="109484" y="109484"/>
                  </a:lnTo>
                  <a:lnTo>
                    <a:pt x="109484" y="0"/>
                  </a:lnTo>
                  <a:close/>
                  <a:moveTo>
                    <a:pt x="2791859" y="109484"/>
                  </a:moveTo>
                  <a:lnTo>
                    <a:pt x="2682375" y="109484"/>
                  </a:lnTo>
                  <a:lnTo>
                    <a:pt x="2682375" y="0"/>
                  </a:lnTo>
                  <a:lnTo>
                    <a:pt x="2737117" y="0"/>
                  </a:lnTo>
                  <a:cubicBezTo>
                    <a:pt x="2767350" y="0"/>
                    <a:pt x="2791859" y="24509"/>
                    <a:pt x="2791859" y="54742"/>
                  </a:cubicBezTo>
                  <a:close/>
                  <a:moveTo>
                    <a:pt x="2791859" y="656908"/>
                  </a:moveTo>
                  <a:lnTo>
                    <a:pt x="0" y="656908"/>
                  </a:lnTo>
                  <a:lnTo>
                    <a:pt x="0" y="109484"/>
                  </a:lnTo>
                  <a:lnTo>
                    <a:pt x="279185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2682375" y="656908"/>
                  </a:lnTo>
                  <a:lnTo>
                    <a:pt x="2682375" y="766392"/>
                  </a:lnTo>
                  <a:close/>
                  <a:moveTo>
                    <a:pt x="2682375" y="766392"/>
                  </a:moveTo>
                  <a:lnTo>
                    <a:pt x="2682375" y="656908"/>
                  </a:lnTo>
                  <a:lnTo>
                    <a:pt x="2791859" y="656908"/>
                  </a:lnTo>
                  <a:lnTo>
                    <a:pt x="2791859" y="711650"/>
                  </a:lnTo>
                  <a:cubicBezTo>
                    <a:pt x="2791859" y="741883"/>
                    <a:pt x="2767350" y="766392"/>
                    <a:pt x="2737117" y="766392"/>
                  </a:cubicBezTo>
                  <a:close/>
                </a:path>
              </a:pathLst>
            </a:custGeom>
            <a:solidFill>
              <a:srgbClr val="FFF8B6"/>
            </a:solidFill>
            <a:ln>
              <a:noFill/>
            </a:ln>
          </p:spPr>
          <p:txBody>
            <a:bodyPr rtlCol="0" anchor="ctr"/>
            <a:lstStyle/>
            <a:p>
              <a:pPr algn="ctr"/>
              <a:endParaRPr sz="1050">
                <a:latin typeface="DM Sans" pitchFamily="2" charset="77"/>
              </a:endParaRPr>
            </a:p>
          </p:txBody>
        </p:sp>
        <p:sp>
          <p:nvSpPr>
            <p:cNvPr id="19" name="Rounded Rectangle 5">
              <a:extLst>
                <a:ext uri="{FF2B5EF4-FFF2-40B4-BE49-F238E27FC236}">
                  <a16:creationId xmlns:a16="http://schemas.microsoft.com/office/drawing/2014/main" id="{2AA17333-A2BE-0DDD-CD22-BFCF348C804B}"/>
                </a:ext>
              </a:extLst>
            </p:cNvPr>
            <p:cNvSpPr/>
            <p:nvPr/>
          </p:nvSpPr>
          <p:spPr>
            <a:xfrm>
              <a:off x="328454" y="1642270"/>
              <a:ext cx="2791859" cy="766392"/>
            </a:xfrm>
            <a:custGeom>
              <a:avLst/>
              <a:gdLst/>
              <a:ahLst/>
              <a:cxnLst/>
              <a:rect l="0" t="0" r="0" b="0"/>
              <a:pathLst>
                <a:path w="2791859" h="766392">
                  <a:moveTo>
                    <a:pt x="0" y="109484"/>
                  </a:moveTo>
                  <a:lnTo>
                    <a:pt x="0" y="54742"/>
                  </a:lnTo>
                  <a:cubicBezTo>
                    <a:pt x="0" y="24509"/>
                    <a:pt x="24509" y="0"/>
                    <a:pt x="54742" y="0"/>
                  </a:cubicBezTo>
                  <a:lnTo>
                    <a:pt x="109484" y="0"/>
                  </a:lnTo>
                  <a:moveTo>
                    <a:pt x="2791859" y="109484"/>
                  </a:moveTo>
                  <a:lnTo>
                    <a:pt x="2791859" y="656908"/>
                  </a:lnTo>
                  <a:moveTo>
                    <a:pt x="0" y="656908"/>
                  </a:moveTo>
                  <a:lnTo>
                    <a:pt x="0" y="109484"/>
                  </a:lnTo>
                  <a:moveTo>
                    <a:pt x="109484" y="0"/>
                  </a:moveTo>
                  <a:lnTo>
                    <a:pt x="2682375" y="0"/>
                  </a:lnTo>
                  <a:moveTo>
                    <a:pt x="109484" y="766392"/>
                  </a:moveTo>
                  <a:lnTo>
                    <a:pt x="54742" y="766392"/>
                  </a:lnTo>
                  <a:cubicBezTo>
                    <a:pt x="24509" y="766392"/>
                    <a:pt x="0" y="741883"/>
                    <a:pt x="0" y="711650"/>
                  </a:cubicBezTo>
                  <a:lnTo>
                    <a:pt x="0" y="656908"/>
                  </a:lnTo>
                  <a:moveTo>
                    <a:pt x="2682375" y="0"/>
                  </a:moveTo>
                  <a:lnTo>
                    <a:pt x="2737117" y="0"/>
                  </a:lnTo>
                  <a:cubicBezTo>
                    <a:pt x="2767350" y="0"/>
                    <a:pt x="2791859" y="24509"/>
                    <a:pt x="2791859" y="54742"/>
                  </a:cubicBezTo>
                  <a:lnTo>
                    <a:pt x="2791859" y="109484"/>
                  </a:lnTo>
                  <a:moveTo>
                    <a:pt x="2682375" y="766392"/>
                  </a:moveTo>
                  <a:lnTo>
                    <a:pt x="109484" y="766392"/>
                  </a:lnTo>
                  <a:moveTo>
                    <a:pt x="2791859" y="656908"/>
                  </a:moveTo>
                  <a:lnTo>
                    <a:pt x="2791859" y="711650"/>
                  </a:lnTo>
                  <a:cubicBezTo>
                    <a:pt x="2791859" y="741883"/>
                    <a:pt x="2767350" y="766392"/>
                    <a:pt x="2737117" y="766392"/>
                  </a:cubicBezTo>
                  <a:lnTo>
                    <a:pt x="2682375" y="766392"/>
                  </a:lnTo>
                </a:path>
              </a:pathLst>
            </a:custGeom>
            <a:noFill/>
            <a:ln w="13685">
              <a:solidFill>
                <a:srgbClr val="FFFFFF"/>
              </a:solidFill>
            </a:ln>
          </p:spPr>
          <p:txBody>
            <a:bodyPr rtlCol="0" anchor="ctr"/>
            <a:lstStyle/>
            <a:p>
              <a:pPr algn="ctr"/>
              <a:endParaRPr sz="1050">
                <a:latin typeface="DM Sans" pitchFamily="2" charset="77"/>
              </a:endParaRPr>
            </a:p>
          </p:txBody>
        </p:sp>
      </p:grpSp>
      <p:grpSp>
        <p:nvGrpSpPr>
          <p:cNvPr id="20" name="Group 19">
            <a:extLst>
              <a:ext uri="{FF2B5EF4-FFF2-40B4-BE49-F238E27FC236}">
                <a16:creationId xmlns:a16="http://schemas.microsoft.com/office/drawing/2014/main" id="{A64A3A33-0473-FCC8-5752-5D0CBB1B7CED}"/>
              </a:ext>
            </a:extLst>
          </p:cNvPr>
          <p:cNvGrpSpPr/>
          <p:nvPr/>
        </p:nvGrpSpPr>
        <p:grpSpPr>
          <a:xfrm>
            <a:off x="420321" y="2891769"/>
            <a:ext cx="2093894" cy="574794"/>
            <a:chOff x="328454" y="2518148"/>
            <a:chExt cx="2791859" cy="766392"/>
          </a:xfrm>
        </p:grpSpPr>
        <p:sp>
          <p:nvSpPr>
            <p:cNvPr id="21" name="Rounded Rectangle 7">
              <a:extLst>
                <a:ext uri="{FF2B5EF4-FFF2-40B4-BE49-F238E27FC236}">
                  <a16:creationId xmlns:a16="http://schemas.microsoft.com/office/drawing/2014/main" id="{127D7A8E-07BC-DFFD-A946-93300EB9C930}"/>
                </a:ext>
              </a:extLst>
            </p:cNvPr>
            <p:cNvSpPr/>
            <p:nvPr/>
          </p:nvSpPr>
          <p:spPr>
            <a:xfrm>
              <a:off x="328454" y="2518148"/>
              <a:ext cx="2791859" cy="766392"/>
            </a:xfrm>
            <a:custGeom>
              <a:avLst/>
              <a:gdLst/>
              <a:ahLst/>
              <a:cxnLst/>
              <a:rect l="0" t="0" r="0" b="0"/>
              <a:pathLst>
                <a:path w="2791859" h="766392">
                  <a:moveTo>
                    <a:pt x="0" y="54742"/>
                  </a:moveTo>
                  <a:cubicBezTo>
                    <a:pt x="0" y="24509"/>
                    <a:pt x="24509" y="0"/>
                    <a:pt x="54742" y="0"/>
                  </a:cubicBezTo>
                  <a:lnTo>
                    <a:pt x="109484" y="0"/>
                  </a:lnTo>
                  <a:lnTo>
                    <a:pt x="109484" y="109484"/>
                  </a:lnTo>
                  <a:lnTo>
                    <a:pt x="0" y="109484"/>
                  </a:lnTo>
                  <a:close/>
                  <a:moveTo>
                    <a:pt x="2682375" y="0"/>
                  </a:moveTo>
                  <a:lnTo>
                    <a:pt x="2682375" y="109484"/>
                  </a:lnTo>
                  <a:lnTo>
                    <a:pt x="109484" y="109484"/>
                  </a:lnTo>
                  <a:lnTo>
                    <a:pt x="109484" y="0"/>
                  </a:lnTo>
                  <a:close/>
                  <a:moveTo>
                    <a:pt x="2791859" y="109484"/>
                  </a:moveTo>
                  <a:lnTo>
                    <a:pt x="2682375" y="109484"/>
                  </a:lnTo>
                  <a:lnTo>
                    <a:pt x="2682375" y="0"/>
                  </a:lnTo>
                  <a:lnTo>
                    <a:pt x="2737117" y="0"/>
                  </a:lnTo>
                  <a:cubicBezTo>
                    <a:pt x="2767350" y="0"/>
                    <a:pt x="2791859" y="24509"/>
                    <a:pt x="2791859" y="54742"/>
                  </a:cubicBezTo>
                  <a:close/>
                  <a:moveTo>
                    <a:pt x="2791859" y="656908"/>
                  </a:moveTo>
                  <a:lnTo>
                    <a:pt x="0" y="656908"/>
                  </a:lnTo>
                  <a:lnTo>
                    <a:pt x="0" y="109484"/>
                  </a:lnTo>
                  <a:lnTo>
                    <a:pt x="279185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2682375" y="656908"/>
                  </a:lnTo>
                  <a:lnTo>
                    <a:pt x="2682375" y="766392"/>
                  </a:lnTo>
                  <a:close/>
                  <a:moveTo>
                    <a:pt x="2682375" y="766392"/>
                  </a:moveTo>
                  <a:lnTo>
                    <a:pt x="2682375" y="656908"/>
                  </a:lnTo>
                  <a:lnTo>
                    <a:pt x="2791859" y="656908"/>
                  </a:lnTo>
                  <a:lnTo>
                    <a:pt x="2791859" y="711650"/>
                  </a:lnTo>
                  <a:cubicBezTo>
                    <a:pt x="2791859" y="741883"/>
                    <a:pt x="2767350" y="766392"/>
                    <a:pt x="2737117" y="766392"/>
                  </a:cubicBezTo>
                  <a:close/>
                </a:path>
              </a:pathLst>
            </a:custGeom>
            <a:solidFill>
              <a:srgbClr val="FFE4CB"/>
            </a:solidFill>
            <a:ln>
              <a:noFill/>
            </a:ln>
          </p:spPr>
          <p:txBody>
            <a:bodyPr rtlCol="0" anchor="ctr"/>
            <a:lstStyle/>
            <a:p>
              <a:pPr algn="ctr"/>
              <a:endParaRPr sz="1050">
                <a:latin typeface="DM Sans" pitchFamily="2" charset="77"/>
              </a:endParaRPr>
            </a:p>
          </p:txBody>
        </p:sp>
        <p:sp>
          <p:nvSpPr>
            <p:cNvPr id="22" name="Rounded Rectangle 8">
              <a:extLst>
                <a:ext uri="{FF2B5EF4-FFF2-40B4-BE49-F238E27FC236}">
                  <a16:creationId xmlns:a16="http://schemas.microsoft.com/office/drawing/2014/main" id="{08C28CFE-F83A-B652-3410-8F91DDC1DD35}"/>
                </a:ext>
              </a:extLst>
            </p:cNvPr>
            <p:cNvSpPr/>
            <p:nvPr/>
          </p:nvSpPr>
          <p:spPr>
            <a:xfrm>
              <a:off x="328454" y="2518148"/>
              <a:ext cx="2791859" cy="766392"/>
            </a:xfrm>
            <a:custGeom>
              <a:avLst/>
              <a:gdLst/>
              <a:ahLst/>
              <a:cxnLst/>
              <a:rect l="0" t="0" r="0" b="0"/>
              <a:pathLst>
                <a:path w="2791859" h="766392">
                  <a:moveTo>
                    <a:pt x="0" y="109484"/>
                  </a:moveTo>
                  <a:lnTo>
                    <a:pt x="0" y="54742"/>
                  </a:lnTo>
                  <a:cubicBezTo>
                    <a:pt x="0" y="24509"/>
                    <a:pt x="24509" y="0"/>
                    <a:pt x="54742" y="0"/>
                  </a:cubicBezTo>
                  <a:lnTo>
                    <a:pt x="109484" y="0"/>
                  </a:lnTo>
                  <a:moveTo>
                    <a:pt x="2791859" y="109484"/>
                  </a:moveTo>
                  <a:lnTo>
                    <a:pt x="2791859" y="656908"/>
                  </a:lnTo>
                  <a:moveTo>
                    <a:pt x="0" y="656908"/>
                  </a:moveTo>
                  <a:lnTo>
                    <a:pt x="0" y="109484"/>
                  </a:lnTo>
                  <a:moveTo>
                    <a:pt x="109484" y="0"/>
                  </a:moveTo>
                  <a:lnTo>
                    <a:pt x="2682375" y="0"/>
                  </a:lnTo>
                  <a:moveTo>
                    <a:pt x="109484" y="766392"/>
                  </a:moveTo>
                  <a:lnTo>
                    <a:pt x="54742" y="766392"/>
                  </a:lnTo>
                  <a:cubicBezTo>
                    <a:pt x="24509" y="766392"/>
                    <a:pt x="0" y="741883"/>
                    <a:pt x="0" y="711650"/>
                  </a:cubicBezTo>
                  <a:lnTo>
                    <a:pt x="0" y="656908"/>
                  </a:lnTo>
                  <a:moveTo>
                    <a:pt x="2682375" y="0"/>
                  </a:moveTo>
                  <a:lnTo>
                    <a:pt x="2737117" y="0"/>
                  </a:lnTo>
                  <a:cubicBezTo>
                    <a:pt x="2767350" y="0"/>
                    <a:pt x="2791859" y="24509"/>
                    <a:pt x="2791859" y="54742"/>
                  </a:cubicBezTo>
                  <a:lnTo>
                    <a:pt x="2791859" y="109484"/>
                  </a:lnTo>
                  <a:moveTo>
                    <a:pt x="2682375" y="766392"/>
                  </a:moveTo>
                  <a:lnTo>
                    <a:pt x="109484" y="766392"/>
                  </a:lnTo>
                  <a:moveTo>
                    <a:pt x="2791859" y="656908"/>
                  </a:moveTo>
                  <a:lnTo>
                    <a:pt x="2791859" y="711650"/>
                  </a:lnTo>
                  <a:cubicBezTo>
                    <a:pt x="2791859" y="741883"/>
                    <a:pt x="2767350" y="766392"/>
                    <a:pt x="2737117" y="766392"/>
                  </a:cubicBezTo>
                  <a:lnTo>
                    <a:pt x="2682375" y="766392"/>
                  </a:lnTo>
                </a:path>
              </a:pathLst>
            </a:custGeom>
            <a:noFill/>
            <a:ln w="13685">
              <a:solidFill>
                <a:srgbClr val="FFFFFF"/>
              </a:solidFill>
            </a:ln>
          </p:spPr>
          <p:txBody>
            <a:bodyPr rtlCol="0" anchor="ctr"/>
            <a:lstStyle/>
            <a:p>
              <a:pPr algn="ctr"/>
              <a:endParaRPr sz="1050">
                <a:latin typeface="DM Sans" pitchFamily="2" charset="77"/>
              </a:endParaRPr>
            </a:p>
          </p:txBody>
        </p:sp>
      </p:grpSp>
      <p:grpSp>
        <p:nvGrpSpPr>
          <p:cNvPr id="23" name="Group 22">
            <a:extLst>
              <a:ext uri="{FF2B5EF4-FFF2-40B4-BE49-F238E27FC236}">
                <a16:creationId xmlns:a16="http://schemas.microsoft.com/office/drawing/2014/main" id="{94F0C638-3DBF-DD6F-21ED-35EF4659F8D3}"/>
              </a:ext>
            </a:extLst>
          </p:cNvPr>
          <p:cNvGrpSpPr/>
          <p:nvPr/>
        </p:nvGrpSpPr>
        <p:grpSpPr>
          <a:xfrm>
            <a:off x="420321" y="3548677"/>
            <a:ext cx="2093894" cy="574794"/>
            <a:chOff x="328454" y="3394025"/>
            <a:chExt cx="2791859" cy="766392"/>
          </a:xfrm>
        </p:grpSpPr>
        <p:sp>
          <p:nvSpPr>
            <p:cNvPr id="24" name="Rounded Rectangle 10">
              <a:extLst>
                <a:ext uri="{FF2B5EF4-FFF2-40B4-BE49-F238E27FC236}">
                  <a16:creationId xmlns:a16="http://schemas.microsoft.com/office/drawing/2014/main" id="{B5D28E57-EB65-AC97-2D60-5909AB65FEB2}"/>
                </a:ext>
              </a:extLst>
            </p:cNvPr>
            <p:cNvSpPr/>
            <p:nvPr/>
          </p:nvSpPr>
          <p:spPr>
            <a:xfrm>
              <a:off x="328454" y="3394025"/>
              <a:ext cx="2791859" cy="766392"/>
            </a:xfrm>
            <a:custGeom>
              <a:avLst/>
              <a:gdLst/>
              <a:ahLst/>
              <a:cxnLst/>
              <a:rect l="0" t="0" r="0" b="0"/>
              <a:pathLst>
                <a:path w="2791859" h="766392">
                  <a:moveTo>
                    <a:pt x="0" y="54742"/>
                  </a:moveTo>
                  <a:cubicBezTo>
                    <a:pt x="0" y="24509"/>
                    <a:pt x="24509" y="0"/>
                    <a:pt x="54742" y="0"/>
                  </a:cubicBezTo>
                  <a:lnTo>
                    <a:pt x="109484" y="0"/>
                  </a:lnTo>
                  <a:lnTo>
                    <a:pt x="109484" y="109484"/>
                  </a:lnTo>
                  <a:lnTo>
                    <a:pt x="0" y="109484"/>
                  </a:lnTo>
                  <a:close/>
                  <a:moveTo>
                    <a:pt x="2682375" y="0"/>
                  </a:moveTo>
                  <a:lnTo>
                    <a:pt x="2682375" y="109484"/>
                  </a:lnTo>
                  <a:lnTo>
                    <a:pt x="109484" y="109484"/>
                  </a:lnTo>
                  <a:lnTo>
                    <a:pt x="109484" y="0"/>
                  </a:lnTo>
                  <a:close/>
                  <a:moveTo>
                    <a:pt x="2791859" y="109484"/>
                  </a:moveTo>
                  <a:lnTo>
                    <a:pt x="2682375" y="109484"/>
                  </a:lnTo>
                  <a:lnTo>
                    <a:pt x="2682375" y="0"/>
                  </a:lnTo>
                  <a:lnTo>
                    <a:pt x="2737117" y="0"/>
                  </a:lnTo>
                  <a:cubicBezTo>
                    <a:pt x="2767350" y="0"/>
                    <a:pt x="2791859" y="24509"/>
                    <a:pt x="2791859" y="54742"/>
                  </a:cubicBezTo>
                  <a:close/>
                  <a:moveTo>
                    <a:pt x="2791859" y="656908"/>
                  </a:moveTo>
                  <a:lnTo>
                    <a:pt x="0" y="656908"/>
                  </a:lnTo>
                  <a:lnTo>
                    <a:pt x="0" y="109484"/>
                  </a:lnTo>
                  <a:lnTo>
                    <a:pt x="279185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2682375" y="656908"/>
                  </a:lnTo>
                  <a:lnTo>
                    <a:pt x="2682375" y="766392"/>
                  </a:lnTo>
                  <a:close/>
                  <a:moveTo>
                    <a:pt x="2682375" y="766392"/>
                  </a:moveTo>
                  <a:lnTo>
                    <a:pt x="2682375" y="656908"/>
                  </a:lnTo>
                  <a:lnTo>
                    <a:pt x="2791859" y="656908"/>
                  </a:lnTo>
                  <a:lnTo>
                    <a:pt x="2791859" y="711650"/>
                  </a:lnTo>
                  <a:cubicBezTo>
                    <a:pt x="2791859" y="741883"/>
                    <a:pt x="2767350" y="766392"/>
                    <a:pt x="2737117" y="766392"/>
                  </a:cubicBezTo>
                  <a:close/>
                </a:path>
              </a:pathLst>
            </a:custGeom>
            <a:solidFill>
              <a:srgbClr val="FFD9D8"/>
            </a:solidFill>
            <a:ln>
              <a:noFill/>
            </a:ln>
          </p:spPr>
          <p:txBody>
            <a:bodyPr rtlCol="0" anchor="ctr"/>
            <a:lstStyle/>
            <a:p>
              <a:pPr algn="ctr"/>
              <a:endParaRPr sz="1050">
                <a:latin typeface="DM Sans" pitchFamily="2" charset="77"/>
              </a:endParaRPr>
            </a:p>
          </p:txBody>
        </p:sp>
        <p:sp>
          <p:nvSpPr>
            <p:cNvPr id="25" name="Rounded Rectangle 11">
              <a:extLst>
                <a:ext uri="{FF2B5EF4-FFF2-40B4-BE49-F238E27FC236}">
                  <a16:creationId xmlns:a16="http://schemas.microsoft.com/office/drawing/2014/main" id="{3F67B1E0-A4C5-7511-946F-30DC7E9A47CE}"/>
                </a:ext>
              </a:extLst>
            </p:cNvPr>
            <p:cNvSpPr/>
            <p:nvPr/>
          </p:nvSpPr>
          <p:spPr>
            <a:xfrm>
              <a:off x="328454" y="3394025"/>
              <a:ext cx="2791859" cy="766392"/>
            </a:xfrm>
            <a:custGeom>
              <a:avLst/>
              <a:gdLst/>
              <a:ahLst/>
              <a:cxnLst/>
              <a:rect l="0" t="0" r="0" b="0"/>
              <a:pathLst>
                <a:path w="2791859" h="766392">
                  <a:moveTo>
                    <a:pt x="0" y="109484"/>
                  </a:moveTo>
                  <a:lnTo>
                    <a:pt x="0" y="54742"/>
                  </a:lnTo>
                  <a:cubicBezTo>
                    <a:pt x="0" y="24509"/>
                    <a:pt x="24509" y="0"/>
                    <a:pt x="54742" y="0"/>
                  </a:cubicBezTo>
                  <a:lnTo>
                    <a:pt x="109484" y="0"/>
                  </a:lnTo>
                  <a:moveTo>
                    <a:pt x="2791859" y="109484"/>
                  </a:moveTo>
                  <a:lnTo>
                    <a:pt x="2791859" y="656908"/>
                  </a:lnTo>
                  <a:moveTo>
                    <a:pt x="0" y="656908"/>
                  </a:moveTo>
                  <a:lnTo>
                    <a:pt x="0" y="109484"/>
                  </a:lnTo>
                  <a:moveTo>
                    <a:pt x="109484" y="0"/>
                  </a:moveTo>
                  <a:lnTo>
                    <a:pt x="2682375" y="0"/>
                  </a:lnTo>
                  <a:moveTo>
                    <a:pt x="109484" y="766392"/>
                  </a:moveTo>
                  <a:lnTo>
                    <a:pt x="54742" y="766392"/>
                  </a:lnTo>
                  <a:cubicBezTo>
                    <a:pt x="24509" y="766392"/>
                    <a:pt x="0" y="741883"/>
                    <a:pt x="0" y="711650"/>
                  </a:cubicBezTo>
                  <a:lnTo>
                    <a:pt x="0" y="656908"/>
                  </a:lnTo>
                  <a:moveTo>
                    <a:pt x="2682375" y="0"/>
                  </a:moveTo>
                  <a:lnTo>
                    <a:pt x="2737117" y="0"/>
                  </a:lnTo>
                  <a:cubicBezTo>
                    <a:pt x="2767350" y="0"/>
                    <a:pt x="2791859" y="24509"/>
                    <a:pt x="2791859" y="54742"/>
                  </a:cubicBezTo>
                  <a:lnTo>
                    <a:pt x="2791859" y="109484"/>
                  </a:lnTo>
                  <a:moveTo>
                    <a:pt x="2682375" y="766392"/>
                  </a:moveTo>
                  <a:lnTo>
                    <a:pt x="109484" y="766392"/>
                  </a:lnTo>
                  <a:moveTo>
                    <a:pt x="2791859" y="656908"/>
                  </a:moveTo>
                  <a:lnTo>
                    <a:pt x="2791859" y="711650"/>
                  </a:lnTo>
                  <a:cubicBezTo>
                    <a:pt x="2791859" y="741883"/>
                    <a:pt x="2767350" y="766392"/>
                    <a:pt x="2737117" y="766392"/>
                  </a:cubicBezTo>
                  <a:lnTo>
                    <a:pt x="2682375" y="766392"/>
                  </a:lnTo>
                </a:path>
              </a:pathLst>
            </a:custGeom>
            <a:noFill/>
            <a:ln w="13685">
              <a:solidFill>
                <a:srgbClr val="FFFFFF"/>
              </a:solidFill>
            </a:ln>
          </p:spPr>
          <p:txBody>
            <a:bodyPr rtlCol="0" anchor="ctr"/>
            <a:lstStyle/>
            <a:p>
              <a:pPr algn="ctr"/>
              <a:endParaRPr sz="1050">
                <a:latin typeface="DM Sans" pitchFamily="2" charset="77"/>
              </a:endParaRPr>
            </a:p>
          </p:txBody>
        </p:sp>
      </p:grpSp>
      <p:grpSp>
        <p:nvGrpSpPr>
          <p:cNvPr id="26" name="Group 25">
            <a:extLst>
              <a:ext uri="{FF2B5EF4-FFF2-40B4-BE49-F238E27FC236}">
                <a16:creationId xmlns:a16="http://schemas.microsoft.com/office/drawing/2014/main" id="{452639B5-CFB6-FAF0-0459-B1975930C091}"/>
              </a:ext>
            </a:extLst>
          </p:cNvPr>
          <p:cNvGrpSpPr/>
          <p:nvPr/>
        </p:nvGrpSpPr>
        <p:grpSpPr>
          <a:xfrm>
            <a:off x="420321" y="4205586"/>
            <a:ext cx="2093894" cy="656908"/>
            <a:chOff x="328454" y="4269903"/>
            <a:chExt cx="2791859" cy="875877"/>
          </a:xfrm>
        </p:grpSpPr>
        <p:sp>
          <p:nvSpPr>
            <p:cNvPr id="27" name="Rounded Rectangle 13">
              <a:extLst>
                <a:ext uri="{FF2B5EF4-FFF2-40B4-BE49-F238E27FC236}">
                  <a16:creationId xmlns:a16="http://schemas.microsoft.com/office/drawing/2014/main" id="{765709A4-6574-C4A0-6BB5-583A19CAB0BC}"/>
                </a:ext>
              </a:extLst>
            </p:cNvPr>
            <p:cNvSpPr/>
            <p:nvPr/>
          </p:nvSpPr>
          <p:spPr>
            <a:xfrm>
              <a:off x="328454" y="4269903"/>
              <a:ext cx="2791859" cy="875877"/>
            </a:xfrm>
            <a:custGeom>
              <a:avLst/>
              <a:gdLst/>
              <a:ahLst/>
              <a:cxnLst/>
              <a:rect l="0" t="0" r="0" b="0"/>
              <a:pathLst>
                <a:path w="2791859" h="875877">
                  <a:moveTo>
                    <a:pt x="0" y="54742"/>
                  </a:moveTo>
                  <a:cubicBezTo>
                    <a:pt x="0" y="24509"/>
                    <a:pt x="24509" y="0"/>
                    <a:pt x="54742" y="0"/>
                  </a:cubicBezTo>
                  <a:lnTo>
                    <a:pt x="109484" y="0"/>
                  </a:lnTo>
                  <a:lnTo>
                    <a:pt x="109484" y="109484"/>
                  </a:lnTo>
                  <a:lnTo>
                    <a:pt x="0" y="109484"/>
                  </a:lnTo>
                  <a:close/>
                  <a:moveTo>
                    <a:pt x="2682375" y="0"/>
                  </a:moveTo>
                  <a:lnTo>
                    <a:pt x="2682375" y="109484"/>
                  </a:lnTo>
                  <a:lnTo>
                    <a:pt x="109484" y="109484"/>
                  </a:lnTo>
                  <a:lnTo>
                    <a:pt x="109484" y="0"/>
                  </a:lnTo>
                  <a:close/>
                  <a:moveTo>
                    <a:pt x="2791859" y="109484"/>
                  </a:moveTo>
                  <a:lnTo>
                    <a:pt x="2682375" y="109484"/>
                  </a:lnTo>
                  <a:lnTo>
                    <a:pt x="2682375" y="0"/>
                  </a:lnTo>
                  <a:lnTo>
                    <a:pt x="2737117" y="0"/>
                  </a:lnTo>
                  <a:cubicBezTo>
                    <a:pt x="2767350" y="0"/>
                    <a:pt x="2791859" y="24509"/>
                    <a:pt x="2791859" y="54742"/>
                  </a:cubicBezTo>
                  <a:close/>
                  <a:moveTo>
                    <a:pt x="2791859" y="766392"/>
                  </a:moveTo>
                  <a:lnTo>
                    <a:pt x="0" y="766392"/>
                  </a:lnTo>
                  <a:lnTo>
                    <a:pt x="0" y="109484"/>
                  </a:lnTo>
                  <a:lnTo>
                    <a:pt x="2791859" y="109484"/>
                  </a:lnTo>
                  <a:close/>
                  <a:moveTo>
                    <a:pt x="0" y="766392"/>
                  </a:moveTo>
                  <a:lnTo>
                    <a:pt x="109484" y="766392"/>
                  </a:lnTo>
                  <a:lnTo>
                    <a:pt x="109484" y="875877"/>
                  </a:lnTo>
                  <a:lnTo>
                    <a:pt x="54742" y="875877"/>
                  </a:lnTo>
                  <a:cubicBezTo>
                    <a:pt x="24509" y="875877"/>
                    <a:pt x="0" y="851368"/>
                    <a:pt x="0" y="821135"/>
                  </a:cubicBezTo>
                  <a:close/>
                  <a:moveTo>
                    <a:pt x="109484" y="875877"/>
                  </a:moveTo>
                  <a:lnTo>
                    <a:pt x="109484" y="766392"/>
                  </a:lnTo>
                  <a:lnTo>
                    <a:pt x="2682375" y="766392"/>
                  </a:lnTo>
                  <a:lnTo>
                    <a:pt x="2682375" y="875877"/>
                  </a:lnTo>
                  <a:close/>
                  <a:moveTo>
                    <a:pt x="2682375" y="875877"/>
                  </a:moveTo>
                  <a:lnTo>
                    <a:pt x="2682375" y="766392"/>
                  </a:lnTo>
                  <a:lnTo>
                    <a:pt x="2791859" y="766392"/>
                  </a:lnTo>
                  <a:lnTo>
                    <a:pt x="2791859" y="821135"/>
                  </a:lnTo>
                  <a:cubicBezTo>
                    <a:pt x="2791859" y="851368"/>
                    <a:pt x="2767350" y="875877"/>
                    <a:pt x="2737117" y="875877"/>
                  </a:cubicBezTo>
                  <a:close/>
                </a:path>
              </a:pathLst>
            </a:custGeom>
            <a:solidFill>
              <a:srgbClr val="FFD7EF"/>
            </a:solidFill>
            <a:ln>
              <a:noFill/>
            </a:ln>
          </p:spPr>
          <p:txBody>
            <a:bodyPr rtlCol="0" anchor="ctr"/>
            <a:lstStyle/>
            <a:p>
              <a:pPr algn="ctr"/>
              <a:endParaRPr sz="1050">
                <a:latin typeface="DM Sans" pitchFamily="2" charset="77"/>
              </a:endParaRPr>
            </a:p>
          </p:txBody>
        </p:sp>
        <p:sp>
          <p:nvSpPr>
            <p:cNvPr id="28" name="Rounded Rectangle 14">
              <a:extLst>
                <a:ext uri="{FF2B5EF4-FFF2-40B4-BE49-F238E27FC236}">
                  <a16:creationId xmlns:a16="http://schemas.microsoft.com/office/drawing/2014/main" id="{C8D0FD7A-C0C1-EC2B-0932-EDF0240E41CD}"/>
                </a:ext>
              </a:extLst>
            </p:cNvPr>
            <p:cNvSpPr/>
            <p:nvPr/>
          </p:nvSpPr>
          <p:spPr>
            <a:xfrm>
              <a:off x="328454" y="4269903"/>
              <a:ext cx="2791859" cy="875877"/>
            </a:xfrm>
            <a:custGeom>
              <a:avLst/>
              <a:gdLst/>
              <a:ahLst/>
              <a:cxnLst/>
              <a:rect l="0" t="0" r="0" b="0"/>
              <a:pathLst>
                <a:path w="2791859" h="875877">
                  <a:moveTo>
                    <a:pt x="0" y="109484"/>
                  </a:moveTo>
                  <a:lnTo>
                    <a:pt x="0" y="54742"/>
                  </a:lnTo>
                  <a:cubicBezTo>
                    <a:pt x="0" y="24509"/>
                    <a:pt x="24509" y="0"/>
                    <a:pt x="54742" y="0"/>
                  </a:cubicBezTo>
                  <a:lnTo>
                    <a:pt x="109484" y="0"/>
                  </a:lnTo>
                  <a:moveTo>
                    <a:pt x="2791859" y="109484"/>
                  </a:moveTo>
                  <a:lnTo>
                    <a:pt x="2791859" y="766392"/>
                  </a:lnTo>
                  <a:moveTo>
                    <a:pt x="0" y="766392"/>
                  </a:moveTo>
                  <a:lnTo>
                    <a:pt x="0" y="109484"/>
                  </a:lnTo>
                  <a:moveTo>
                    <a:pt x="109484" y="0"/>
                  </a:moveTo>
                  <a:lnTo>
                    <a:pt x="2682375" y="0"/>
                  </a:lnTo>
                  <a:moveTo>
                    <a:pt x="109484" y="875877"/>
                  </a:moveTo>
                  <a:lnTo>
                    <a:pt x="54742" y="875877"/>
                  </a:lnTo>
                  <a:cubicBezTo>
                    <a:pt x="24509" y="875877"/>
                    <a:pt x="0" y="851368"/>
                    <a:pt x="0" y="821135"/>
                  </a:cubicBezTo>
                  <a:lnTo>
                    <a:pt x="0" y="766392"/>
                  </a:lnTo>
                  <a:moveTo>
                    <a:pt x="2682375" y="0"/>
                  </a:moveTo>
                  <a:lnTo>
                    <a:pt x="2737117" y="0"/>
                  </a:lnTo>
                  <a:cubicBezTo>
                    <a:pt x="2767350" y="0"/>
                    <a:pt x="2791859" y="24509"/>
                    <a:pt x="2791859" y="54742"/>
                  </a:cubicBezTo>
                  <a:lnTo>
                    <a:pt x="2791859" y="109484"/>
                  </a:lnTo>
                  <a:moveTo>
                    <a:pt x="2682375" y="875877"/>
                  </a:moveTo>
                  <a:lnTo>
                    <a:pt x="109484" y="875877"/>
                  </a:lnTo>
                  <a:moveTo>
                    <a:pt x="2791859" y="766392"/>
                  </a:moveTo>
                  <a:lnTo>
                    <a:pt x="2791859" y="821135"/>
                  </a:lnTo>
                  <a:cubicBezTo>
                    <a:pt x="2791859" y="851368"/>
                    <a:pt x="2767350" y="875877"/>
                    <a:pt x="2737117" y="875877"/>
                  </a:cubicBezTo>
                  <a:lnTo>
                    <a:pt x="2682375" y="875877"/>
                  </a:lnTo>
                </a:path>
              </a:pathLst>
            </a:custGeom>
            <a:noFill/>
            <a:ln w="13685">
              <a:solidFill>
                <a:srgbClr val="FFFFFF"/>
              </a:solidFill>
            </a:ln>
          </p:spPr>
          <p:txBody>
            <a:bodyPr rtlCol="0" anchor="ctr"/>
            <a:lstStyle/>
            <a:p>
              <a:pPr algn="ctr"/>
              <a:endParaRPr sz="1050">
                <a:latin typeface="DM Sans" pitchFamily="2" charset="77"/>
              </a:endParaRPr>
            </a:p>
          </p:txBody>
        </p:sp>
      </p:grpSp>
      <p:grpSp>
        <p:nvGrpSpPr>
          <p:cNvPr id="29" name="Group 28">
            <a:extLst>
              <a:ext uri="{FF2B5EF4-FFF2-40B4-BE49-F238E27FC236}">
                <a16:creationId xmlns:a16="http://schemas.microsoft.com/office/drawing/2014/main" id="{B9464AC0-E52A-124B-1179-8F18FC4A6C96}"/>
              </a:ext>
            </a:extLst>
          </p:cNvPr>
          <p:cNvGrpSpPr/>
          <p:nvPr/>
        </p:nvGrpSpPr>
        <p:grpSpPr>
          <a:xfrm>
            <a:off x="2596329" y="1824293"/>
            <a:ext cx="1149589" cy="328454"/>
            <a:chOff x="3229798" y="1094847"/>
            <a:chExt cx="1532785" cy="437938"/>
          </a:xfrm>
          <a:solidFill>
            <a:schemeClr val="accent2"/>
          </a:solidFill>
        </p:grpSpPr>
        <p:sp>
          <p:nvSpPr>
            <p:cNvPr id="30" name="Rounded Rectangle 16">
              <a:extLst>
                <a:ext uri="{FF2B5EF4-FFF2-40B4-BE49-F238E27FC236}">
                  <a16:creationId xmlns:a16="http://schemas.microsoft.com/office/drawing/2014/main" id="{EA95D998-CCF7-E9C0-F642-FCE854C709CB}"/>
                </a:ext>
              </a:extLst>
            </p:cNvPr>
            <p:cNvSpPr/>
            <p:nvPr/>
          </p:nvSpPr>
          <p:spPr>
            <a:xfrm>
              <a:off x="3229798" y="1094847"/>
              <a:ext cx="1532785" cy="437938"/>
            </a:xfrm>
            <a:custGeom>
              <a:avLst/>
              <a:gdLst/>
              <a:ahLst/>
              <a:cxnLst/>
              <a:rect l="0" t="0" r="0" b="0"/>
              <a:pathLst>
                <a:path w="1532785" h="437938">
                  <a:moveTo>
                    <a:pt x="0" y="54742"/>
                  </a:moveTo>
                  <a:cubicBezTo>
                    <a:pt x="0" y="24509"/>
                    <a:pt x="24509" y="0"/>
                    <a:pt x="54742" y="0"/>
                  </a:cubicBezTo>
                  <a:lnTo>
                    <a:pt x="109484" y="0"/>
                  </a:lnTo>
                  <a:lnTo>
                    <a:pt x="109484" y="109484"/>
                  </a:lnTo>
                  <a:lnTo>
                    <a:pt x="0" y="109484"/>
                  </a:lnTo>
                  <a:close/>
                  <a:moveTo>
                    <a:pt x="1423301" y="0"/>
                  </a:moveTo>
                  <a:lnTo>
                    <a:pt x="1423301" y="109484"/>
                  </a:lnTo>
                  <a:lnTo>
                    <a:pt x="109484" y="109484"/>
                  </a:lnTo>
                  <a:lnTo>
                    <a:pt x="109484" y="0"/>
                  </a:lnTo>
                  <a:close/>
                  <a:moveTo>
                    <a:pt x="1532785" y="109484"/>
                  </a:moveTo>
                  <a:lnTo>
                    <a:pt x="1423301" y="109484"/>
                  </a:lnTo>
                  <a:lnTo>
                    <a:pt x="1423301" y="0"/>
                  </a:lnTo>
                  <a:lnTo>
                    <a:pt x="1478043" y="0"/>
                  </a:lnTo>
                  <a:cubicBezTo>
                    <a:pt x="1508276" y="0"/>
                    <a:pt x="1532785" y="24509"/>
                    <a:pt x="1532785" y="54742"/>
                  </a:cubicBezTo>
                  <a:close/>
                  <a:moveTo>
                    <a:pt x="1532785" y="328454"/>
                  </a:moveTo>
                  <a:lnTo>
                    <a:pt x="0" y="328454"/>
                  </a:lnTo>
                  <a:lnTo>
                    <a:pt x="0" y="109484"/>
                  </a:lnTo>
                  <a:lnTo>
                    <a:pt x="1532785" y="109484"/>
                  </a:lnTo>
                  <a:close/>
                  <a:moveTo>
                    <a:pt x="0" y="328454"/>
                  </a:moveTo>
                  <a:lnTo>
                    <a:pt x="109484" y="328454"/>
                  </a:lnTo>
                  <a:lnTo>
                    <a:pt x="109484" y="437938"/>
                  </a:lnTo>
                  <a:lnTo>
                    <a:pt x="54742" y="437938"/>
                  </a:lnTo>
                  <a:cubicBezTo>
                    <a:pt x="24509" y="437938"/>
                    <a:pt x="0" y="413429"/>
                    <a:pt x="0" y="383196"/>
                  </a:cubicBezTo>
                  <a:close/>
                  <a:moveTo>
                    <a:pt x="109484" y="437938"/>
                  </a:moveTo>
                  <a:lnTo>
                    <a:pt x="109484" y="328454"/>
                  </a:lnTo>
                  <a:lnTo>
                    <a:pt x="1423301" y="328454"/>
                  </a:lnTo>
                  <a:lnTo>
                    <a:pt x="1423301" y="437938"/>
                  </a:lnTo>
                  <a:close/>
                  <a:moveTo>
                    <a:pt x="1423301" y="437938"/>
                  </a:moveTo>
                  <a:lnTo>
                    <a:pt x="1423301" y="328454"/>
                  </a:lnTo>
                  <a:lnTo>
                    <a:pt x="1532785" y="328454"/>
                  </a:lnTo>
                  <a:lnTo>
                    <a:pt x="1532785" y="383196"/>
                  </a:lnTo>
                  <a:cubicBezTo>
                    <a:pt x="1532785" y="413429"/>
                    <a:pt x="1508276" y="437938"/>
                    <a:pt x="1478043" y="437938"/>
                  </a:cubicBezTo>
                  <a:close/>
                </a:path>
              </a:pathLst>
            </a:custGeom>
            <a:grpFill/>
            <a:ln>
              <a:noFill/>
            </a:ln>
          </p:spPr>
          <p:txBody>
            <a:bodyPr rtlCol="0" anchor="ctr"/>
            <a:lstStyle/>
            <a:p>
              <a:pPr algn="ctr"/>
              <a:endParaRPr sz="1050">
                <a:latin typeface="DM Sans" pitchFamily="2" charset="77"/>
              </a:endParaRPr>
            </a:p>
          </p:txBody>
        </p:sp>
        <p:sp>
          <p:nvSpPr>
            <p:cNvPr id="31" name="Rounded Rectangle 17">
              <a:extLst>
                <a:ext uri="{FF2B5EF4-FFF2-40B4-BE49-F238E27FC236}">
                  <a16:creationId xmlns:a16="http://schemas.microsoft.com/office/drawing/2014/main" id="{96604573-C9A9-E6A9-72DC-F1FCDFA68CE4}"/>
                </a:ext>
              </a:extLst>
            </p:cNvPr>
            <p:cNvSpPr/>
            <p:nvPr/>
          </p:nvSpPr>
          <p:spPr>
            <a:xfrm>
              <a:off x="3229798" y="1094847"/>
              <a:ext cx="1532785" cy="437938"/>
            </a:xfrm>
            <a:custGeom>
              <a:avLst/>
              <a:gdLst/>
              <a:ahLst/>
              <a:cxnLst/>
              <a:rect l="0" t="0" r="0" b="0"/>
              <a:pathLst>
                <a:path w="1532785" h="437938">
                  <a:moveTo>
                    <a:pt x="0" y="109484"/>
                  </a:moveTo>
                  <a:lnTo>
                    <a:pt x="0" y="54742"/>
                  </a:lnTo>
                  <a:cubicBezTo>
                    <a:pt x="0" y="24509"/>
                    <a:pt x="24509" y="0"/>
                    <a:pt x="54742" y="0"/>
                  </a:cubicBezTo>
                  <a:lnTo>
                    <a:pt x="109484" y="0"/>
                  </a:lnTo>
                  <a:moveTo>
                    <a:pt x="1532785" y="109484"/>
                  </a:moveTo>
                  <a:lnTo>
                    <a:pt x="1532785" y="328454"/>
                  </a:lnTo>
                  <a:moveTo>
                    <a:pt x="0" y="328454"/>
                  </a:moveTo>
                  <a:lnTo>
                    <a:pt x="0" y="109484"/>
                  </a:lnTo>
                  <a:moveTo>
                    <a:pt x="109484" y="0"/>
                  </a:moveTo>
                  <a:lnTo>
                    <a:pt x="1423301" y="0"/>
                  </a:lnTo>
                  <a:moveTo>
                    <a:pt x="109484" y="437938"/>
                  </a:moveTo>
                  <a:lnTo>
                    <a:pt x="54742" y="437938"/>
                  </a:lnTo>
                  <a:cubicBezTo>
                    <a:pt x="24509" y="437938"/>
                    <a:pt x="0" y="413429"/>
                    <a:pt x="0" y="383196"/>
                  </a:cubicBezTo>
                  <a:lnTo>
                    <a:pt x="0" y="328454"/>
                  </a:lnTo>
                  <a:moveTo>
                    <a:pt x="1423301" y="0"/>
                  </a:moveTo>
                  <a:lnTo>
                    <a:pt x="1478043" y="0"/>
                  </a:lnTo>
                  <a:cubicBezTo>
                    <a:pt x="1508276" y="0"/>
                    <a:pt x="1532785" y="24509"/>
                    <a:pt x="1532785" y="54742"/>
                  </a:cubicBezTo>
                  <a:lnTo>
                    <a:pt x="1532785" y="109484"/>
                  </a:lnTo>
                  <a:moveTo>
                    <a:pt x="1423301" y="437938"/>
                  </a:moveTo>
                  <a:lnTo>
                    <a:pt x="109484" y="437938"/>
                  </a:lnTo>
                  <a:moveTo>
                    <a:pt x="1532785" y="328454"/>
                  </a:moveTo>
                  <a:lnTo>
                    <a:pt x="1532785" y="383196"/>
                  </a:lnTo>
                  <a:cubicBezTo>
                    <a:pt x="1532785" y="413429"/>
                    <a:pt x="1508276" y="437938"/>
                    <a:pt x="1478043" y="437938"/>
                  </a:cubicBezTo>
                  <a:lnTo>
                    <a:pt x="1423301" y="437938"/>
                  </a:lnTo>
                </a:path>
              </a:pathLst>
            </a:custGeom>
            <a:grpFill/>
            <a:ln w="13685">
              <a:solidFill>
                <a:srgbClr val="FFFFFF"/>
              </a:solidFill>
            </a:ln>
          </p:spPr>
          <p:txBody>
            <a:bodyPr rtlCol="0" anchor="ctr"/>
            <a:lstStyle/>
            <a:p>
              <a:pPr algn="ctr"/>
              <a:endParaRPr sz="1050">
                <a:latin typeface="DM Sans" pitchFamily="2" charset="77"/>
              </a:endParaRPr>
            </a:p>
          </p:txBody>
        </p:sp>
      </p:grpSp>
      <p:grpSp>
        <p:nvGrpSpPr>
          <p:cNvPr id="32" name="Group 31">
            <a:extLst>
              <a:ext uri="{FF2B5EF4-FFF2-40B4-BE49-F238E27FC236}">
                <a16:creationId xmlns:a16="http://schemas.microsoft.com/office/drawing/2014/main" id="{20561C52-8DD6-B2EA-CA92-C8B309C9329A}"/>
              </a:ext>
            </a:extLst>
          </p:cNvPr>
          <p:cNvGrpSpPr/>
          <p:nvPr/>
        </p:nvGrpSpPr>
        <p:grpSpPr>
          <a:xfrm>
            <a:off x="2596329" y="2234861"/>
            <a:ext cx="1149589" cy="574794"/>
            <a:chOff x="3229798" y="1642270"/>
            <a:chExt cx="1532785" cy="766392"/>
          </a:xfrm>
        </p:grpSpPr>
        <p:sp>
          <p:nvSpPr>
            <p:cNvPr id="33" name="Rounded Rectangle 19">
              <a:extLst>
                <a:ext uri="{FF2B5EF4-FFF2-40B4-BE49-F238E27FC236}">
                  <a16:creationId xmlns:a16="http://schemas.microsoft.com/office/drawing/2014/main" id="{EF808A6A-34F3-2657-1943-097B30BA5DE9}"/>
                </a:ext>
              </a:extLst>
            </p:cNvPr>
            <p:cNvSpPr/>
            <p:nvPr/>
          </p:nvSpPr>
          <p:spPr>
            <a:xfrm>
              <a:off x="3229798" y="1642270"/>
              <a:ext cx="1532785" cy="766392"/>
            </a:xfrm>
            <a:custGeom>
              <a:avLst/>
              <a:gdLst/>
              <a:ahLst/>
              <a:cxnLst/>
              <a:rect l="0" t="0" r="0" b="0"/>
              <a:pathLst>
                <a:path w="1532785" h="766392">
                  <a:moveTo>
                    <a:pt x="0" y="54742"/>
                  </a:moveTo>
                  <a:cubicBezTo>
                    <a:pt x="0" y="24509"/>
                    <a:pt x="24509" y="0"/>
                    <a:pt x="54742" y="0"/>
                  </a:cubicBezTo>
                  <a:lnTo>
                    <a:pt x="109484" y="0"/>
                  </a:lnTo>
                  <a:lnTo>
                    <a:pt x="109484" y="109484"/>
                  </a:lnTo>
                  <a:lnTo>
                    <a:pt x="0" y="109484"/>
                  </a:lnTo>
                  <a:close/>
                  <a:moveTo>
                    <a:pt x="1423301" y="0"/>
                  </a:moveTo>
                  <a:lnTo>
                    <a:pt x="1423301" y="109484"/>
                  </a:lnTo>
                  <a:lnTo>
                    <a:pt x="109484" y="109484"/>
                  </a:lnTo>
                  <a:lnTo>
                    <a:pt x="109484" y="0"/>
                  </a:lnTo>
                  <a:close/>
                  <a:moveTo>
                    <a:pt x="1532785" y="109484"/>
                  </a:moveTo>
                  <a:lnTo>
                    <a:pt x="1423301" y="109484"/>
                  </a:lnTo>
                  <a:lnTo>
                    <a:pt x="1423301" y="0"/>
                  </a:lnTo>
                  <a:lnTo>
                    <a:pt x="1478043" y="0"/>
                  </a:lnTo>
                  <a:cubicBezTo>
                    <a:pt x="1508276" y="0"/>
                    <a:pt x="1532785" y="24509"/>
                    <a:pt x="1532785" y="54742"/>
                  </a:cubicBezTo>
                  <a:close/>
                  <a:moveTo>
                    <a:pt x="1532785" y="656908"/>
                  </a:moveTo>
                  <a:lnTo>
                    <a:pt x="0" y="656908"/>
                  </a:lnTo>
                  <a:lnTo>
                    <a:pt x="0" y="109484"/>
                  </a:lnTo>
                  <a:lnTo>
                    <a:pt x="1532785"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423301" y="656908"/>
                  </a:lnTo>
                  <a:lnTo>
                    <a:pt x="1423301" y="766392"/>
                  </a:lnTo>
                  <a:close/>
                  <a:moveTo>
                    <a:pt x="1423301" y="766392"/>
                  </a:moveTo>
                  <a:lnTo>
                    <a:pt x="1423301" y="656908"/>
                  </a:lnTo>
                  <a:lnTo>
                    <a:pt x="1532785" y="656908"/>
                  </a:lnTo>
                  <a:lnTo>
                    <a:pt x="1532785" y="711650"/>
                  </a:lnTo>
                  <a:cubicBezTo>
                    <a:pt x="1532785" y="741883"/>
                    <a:pt x="1508276" y="766392"/>
                    <a:pt x="1478043" y="766392"/>
                  </a:cubicBezTo>
                  <a:close/>
                </a:path>
              </a:pathLst>
            </a:custGeom>
            <a:solidFill>
              <a:srgbClr val="FFF8B6"/>
            </a:solidFill>
            <a:ln>
              <a:noFill/>
            </a:ln>
          </p:spPr>
          <p:txBody>
            <a:bodyPr rtlCol="0" anchor="ctr"/>
            <a:lstStyle/>
            <a:p>
              <a:pPr algn="ctr"/>
              <a:endParaRPr sz="1100">
                <a:solidFill>
                  <a:schemeClr val="bg2">
                    <a:lumMod val="50000"/>
                  </a:schemeClr>
                </a:solidFill>
                <a:latin typeface="DM Sans" pitchFamily="2" charset="77"/>
              </a:endParaRPr>
            </a:p>
          </p:txBody>
        </p:sp>
        <p:sp>
          <p:nvSpPr>
            <p:cNvPr id="34" name="Rounded Rectangle 20">
              <a:extLst>
                <a:ext uri="{FF2B5EF4-FFF2-40B4-BE49-F238E27FC236}">
                  <a16:creationId xmlns:a16="http://schemas.microsoft.com/office/drawing/2014/main" id="{6F0B383D-B93D-A615-7102-8C627A4F3378}"/>
                </a:ext>
              </a:extLst>
            </p:cNvPr>
            <p:cNvSpPr/>
            <p:nvPr/>
          </p:nvSpPr>
          <p:spPr>
            <a:xfrm>
              <a:off x="3229798" y="1642270"/>
              <a:ext cx="1532785" cy="766392"/>
            </a:xfrm>
            <a:custGeom>
              <a:avLst/>
              <a:gdLst/>
              <a:ahLst/>
              <a:cxnLst/>
              <a:rect l="0" t="0" r="0" b="0"/>
              <a:pathLst>
                <a:path w="1532785" h="766392">
                  <a:moveTo>
                    <a:pt x="0" y="109484"/>
                  </a:moveTo>
                  <a:lnTo>
                    <a:pt x="0" y="54742"/>
                  </a:lnTo>
                  <a:cubicBezTo>
                    <a:pt x="0" y="24509"/>
                    <a:pt x="24509" y="0"/>
                    <a:pt x="54742" y="0"/>
                  </a:cubicBezTo>
                  <a:lnTo>
                    <a:pt x="109484" y="0"/>
                  </a:lnTo>
                  <a:moveTo>
                    <a:pt x="1532785" y="109484"/>
                  </a:moveTo>
                  <a:lnTo>
                    <a:pt x="1532785" y="656908"/>
                  </a:lnTo>
                  <a:moveTo>
                    <a:pt x="0" y="656908"/>
                  </a:moveTo>
                  <a:lnTo>
                    <a:pt x="0" y="109484"/>
                  </a:lnTo>
                  <a:moveTo>
                    <a:pt x="109484" y="0"/>
                  </a:moveTo>
                  <a:lnTo>
                    <a:pt x="1423301" y="0"/>
                  </a:lnTo>
                  <a:moveTo>
                    <a:pt x="109484" y="766392"/>
                  </a:moveTo>
                  <a:lnTo>
                    <a:pt x="54742" y="766392"/>
                  </a:lnTo>
                  <a:cubicBezTo>
                    <a:pt x="24509" y="766392"/>
                    <a:pt x="0" y="741883"/>
                    <a:pt x="0" y="711650"/>
                  </a:cubicBezTo>
                  <a:lnTo>
                    <a:pt x="0" y="656908"/>
                  </a:lnTo>
                  <a:moveTo>
                    <a:pt x="1423301" y="0"/>
                  </a:moveTo>
                  <a:lnTo>
                    <a:pt x="1478043" y="0"/>
                  </a:lnTo>
                  <a:cubicBezTo>
                    <a:pt x="1508276" y="0"/>
                    <a:pt x="1532785" y="24509"/>
                    <a:pt x="1532785" y="54742"/>
                  </a:cubicBezTo>
                  <a:lnTo>
                    <a:pt x="1532785" y="109484"/>
                  </a:lnTo>
                  <a:moveTo>
                    <a:pt x="1423301" y="766392"/>
                  </a:moveTo>
                  <a:lnTo>
                    <a:pt x="109484" y="766392"/>
                  </a:lnTo>
                  <a:moveTo>
                    <a:pt x="1532785" y="656908"/>
                  </a:moveTo>
                  <a:lnTo>
                    <a:pt x="1532785" y="711650"/>
                  </a:lnTo>
                  <a:cubicBezTo>
                    <a:pt x="1532785" y="741883"/>
                    <a:pt x="1508276" y="766392"/>
                    <a:pt x="1478043" y="766392"/>
                  </a:cubicBezTo>
                  <a:lnTo>
                    <a:pt x="1423301" y="766392"/>
                  </a:lnTo>
                </a:path>
              </a:pathLst>
            </a:custGeom>
            <a:noFill/>
            <a:ln w="13685">
              <a:solidFill>
                <a:srgbClr val="FFFFFF"/>
              </a:solidFill>
            </a:ln>
          </p:spPr>
          <p:txBody>
            <a:bodyPr rtlCol="0" anchor="ctr"/>
            <a:lstStyle/>
            <a:p>
              <a:pPr algn="ctr"/>
              <a:endParaRPr sz="1100">
                <a:solidFill>
                  <a:schemeClr val="bg2">
                    <a:lumMod val="50000"/>
                  </a:schemeClr>
                </a:solidFill>
                <a:latin typeface="DM Sans" pitchFamily="2" charset="77"/>
              </a:endParaRPr>
            </a:p>
          </p:txBody>
        </p:sp>
      </p:grpSp>
      <p:grpSp>
        <p:nvGrpSpPr>
          <p:cNvPr id="35" name="Group 34">
            <a:extLst>
              <a:ext uri="{FF2B5EF4-FFF2-40B4-BE49-F238E27FC236}">
                <a16:creationId xmlns:a16="http://schemas.microsoft.com/office/drawing/2014/main" id="{E7B556ED-F4C7-9564-B69F-F7F2670EC15F}"/>
              </a:ext>
            </a:extLst>
          </p:cNvPr>
          <p:cNvGrpSpPr/>
          <p:nvPr/>
        </p:nvGrpSpPr>
        <p:grpSpPr>
          <a:xfrm>
            <a:off x="2596329" y="2891769"/>
            <a:ext cx="1149589" cy="574794"/>
            <a:chOff x="3229798" y="2518148"/>
            <a:chExt cx="1532785" cy="766392"/>
          </a:xfrm>
        </p:grpSpPr>
        <p:sp>
          <p:nvSpPr>
            <p:cNvPr id="36" name="Rounded Rectangle 22">
              <a:extLst>
                <a:ext uri="{FF2B5EF4-FFF2-40B4-BE49-F238E27FC236}">
                  <a16:creationId xmlns:a16="http://schemas.microsoft.com/office/drawing/2014/main" id="{FD526CFF-9B33-1BA8-6D9C-7BC2C1D6AB23}"/>
                </a:ext>
              </a:extLst>
            </p:cNvPr>
            <p:cNvSpPr/>
            <p:nvPr/>
          </p:nvSpPr>
          <p:spPr>
            <a:xfrm>
              <a:off x="3229798" y="2518148"/>
              <a:ext cx="1532785" cy="766392"/>
            </a:xfrm>
            <a:custGeom>
              <a:avLst/>
              <a:gdLst/>
              <a:ahLst/>
              <a:cxnLst/>
              <a:rect l="0" t="0" r="0" b="0"/>
              <a:pathLst>
                <a:path w="1532785" h="766392">
                  <a:moveTo>
                    <a:pt x="0" y="54742"/>
                  </a:moveTo>
                  <a:cubicBezTo>
                    <a:pt x="0" y="24509"/>
                    <a:pt x="24509" y="0"/>
                    <a:pt x="54742" y="0"/>
                  </a:cubicBezTo>
                  <a:lnTo>
                    <a:pt x="109484" y="0"/>
                  </a:lnTo>
                  <a:lnTo>
                    <a:pt x="109484" y="109484"/>
                  </a:lnTo>
                  <a:lnTo>
                    <a:pt x="0" y="109484"/>
                  </a:lnTo>
                  <a:close/>
                  <a:moveTo>
                    <a:pt x="1423301" y="0"/>
                  </a:moveTo>
                  <a:lnTo>
                    <a:pt x="1423301" y="109484"/>
                  </a:lnTo>
                  <a:lnTo>
                    <a:pt x="109484" y="109484"/>
                  </a:lnTo>
                  <a:lnTo>
                    <a:pt x="109484" y="0"/>
                  </a:lnTo>
                  <a:close/>
                  <a:moveTo>
                    <a:pt x="1532785" y="109484"/>
                  </a:moveTo>
                  <a:lnTo>
                    <a:pt x="1423301" y="109484"/>
                  </a:lnTo>
                  <a:lnTo>
                    <a:pt x="1423301" y="0"/>
                  </a:lnTo>
                  <a:lnTo>
                    <a:pt x="1478043" y="0"/>
                  </a:lnTo>
                  <a:cubicBezTo>
                    <a:pt x="1508276" y="0"/>
                    <a:pt x="1532785" y="24509"/>
                    <a:pt x="1532785" y="54742"/>
                  </a:cubicBezTo>
                  <a:close/>
                  <a:moveTo>
                    <a:pt x="1532785" y="656908"/>
                  </a:moveTo>
                  <a:lnTo>
                    <a:pt x="0" y="656908"/>
                  </a:lnTo>
                  <a:lnTo>
                    <a:pt x="0" y="109484"/>
                  </a:lnTo>
                  <a:lnTo>
                    <a:pt x="1532785"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423301" y="656908"/>
                  </a:lnTo>
                  <a:lnTo>
                    <a:pt x="1423301" y="766392"/>
                  </a:lnTo>
                  <a:close/>
                  <a:moveTo>
                    <a:pt x="1423301" y="766392"/>
                  </a:moveTo>
                  <a:lnTo>
                    <a:pt x="1423301" y="656908"/>
                  </a:lnTo>
                  <a:lnTo>
                    <a:pt x="1532785" y="656908"/>
                  </a:lnTo>
                  <a:lnTo>
                    <a:pt x="1532785" y="711650"/>
                  </a:lnTo>
                  <a:cubicBezTo>
                    <a:pt x="1532785" y="741883"/>
                    <a:pt x="1508276" y="766392"/>
                    <a:pt x="1478043" y="766392"/>
                  </a:cubicBezTo>
                  <a:close/>
                </a:path>
              </a:pathLst>
            </a:custGeom>
            <a:solidFill>
              <a:srgbClr val="FFE4CB"/>
            </a:solidFill>
            <a:ln>
              <a:noFill/>
            </a:ln>
          </p:spPr>
          <p:txBody>
            <a:bodyPr rtlCol="0" anchor="ctr"/>
            <a:lstStyle/>
            <a:p>
              <a:pPr algn="ctr"/>
              <a:endParaRPr sz="1100">
                <a:solidFill>
                  <a:schemeClr val="bg2">
                    <a:lumMod val="50000"/>
                  </a:schemeClr>
                </a:solidFill>
                <a:latin typeface="DM Sans" pitchFamily="2" charset="77"/>
              </a:endParaRPr>
            </a:p>
          </p:txBody>
        </p:sp>
        <p:sp>
          <p:nvSpPr>
            <p:cNvPr id="37" name="Rounded Rectangle 23">
              <a:extLst>
                <a:ext uri="{FF2B5EF4-FFF2-40B4-BE49-F238E27FC236}">
                  <a16:creationId xmlns:a16="http://schemas.microsoft.com/office/drawing/2014/main" id="{ED8CF8DE-C927-C798-A30A-77DC825C5611}"/>
                </a:ext>
              </a:extLst>
            </p:cNvPr>
            <p:cNvSpPr/>
            <p:nvPr/>
          </p:nvSpPr>
          <p:spPr>
            <a:xfrm>
              <a:off x="3229798" y="2518148"/>
              <a:ext cx="1532785" cy="766392"/>
            </a:xfrm>
            <a:custGeom>
              <a:avLst/>
              <a:gdLst/>
              <a:ahLst/>
              <a:cxnLst/>
              <a:rect l="0" t="0" r="0" b="0"/>
              <a:pathLst>
                <a:path w="1532785" h="766392">
                  <a:moveTo>
                    <a:pt x="0" y="109484"/>
                  </a:moveTo>
                  <a:lnTo>
                    <a:pt x="0" y="54742"/>
                  </a:lnTo>
                  <a:cubicBezTo>
                    <a:pt x="0" y="24509"/>
                    <a:pt x="24509" y="0"/>
                    <a:pt x="54742" y="0"/>
                  </a:cubicBezTo>
                  <a:lnTo>
                    <a:pt x="109484" y="0"/>
                  </a:lnTo>
                  <a:moveTo>
                    <a:pt x="1532785" y="109484"/>
                  </a:moveTo>
                  <a:lnTo>
                    <a:pt x="1532785" y="656908"/>
                  </a:lnTo>
                  <a:moveTo>
                    <a:pt x="0" y="656908"/>
                  </a:moveTo>
                  <a:lnTo>
                    <a:pt x="0" y="109484"/>
                  </a:lnTo>
                  <a:moveTo>
                    <a:pt x="109484" y="0"/>
                  </a:moveTo>
                  <a:lnTo>
                    <a:pt x="1423301" y="0"/>
                  </a:lnTo>
                  <a:moveTo>
                    <a:pt x="109484" y="766392"/>
                  </a:moveTo>
                  <a:lnTo>
                    <a:pt x="54742" y="766392"/>
                  </a:lnTo>
                  <a:cubicBezTo>
                    <a:pt x="24509" y="766392"/>
                    <a:pt x="0" y="741883"/>
                    <a:pt x="0" y="711650"/>
                  </a:cubicBezTo>
                  <a:lnTo>
                    <a:pt x="0" y="656908"/>
                  </a:lnTo>
                  <a:moveTo>
                    <a:pt x="1423301" y="0"/>
                  </a:moveTo>
                  <a:lnTo>
                    <a:pt x="1478043" y="0"/>
                  </a:lnTo>
                  <a:cubicBezTo>
                    <a:pt x="1508276" y="0"/>
                    <a:pt x="1532785" y="24509"/>
                    <a:pt x="1532785" y="54742"/>
                  </a:cubicBezTo>
                  <a:lnTo>
                    <a:pt x="1532785" y="109484"/>
                  </a:lnTo>
                  <a:moveTo>
                    <a:pt x="1423301" y="766392"/>
                  </a:moveTo>
                  <a:lnTo>
                    <a:pt x="109484" y="766392"/>
                  </a:lnTo>
                  <a:moveTo>
                    <a:pt x="1532785" y="656908"/>
                  </a:moveTo>
                  <a:lnTo>
                    <a:pt x="1532785" y="711650"/>
                  </a:lnTo>
                  <a:cubicBezTo>
                    <a:pt x="1532785" y="741883"/>
                    <a:pt x="1508276" y="766392"/>
                    <a:pt x="1478043" y="766392"/>
                  </a:cubicBezTo>
                  <a:lnTo>
                    <a:pt x="1423301" y="766392"/>
                  </a:lnTo>
                </a:path>
              </a:pathLst>
            </a:custGeom>
            <a:noFill/>
            <a:ln w="13685">
              <a:solidFill>
                <a:srgbClr val="FFFFFF"/>
              </a:solidFill>
            </a:ln>
          </p:spPr>
          <p:txBody>
            <a:bodyPr rtlCol="0" anchor="ctr"/>
            <a:lstStyle/>
            <a:p>
              <a:pPr algn="ctr"/>
              <a:endParaRPr sz="1100">
                <a:solidFill>
                  <a:schemeClr val="bg2">
                    <a:lumMod val="50000"/>
                  </a:schemeClr>
                </a:solidFill>
                <a:latin typeface="DM Sans" pitchFamily="2" charset="77"/>
              </a:endParaRPr>
            </a:p>
          </p:txBody>
        </p:sp>
      </p:grpSp>
      <p:grpSp>
        <p:nvGrpSpPr>
          <p:cNvPr id="38" name="Group 37">
            <a:extLst>
              <a:ext uri="{FF2B5EF4-FFF2-40B4-BE49-F238E27FC236}">
                <a16:creationId xmlns:a16="http://schemas.microsoft.com/office/drawing/2014/main" id="{8AEAAC3B-E195-6410-D858-5D31AC0C0072}"/>
              </a:ext>
            </a:extLst>
          </p:cNvPr>
          <p:cNvGrpSpPr/>
          <p:nvPr/>
        </p:nvGrpSpPr>
        <p:grpSpPr>
          <a:xfrm>
            <a:off x="2596329" y="3548677"/>
            <a:ext cx="1149589" cy="574794"/>
            <a:chOff x="3229798" y="3394025"/>
            <a:chExt cx="1532785" cy="766392"/>
          </a:xfrm>
        </p:grpSpPr>
        <p:sp>
          <p:nvSpPr>
            <p:cNvPr id="39" name="Rounded Rectangle 25">
              <a:extLst>
                <a:ext uri="{FF2B5EF4-FFF2-40B4-BE49-F238E27FC236}">
                  <a16:creationId xmlns:a16="http://schemas.microsoft.com/office/drawing/2014/main" id="{B4451A01-5860-5ABD-272E-640ECBD47A39}"/>
                </a:ext>
              </a:extLst>
            </p:cNvPr>
            <p:cNvSpPr/>
            <p:nvPr/>
          </p:nvSpPr>
          <p:spPr>
            <a:xfrm>
              <a:off x="3229798" y="3394025"/>
              <a:ext cx="1532785" cy="766392"/>
            </a:xfrm>
            <a:custGeom>
              <a:avLst/>
              <a:gdLst/>
              <a:ahLst/>
              <a:cxnLst/>
              <a:rect l="0" t="0" r="0" b="0"/>
              <a:pathLst>
                <a:path w="1532785" h="766392">
                  <a:moveTo>
                    <a:pt x="0" y="54742"/>
                  </a:moveTo>
                  <a:cubicBezTo>
                    <a:pt x="0" y="24509"/>
                    <a:pt x="24509" y="0"/>
                    <a:pt x="54742" y="0"/>
                  </a:cubicBezTo>
                  <a:lnTo>
                    <a:pt x="109484" y="0"/>
                  </a:lnTo>
                  <a:lnTo>
                    <a:pt x="109484" y="109484"/>
                  </a:lnTo>
                  <a:lnTo>
                    <a:pt x="0" y="109484"/>
                  </a:lnTo>
                  <a:close/>
                  <a:moveTo>
                    <a:pt x="1423301" y="0"/>
                  </a:moveTo>
                  <a:lnTo>
                    <a:pt x="1423301" y="109484"/>
                  </a:lnTo>
                  <a:lnTo>
                    <a:pt x="109484" y="109484"/>
                  </a:lnTo>
                  <a:lnTo>
                    <a:pt x="109484" y="0"/>
                  </a:lnTo>
                  <a:close/>
                  <a:moveTo>
                    <a:pt x="1532785" y="109484"/>
                  </a:moveTo>
                  <a:lnTo>
                    <a:pt x="1423301" y="109484"/>
                  </a:lnTo>
                  <a:lnTo>
                    <a:pt x="1423301" y="0"/>
                  </a:lnTo>
                  <a:lnTo>
                    <a:pt x="1478043" y="0"/>
                  </a:lnTo>
                  <a:cubicBezTo>
                    <a:pt x="1508276" y="0"/>
                    <a:pt x="1532785" y="24509"/>
                    <a:pt x="1532785" y="54742"/>
                  </a:cubicBezTo>
                  <a:close/>
                  <a:moveTo>
                    <a:pt x="1532785" y="656908"/>
                  </a:moveTo>
                  <a:lnTo>
                    <a:pt x="0" y="656908"/>
                  </a:lnTo>
                  <a:lnTo>
                    <a:pt x="0" y="109484"/>
                  </a:lnTo>
                  <a:lnTo>
                    <a:pt x="1532785"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423301" y="656908"/>
                  </a:lnTo>
                  <a:lnTo>
                    <a:pt x="1423301" y="766392"/>
                  </a:lnTo>
                  <a:close/>
                  <a:moveTo>
                    <a:pt x="1423301" y="766392"/>
                  </a:moveTo>
                  <a:lnTo>
                    <a:pt x="1423301" y="656908"/>
                  </a:lnTo>
                  <a:lnTo>
                    <a:pt x="1532785" y="656908"/>
                  </a:lnTo>
                  <a:lnTo>
                    <a:pt x="1532785" y="711650"/>
                  </a:lnTo>
                  <a:cubicBezTo>
                    <a:pt x="1532785" y="741883"/>
                    <a:pt x="1508276" y="766392"/>
                    <a:pt x="1478043" y="766392"/>
                  </a:cubicBezTo>
                  <a:close/>
                </a:path>
              </a:pathLst>
            </a:custGeom>
            <a:solidFill>
              <a:srgbClr val="FFD9D8"/>
            </a:solidFill>
            <a:ln>
              <a:noFill/>
            </a:ln>
          </p:spPr>
          <p:txBody>
            <a:bodyPr rtlCol="0" anchor="ctr"/>
            <a:lstStyle/>
            <a:p>
              <a:pPr algn="ctr"/>
              <a:endParaRPr sz="1100">
                <a:solidFill>
                  <a:schemeClr val="bg2">
                    <a:lumMod val="50000"/>
                  </a:schemeClr>
                </a:solidFill>
                <a:latin typeface="DM Sans" pitchFamily="2" charset="77"/>
              </a:endParaRPr>
            </a:p>
          </p:txBody>
        </p:sp>
        <p:sp>
          <p:nvSpPr>
            <p:cNvPr id="40" name="Rounded Rectangle 26">
              <a:extLst>
                <a:ext uri="{FF2B5EF4-FFF2-40B4-BE49-F238E27FC236}">
                  <a16:creationId xmlns:a16="http://schemas.microsoft.com/office/drawing/2014/main" id="{16A7F833-A880-E268-89A7-CEB657E651E1}"/>
                </a:ext>
              </a:extLst>
            </p:cNvPr>
            <p:cNvSpPr/>
            <p:nvPr/>
          </p:nvSpPr>
          <p:spPr>
            <a:xfrm>
              <a:off x="3229798" y="3394025"/>
              <a:ext cx="1532785" cy="766392"/>
            </a:xfrm>
            <a:custGeom>
              <a:avLst/>
              <a:gdLst/>
              <a:ahLst/>
              <a:cxnLst/>
              <a:rect l="0" t="0" r="0" b="0"/>
              <a:pathLst>
                <a:path w="1532785" h="766392">
                  <a:moveTo>
                    <a:pt x="0" y="109484"/>
                  </a:moveTo>
                  <a:lnTo>
                    <a:pt x="0" y="54742"/>
                  </a:lnTo>
                  <a:cubicBezTo>
                    <a:pt x="0" y="24509"/>
                    <a:pt x="24509" y="0"/>
                    <a:pt x="54742" y="0"/>
                  </a:cubicBezTo>
                  <a:lnTo>
                    <a:pt x="109484" y="0"/>
                  </a:lnTo>
                  <a:moveTo>
                    <a:pt x="1532785" y="109484"/>
                  </a:moveTo>
                  <a:lnTo>
                    <a:pt x="1532785" y="656908"/>
                  </a:lnTo>
                  <a:moveTo>
                    <a:pt x="0" y="656908"/>
                  </a:moveTo>
                  <a:lnTo>
                    <a:pt x="0" y="109484"/>
                  </a:lnTo>
                  <a:moveTo>
                    <a:pt x="109484" y="0"/>
                  </a:moveTo>
                  <a:lnTo>
                    <a:pt x="1423301" y="0"/>
                  </a:lnTo>
                  <a:moveTo>
                    <a:pt x="109484" y="766392"/>
                  </a:moveTo>
                  <a:lnTo>
                    <a:pt x="54742" y="766392"/>
                  </a:lnTo>
                  <a:cubicBezTo>
                    <a:pt x="24509" y="766392"/>
                    <a:pt x="0" y="741883"/>
                    <a:pt x="0" y="711650"/>
                  </a:cubicBezTo>
                  <a:lnTo>
                    <a:pt x="0" y="656908"/>
                  </a:lnTo>
                  <a:moveTo>
                    <a:pt x="1423301" y="0"/>
                  </a:moveTo>
                  <a:lnTo>
                    <a:pt x="1478043" y="0"/>
                  </a:lnTo>
                  <a:cubicBezTo>
                    <a:pt x="1508276" y="0"/>
                    <a:pt x="1532785" y="24509"/>
                    <a:pt x="1532785" y="54742"/>
                  </a:cubicBezTo>
                  <a:lnTo>
                    <a:pt x="1532785" y="109484"/>
                  </a:lnTo>
                  <a:moveTo>
                    <a:pt x="1423301" y="766392"/>
                  </a:moveTo>
                  <a:lnTo>
                    <a:pt x="109484" y="766392"/>
                  </a:lnTo>
                  <a:moveTo>
                    <a:pt x="1532785" y="656908"/>
                  </a:moveTo>
                  <a:lnTo>
                    <a:pt x="1532785" y="711650"/>
                  </a:lnTo>
                  <a:cubicBezTo>
                    <a:pt x="1532785" y="741883"/>
                    <a:pt x="1508276" y="766392"/>
                    <a:pt x="1478043" y="766392"/>
                  </a:cubicBezTo>
                  <a:lnTo>
                    <a:pt x="1423301" y="766392"/>
                  </a:lnTo>
                </a:path>
              </a:pathLst>
            </a:custGeom>
            <a:noFill/>
            <a:ln w="13685">
              <a:solidFill>
                <a:srgbClr val="FFFFFF"/>
              </a:solidFill>
            </a:ln>
          </p:spPr>
          <p:txBody>
            <a:bodyPr rtlCol="0" anchor="ctr"/>
            <a:lstStyle/>
            <a:p>
              <a:pPr algn="ctr"/>
              <a:endParaRPr sz="1100">
                <a:solidFill>
                  <a:schemeClr val="bg2">
                    <a:lumMod val="50000"/>
                  </a:schemeClr>
                </a:solidFill>
                <a:latin typeface="DM Sans" pitchFamily="2" charset="77"/>
              </a:endParaRPr>
            </a:p>
          </p:txBody>
        </p:sp>
      </p:grpSp>
      <p:grpSp>
        <p:nvGrpSpPr>
          <p:cNvPr id="41" name="Group 40">
            <a:extLst>
              <a:ext uri="{FF2B5EF4-FFF2-40B4-BE49-F238E27FC236}">
                <a16:creationId xmlns:a16="http://schemas.microsoft.com/office/drawing/2014/main" id="{52944F71-A280-B626-AFB7-F11F8DEA1711}"/>
              </a:ext>
            </a:extLst>
          </p:cNvPr>
          <p:cNvGrpSpPr/>
          <p:nvPr/>
        </p:nvGrpSpPr>
        <p:grpSpPr>
          <a:xfrm>
            <a:off x="2596329" y="4205586"/>
            <a:ext cx="1149589" cy="656908"/>
            <a:chOff x="3229798" y="4269903"/>
            <a:chExt cx="1532785" cy="875877"/>
          </a:xfrm>
        </p:grpSpPr>
        <p:sp>
          <p:nvSpPr>
            <p:cNvPr id="42" name="Rounded Rectangle 28">
              <a:extLst>
                <a:ext uri="{FF2B5EF4-FFF2-40B4-BE49-F238E27FC236}">
                  <a16:creationId xmlns:a16="http://schemas.microsoft.com/office/drawing/2014/main" id="{03E32A94-E212-A764-2107-37A3419E7C83}"/>
                </a:ext>
              </a:extLst>
            </p:cNvPr>
            <p:cNvSpPr/>
            <p:nvPr/>
          </p:nvSpPr>
          <p:spPr>
            <a:xfrm>
              <a:off x="3229798" y="4269903"/>
              <a:ext cx="1532785" cy="875877"/>
            </a:xfrm>
            <a:custGeom>
              <a:avLst/>
              <a:gdLst/>
              <a:ahLst/>
              <a:cxnLst/>
              <a:rect l="0" t="0" r="0" b="0"/>
              <a:pathLst>
                <a:path w="1532785" h="875877">
                  <a:moveTo>
                    <a:pt x="0" y="54742"/>
                  </a:moveTo>
                  <a:cubicBezTo>
                    <a:pt x="0" y="24509"/>
                    <a:pt x="24509" y="0"/>
                    <a:pt x="54742" y="0"/>
                  </a:cubicBezTo>
                  <a:lnTo>
                    <a:pt x="109484" y="0"/>
                  </a:lnTo>
                  <a:lnTo>
                    <a:pt x="109484" y="109484"/>
                  </a:lnTo>
                  <a:lnTo>
                    <a:pt x="0" y="109484"/>
                  </a:lnTo>
                  <a:close/>
                  <a:moveTo>
                    <a:pt x="1423301" y="0"/>
                  </a:moveTo>
                  <a:lnTo>
                    <a:pt x="1423301" y="109484"/>
                  </a:lnTo>
                  <a:lnTo>
                    <a:pt x="109484" y="109484"/>
                  </a:lnTo>
                  <a:lnTo>
                    <a:pt x="109484" y="0"/>
                  </a:lnTo>
                  <a:close/>
                  <a:moveTo>
                    <a:pt x="1532785" y="109484"/>
                  </a:moveTo>
                  <a:lnTo>
                    <a:pt x="1423301" y="109484"/>
                  </a:lnTo>
                  <a:lnTo>
                    <a:pt x="1423301" y="0"/>
                  </a:lnTo>
                  <a:lnTo>
                    <a:pt x="1478043" y="0"/>
                  </a:lnTo>
                  <a:cubicBezTo>
                    <a:pt x="1508276" y="0"/>
                    <a:pt x="1532785" y="24509"/>
                    <a:pt x="1532785" y="54742"/>
                  </a:cubicBezTo>
                  <a:close/>
                  <a:moveTo>
                    <a:pt x="1532785" y="766392"/>
                  </a:moveTo>
                  <a:lnTo>
                    <a:pt x="0" y="766392"/>
                  </a:lnTo>
                  <a:lnTo>
                    <a:pt x="0" y="109484"/>
                  </a:lnTo>
                  <a:lnTo>
                    <a:pt x="1532785" y="109484"/>
                  </a:lnTo>
                  <a:close/>
                  <a:moveTo>
                    <a:pt x="0" y="766392"/>
                  </a:moveTo>
                  <a:lnTo>
                    <a:pt x="109484" y="766392"/>
                  </a:lnTo>
                  <a:lnTo>
                    <a:pt x="109484" y="875877"/>
                  </a:lnTo>
                  <a:lnTo>
                    <a:pt x="54742" y="875877"/>
                  </a:lnTo>
                  <a:cubicBezTo>
                    <a:pt x="24509" y="875877"/>
                    <a:pt x="0" y="851368"/>
                    <a:pt x="0" y="821135"/>
                  </a:cubicBezTo>
                  <a:close/>
                  <a:moveTo>
                    <a:pt x="109484" y="875877"/>
                  </a:moveTo>
                  <a:lnTo>
                    <a:pt x="109484" y="766392"/>
                  </a:lnTo>
                  <a:lnTo>
                    <a:pt x="1423301" y="766392"/>
                  </a:lnTo>
                  <a:lnTo>
                    <a:pt x="1423301" y="875877"/>
                  </a:lnTo>
                  <a:close/>
                  <a:moveTo>
                    <a:pt x="1423301" y="875877"/>
                  </a:moveTo>
                  <a:lnTo>
                    <a:pt x="1423301" y="766392"/>
                  </a:lnTo>
                  <a:lnTo>
                    <a:pt x="1532785" y="766392"/>
                  </a:lnTo>
                  <a:lnTo>
                    <a:pt x="1532785" y="821135"/>
                  </a:lnTo>
                  <a:cubicBezTo>
                    <a:pt x="1532785" y="851368"/>
                    <a:pt x="1508276" y="875877"/>
                    <a:pt x="1478043" y="875877"/>
                  </a:cubicBezTo>
                  <a:close/>
                </a:path>
              </a:pathLst>
            </a:custGeom>
            <a:solidFill>
              <a:srgbClr val="FFD7EF"/>
            </a:solidFill>
            <a:ln>
              <a:noFill/>
            </a:ln>
          </p:spPr>
          <p:txBody>
            <a:bodyPr rtlCol="0" anchor="ctr"/>
            <a:lstStyle/>
            <a:p>
              <a:pPr algn="ctr"/>
              <a:endParaRPr sz="1100">
                <a:solidFill>
                  <a:schemeClr val="bg2">
                    <a:lumMod val="50000"/>
                  </a:schemeClr>
                </a:solidFill>
                <a:latin typeface="DM Sans" pitchFamily="2" charset="77"/>
              </a:endParaRPr>
            </a:p>
          </p:txBody>
        </p:sp>
        <p:sp>
          <p:nvSpPr>
            <p:cNvPr id="43" name="Rounded Rectangle 29">
              <a:extLst>
                <a:ext uri="{FF2B5EF4-FFF2-40B4-BE49-F238E27FC236}">
                  <a16:creationId xmlns:a16="http://schemas.microsoft.com/office/drawing/2014/main" id="{9BDBB5B7-062D-25BA-409A-33F448A4E3BB}"/>
                </a:ext>
              </a:extLst>
            </p:cNvPr>
            <p:cNvSpPr/>
            <p:nvPr/>
          </p:nvSpPr>
          <p:spPr>
            <a:xfrm>
              <a:off x="3229798" y="4269903"/>
              <a:ext cx="1532785" cy="875877"/>
            </a:xfrm>
            <a:custGeom>
              <a:avLst/>
              <a:gdLst/>
              <a:ahLst/>
              <a:cxnLst/>
              <a:rect l="0" t="0" r="0" b="0"/>
              <a:pathLst>
                <a:path w="1532785" h="875877">
                  <a:moveTo>
                    <a:pt x="0" y="109484"/>
                  </a:moveTo>
                  <a:lnTo>
                    <a:pt x="0" y="54742"/>
                  </a:lnTo>
                  <a:cubicBezTo>
                    <a:pt x="0" y="24509"/>
                    <a:pt x="24509" y="0"/>
                    <a:pt x="54742" y="0"/>
                  </a:cubicBezTo>
                  <a:lnTo>
                    <a:pt x="109484" y="0"/>
                  </a:lnTo>
                  <a:moveTo>
                    <a:pt x="1532785" y="109484"/>
                  </a:moveTo>
                  <a:lnTo>
                    <a:pt x="1532785" y="766392"/>
                  </a:lnTo>
                  <a:moveTo>
                    <a:pt x="0" y="766392"/>
                  </a:moveTo>
                  <a:lnTo>
                    <a:pt x="0" y="109484"/>
                  </a:lnTo>
                  <a:moveTo>
                    <a:pt x="109484" y="0"/>
                  </a:moveTo>
                  <a:lnTo>
                    <a:pt x="1423301" y="0"/>
                  </a:lnTo>
                  <a:moveTo>
                    <a:pt x="109484" y="875877"/>
                  </a:moveTo>
                  <a:lnTo>
                    <a:pt x="54742" y="875877"/>
                  </a:lnTo>
                  <a:cubicBezTo>
                    <a:pt x="24509" y="875877"/>
                    <a:pt x="0" y="851368"/>
                    <a:pt x="0" y="821135"/>
                  </a:cubicBezTo>
                  <a:lnTo>
                    <a:pt x="0" y="766392"/>
                  </a:lnTo>
                  <a:moveTo>
                    <a:pt x="1423301" y="0"/>
                  </a:moveTo>
                  <a:lnTo>
                    <a:pt x="1478043" y="0"/>
                  </a:lnTo>
                  <a:cubicBezTo>
                    <a:pt x="1508276" y="0"/>
                    <a:pt x="1532785" y="24509"/>
                    <a:pt x="1532785" y="54742"/>
                  </a:cubicBezTo>
                  <a:lnTo>
                    <a:pt x="1532785" y="109484"/>
                  </a:lnTo>
                  <a:moveTo>
                    <a:pt x="1423301" y="875877"/>
                  </a:moveTo>
                  <a:lnTo>
                    <a:pt x="109484" y="875877"/>
                  </a:lnTo>
                  <a:moveTo>
                    <a:pt x="1532785" y="766392"/>
                  </a:moveTo>
                  <a:lnTo>
                    <a:pt x="1532785" y="821135"/>
                  </a:lnTo>
                  <a:cubicBezTo>
                    <a:pt x="1532785" y="851368"/>
                    <a:pt x="1508276" y="875877"/>
                    <a:pt x="1478043" y="875877"/>
                  </a:cubicBezTo>
                  <a:lnTo>
                    <a:pt x="1423301" y="875877"/>
                  </a:lnTo>
                </a:path>
              </a:pathLst>
            </a:custGeom>
            <a:noFill/>
            <a:ln w="13685">
              <a:solidFill>
                <a:srgbClr val="FFFFFF"/>
              </a:solidFill>
            </a:ln>
          </p:spPr>
          <p:txBody>
            <a:bodyPr rtlCol="0" anchor="ctr"/>
            <a:lstStyle/>
            <a:p>
              <a:pPr algn="ctr"/>
              <a:endParaRPr sz="1100">
                <a:solidFill>
                  <a:schemeClr val="bg2">
                    <a:lumMod val="50000"/>
                  </a:schemeClr>
                </a:solidFill>
                <a:latin typeface="DM Sans" pitchFamily="2" charset="77"/>
              </a:endParaRPr>
            </a:p>
          </p:txBody>
        </p:sp>
      </p:grpSp>
      <p:grpSp>
        <p:nvGrpSpPr>
          <p:cNvPr id="44" name="Group 43">
            <a:extLst>
              <a:ext uri="{FF2B5EF4-FFF2-40B4-BE49-F238E27FC236}">
                <a16:creationId xmlns:a16="http://schemas.microsoft.com/office/drawing/2014/main" id="{D6202323-2461-FD73-73E9-829E7DA09BE2}"/>
              </a:ext>
            </a:extLst>
          </p:cNvPr>
          <p:cNvGrpSpPr/>
          <p:nvPr/>
        </p:nvGrpSpPr>
        <p:grpSpPr>
          <a:xfrm>
            <a:off x="3805702" y="1824293"/>
            <a:ext cx="1097280" cy="328454"/>
            <a:chOff x="4872069" y="1094847"/>
            <a:chExt cx="985362" cy="437938"/>
          </a:xfrm>
          <a:solidFill>
            <a:schemeClr val="accent2"/>
          </a:solidFill>
        </p:grpSpPr>
        <p:sp>
          <p:nvSpPr>
            <p:cNvPr id="45" name="Rounded Rectangle 31">
              <a:extLst>
                <a:ext uri="{FF2B5EF4-FFF2-40B4-BE49-F238E27FC236}">
                  <a16:creationId xmlns:a16="http://schemas.microsoft.com/office/drawing/2014/main" id="{B4317B5A-ABEF-B4D2-FF71-4927C4450D4F}"/>
                </a:ext>
              </a:extLst>
            </p:cNvPr>
            <p:cNvSpPr/>
            <p:nvPr/>
          </p:nvSpPr>
          <p:spPr>
            <a:xfrm>
              <a:off x="4872069" y="1094847"/>
              <a:ext cx="985362" cy="437938"/>
            </a:xfrm>
            <a:custGeom>
              <a:avLst/>
              <a:gdLst/>
              <a:ahLst/>
              <a:cxnLst/>
              <a:rect l="0" t="0" r="0" b="0"/>
              <a:pathLst>
                <a:path w="985362" h="437938">
                  <a:moveTo>
                    <a:pt x="0" y="54742"/>
                  </a:moveTo>
                  <a:cubicBezTo>
                    <a:pt x="0" y="24509"/>
                    <a:pt x="24509" y="0"/>
                    <a:pt x="54742" y="0"/>
                  </a:cubicBezTo>
                  <a:lnTo>
                    <a:pt x="109484" y="0"/>
                  </a:lnTo>
                  <a:lnTo>
                    <a:pt x="109484" y="109484"/>
                  </a:lnTo>
                  <a:lnTo>
                    <a:pt x="0" y="109484"/>
                  </a:lnTo>
                  <a:close/>
                  <a:moveTo>
                    <a:pt x="875877" y="0"/>
                  </a:moveTo>
                  <a:lnTo>
                    <a:pt x="875877" y="109484"/>
                  </a:lnTo>
                  <a:lnTo>
                    <a:pt x="109484" y="109484"/>
                  </a:lnTo>
                  <a:lnTo>
                    <a:pt x="109484" y="0"/>
                  </a:lnTo>
                  <a:close/>
                  <a:moveTo>
                    <a:pt x="985362" y="109484"/>
                  </a:moveTo>
                  <a:lnTo>
                    <a:pt x="875877" y="109484"/>
                  </a:lnTo>
                  <a:lnTo>
                    <a:pt x="875877" y="0"/>
                  </a:lnTo>
                  <a:lnTo>
                    <a:pt x="930619" y="0"/>
                  </a:lnTo>
                  <a:cubicBezTo>
                    <a:pt x="960853" y="0"/>
                    <a:pt x="985362" y="24509"/>
                    <a:pt x="985362" y="54742"/>
                  </a:cubicBezTo>
                  <a:close/>
                  <a:moveTo>
                    <a:pt x="985362" y="328454"/>
                  </a:moveTo>
                  <a:lnTo>
                    <a:pt x="0" y="328454"/>
                  </a:lnTo>
                  <a:lnTo>
                    <a:pt x="0" y="109484"/>
                  </a:lnTo>
                  <a:lnTo>
                    <a:pt x="985362" y="109484"/>
                  </a:lnTo>
                  <a:close/>
                  <a:moveTo>
                    <a:pt x="0" y="328454"/>
                  </a:moveTo>
                  <a:lnTo>
                    <a:pt x="109484" y="328454"/>
                  </a:lnTo>
                  <a:lnTo>
                    <a:pt x="109484" y="437938"/>
                  </a:lnTo>
                  <a:lnTo>
                    <a:pt x="54742" y="437938"/>
                  </a:lnTo>
                  <a:cubicBezTo>
                    <a:pt x="24509" y="437938"/>
                    <a:pt x="0" y="413429"/>
                    <a:pt x="0" y="383196"/>
                  </a:cubicBezTo>
                  <a:close/>
                  <a:moveTo>
                    <a:pt x="109484" y="437938"/>
                  </a:moveTo>
                  <a:lnTo>
                    <a:pt x="109484" y="328454"/>
                  </a:lnTo>
                  <a:lnTo>
                    <a:pt x="875877" y="328454"/>
                  </a:lnTo>
                  <a:lnTo>
                    <a:pt x="875877" y="437938"/>
                  </a:lnTo>
                  <a:close/>
                  <a:moveTo>
                    <a:pt x="875877" y="437938"/>
                  </a:moveTo>
                  <a:lnTo>
                    <a:pt x="875877" y="328454"/>
                  </a:lnTo>
                  <a:lnTo>
                    <a:pt x="985362" y="328454"/>
                  </a:lnTo>
                  <a:lnTo>
                    <a:pt x="985362" y="383196"/>
                  </a:lnTo>
                  <a:cubicBezTo>
                    <a:pt x="985362" y="413429"/>
                    <a:pt x="960853" y="437938"/>
                    <a:pt x="930619" y="437938"/>
                  </a:cubicBezTo>
                  <a:close/>
                </a:path>
              </a:pathLst>
            </a:custGeom>
            <a:grpFill/>
            <a:ln>
              <a:noFill/>
            </a:ln>
          </p:spPr>
          <p:txBody>
            <a:bodyPr rtlCol="0" anchor="ctr"/>
            <a:lstStyle/>
            <a:p>
              <a:pPr algn="ctr"/>
              <a:endParaRPr sz="1050">
                <a:latin typeface="DM Sans" pitchFamily="2" charset="77"/>
              </a:endParaRPr>
            </a:p>
          </p:txBody>
        </p:sp>
        <p:sp>
          <p:nvSpPr>
            <p:cNvPr id="46" name="Rounded Rectangle 32">
              <a:extLst>
                <a:ext uri="{FF2B5EF4-FFF2-40B4-BE49-F238E27FC236}">
                  <a16:creationId xmlns:a16="http://schemas.microsoft.com/office/drawing/2014/main" id="{D654CDB0-DF28-5A4A-59D0-BFA15C53E929}"/>
                </a:ext>
              </a:extLst>
            </p:cNvPr>
            <p:cNvSpPr/>
            <p:nvPr/>
          </p:nvSpPr>
          <p:spPr>
            <a:xfrm>
              <a:off x="4872069" y="1094847"/>
              <a:ext cx="985362" cy="437938"/>
            </a:xfrm>
            <a:custGeom>
              <a:avLst/>
              <a:gdLst/>
              <a:ahLst/>
              <a:cxnLst/>
              <a:rect l="0" t="0" r="0" b="0"/>
              <a:pathLst>
                <a:path w="985362" h="437938">
                  <a:moveTo>
                    <a:pt x="0" y="109484"/>
                  </a:moveTo>
                  <a:lnTo>
                    <a:pt x="0" y="54742"/>
                  </a:lnTo>
                  <a:cubicBezTo>
                    <a:pt x="0" y="24509"/>
                    <a:pt x="24509" y="0"/>
                    <a:pt x="54742" y="0"/>
                  </a:cubicBezTo>
                  <a:lnTo>
                    <a:pt x="109484" y="0"/>
                  </a:lnTo>
                  <a:moveTo>
                    <a:pt x="985362" y="109484"/>
                  </a:moveTo>
                  <a:lnTo>
                    <a:pt x="985362" y="328454"/>
                  </a:lnTo>
                  <a:moveTo>
                    <a:pt x="0" y="328454"/>
                  </a:moveTo>
                  <a:lnTo>
                    <a:pt x="0" y="109484"/>
                  </a:lnTo>
                  <a:moveTo>
                    <a:pt x="109484" y="0"/>
                  </a:moveTo>
                  <a:lnTo>
                    <a:pt x="875877" y="0"/>
                  </a:lnTo>
                  <a:moveTo>
                    <a:pt x="109484" y="437938"/>
                  </a:moveTo>
                  <a:lnTo>
                    <a:pt x="54742" y="437938"/>
                  </a:lnTo>
                  <a:cubicBezTo>
                    <a:pt x="24509" y="437938"/>
                    <a:pt x="0" y="413429"/>
                    <a:pt x="0" y="383196"/>
                  </a:cubicBezTo>
                  <a:lnTo>
                    <a:pt x="0" y="328454"/>
                  </a:lnTo>
                  <a:moveTo>
                    <a:pt x="875877" y="0"/>
                  </a:moveTo>
                  <a:lnTo>
                    <a:pt x="930619" y="0"/>
                  </a:lnTo>
                  <a:cubicBezTo>
                    <a:pt x="960853" y="0"/>
                    <a:pt x="985362" y="24509"/>
                    <a:pt x="985362" y="54742"/>
                  </a:cubicBezTo>
                  <a:lnTo>
                    <a:pt x="985362" y="109484"/>
                  </a:lnTo>
                  <a:moveTo>
                    <a:pt x="109484" y="437938"/>
                  </a:moveTo>
                  <a:lnTo>
                    <a:pt x="875877" y="437938"/>
                  </a:lnTo>
                  <a:moveTo>
                    <a:pt x="985362" y="328454"/>
                  </a:moveTo>
                  <a:lnTo>
                    <a:pt x="985362" y="383196"/>
                  </a:lnTo>
                  <a:cubicBezTo>
                    <a:pt x="985362" y="413429"/>
                    <a:pt x="960853" y="437938"/>
                    <a:pt x="930619" y="437938"/>
                  </a:cubicBezTo>
                  <a:lnTo>
                    <a:pt x="875877" y="437938"/>
                  </a:lnTo>
                </a:path>
              </a:pathLst>
            </a:custGeom>
            <a:grpFill/>
            <a:ln w="13685">
              <a:solidFill>
                <a:srgbClr val="FFFFFF"/>
              </a:solidFill>
            </a:ln>
          </p:spPr>
          <p:txBody>
            <a:bodyPr rtlCol="0" anchor="ctr"/>
            <a:lstStyle/>
            <a:p>
              <a:pPr algn="ctr"/>
              <a:endParaRPr sz="1050">
                <a:latin typeface="DM Sans" pitchFamily="2" charset="77"/>
              </a:endParaRPr>
            </a:p>
          </p:txBody>
        </p:sp>
      </p:grpSp>
      <p:grpSp>
        <p:nvGrpSpPr>
          <p:cNvPr id="47" name="Group 46">
            <a:extLst>
              <a:ext uri="{FF2B5EF4-FFF2-40B4-BE49-F238E27FC236}">
                <a16:creationId xmlns:a16="http://schemas.microsoft.com/office/drawing/2014/main" id="{7E3DC2E5-F25A-7FD9-AC83-734A8C1CF057}"/>
              </a:ext>
            </a:extLst>
          </p:cNvPr>
          <p:cNvGrpSpPr/>
          <p:nvPr/>
        </p:nvGrpSpPr>
        <p:grpSpPr>
          <a:xfrm>
            <a:off x="3805702" y="2234861"/>
            <a:ext cx="1097280" cy="574794"/>
            <a:chOff x="4872069" y="1642270"/>
            <a:chExt cx="985362" cy="766392"/>
          </a:xfrm>
        </p:grpSpPr>
        <p:sp>
          <p:nvSpPr>
            <p:cNvPr id="48" name="Rounded Rectangle 34">
              <a:extLst>
                <a:ext uri="{FF2B5EF4-FFF2-40B4-BE49-F238E27FC236}">
                  <a16:creationId xmlns:a16="http://schemas.microsoft.com/office/drawing/2014/main" id="{F58A7C04-8CDA-7E85-72B9-C27D83C5BA54}"/>
                </a:ext>
              </a:extLst>
            </p:cNvPr>
            <p:cNvSpPr/>
            <p:nvPr/>
          </p:nvSpPr>
          <p:spPr>
            <a:xfrm>
              <a:off x="4872069" y="1642270"/>
              <a:ext cx="985362" cy="766392"/>
            </a:xfrm>
            <a:custGeom>
              <a:avLst/>
              <a:gdLst/>
              <a:ahLst/>
              <a:cxnLst/>
              <a:rect l="0" t="0" r="0" b="0"/>
              <a:pathLst>
                <a:path w="985362" h="766392">
                  <a:moveTo>
                    <a:pt x="0" y="54742"/>
                  </a:moveTo>
                  <a:cubicBezTo>
                    <a:pt x="0" y="24509"/>
                    <a:pt x="24509" y="0"/>
                    <a:pt x="54742" y="0"/>
                  </a:cubicBezTo>
                  <a:lnTo>
                    <a:pt x="109484" y="0"/>
                  </a:lnTo>
                  <a:lnTo>
                    <a:pt x="109484" y="109484"/>
                  </a:lnTo>
                  <a:lnTo>
                    <a:pt x="0" y="109484"/>
                  </a:lnTo>
                  <a:close/>
                  <a:moveTo>
                    <a:pt x="875877" y="0"/>
                  </a:moveTo>
                  <a:lnTo>
                    <a:pt x="875877" y="109484"/>
                  </a:lnTo>
                  <a:lnTo>
                    <a:pt x="109484" y="109484"/>
                  </a:lnTo>
                  <a:lnTo>
                    <a:pt x="109484" y="0"/>
                  </a:lnTo>
                  <a:close/>
                  <a:moveTo>
                    <a:pt x="985362" y="109484"/>
                  </a:moveTo>
                  <a:lnTo>
                    <a:pt x="875877" y="109484"/>
                  </a:lnTo>
                  <a:lnTo>
                    <a:pt x="875877" y="0"/>
                  </a:lnTo>
                  <a:lnTo>
                    <a:pt x="930619" y="0"/>
                  </a:lnTo>
                  <a:cubicBezTo>
                    <a:pt x="960853" y="0"/>
                    <a:pt x="985362" y="24509"/>
                    <a:pt x="985362" y="54742"/>
                  </a:cubicBezTo>
                  <a:close/>
                  <a:moveTo>
                    <a:pt x="985362" y="656908"/>
                  </a:moveTo>
                  <a:lnTo>
                    <a:pt x="0" y="656908"/>
                  </a:lnTo>
                  <a:lnTo>
                    <a:pt x="0" y="109484"/>
                  </a:lnTo>
                  <a:lnTo>
                    <a:pt x="985362"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875877" y="656908"/>
                  </a:lnTo>
                  <a:lnTo>
                    <a:pt x="875877" y="766392"/>
                  </a:lnTo>
                  <a:close/>
                  <a:moveTo>
                    <a:pt x="875877" y="766392"/>
                  </a:moveTo>
                  <a:lnTo>
                    <a:pt x="875877" y="656908"/>
                  </a:lnTo>
                  <a:lnTo>
                    <a:pt x="985362" y="656908"/>
                  </a:lnTo>
                  <a:lnTo>
                    <a:pt x="985362" y="711650"/>
                  </a:lnTo>
                  <a:cubicBezTo>
                    <a:pt x="985362" y="741883"/>
                    <a:pt x="960853" y="766392"/>
                    <a:pt x="930619" y="766392"/>
                  </a:cubicBezTo>
                  <a:close/>
                </a:path>
              </a:pathLst>
            </a:custGeom>
            <a:solidFill>
              <a:srgbClr val="FFF8B6"/>
            </a:solidFill>
            <a:ln>
              <a:noFill/>
            </a:ln>
          </p:spPr>
          <p:txBody>
            <a:bodyPr rtlCol="0" anchor="ctr"/>
            <a:lstStyle/>
            <a:p>
              <a:pPr algn="ctr"/>
              <a:endParaRPr sz="1050">
                <a:latin typeface="DM Sans" pitchFamily="2" charset="77"/>
              </a:endParaRPr>
            </a:p>
          </p:txBody>
        </p:sp>
        <p:sp>
          <p:nvSpPr>
            <p:cNvPr id="49" name="Rounded Rectangle 35">
              <a:extLst>
                <a:ext uri="{FF2B5EF4-FFF2-40B4-BE49-F238E27FC236}">
                  <a16:creationId xmlns:a16="http://schemas.microsoft.com/office/drawing/2014/main" id="{95B4C9C0-F7E5-57C1-6536-9BC76ADEAE73}"/>
                </a:ext>
              </a:extLst>
            </p:cNvPr>
            <p:cNvSpPr/>
            <p:nvPr/>
          </p:nvSpPr>
          <p:spPr>
            <a:xfrm>
              <a:off x="4872069" y="1642270"/>
              <a:ext cx="985362" cy="766392"/>
            </a:xfrm>
            <a:custGeom>
              <a:avLst/>
              <a:gdLst/>
              <a:ahLst/>
              <a:cxnLst/>
              <a:rect l="0" t="0" r="0" b="0"/>
              <a:pathLst>
                <a:path w="985362" h="766392">
                  <a:moveTo>
                    <a:pt x="0" y="109484"/>
                  </a:moveTo>
                  <a:lnTo>
                    <a:pt x="0" y="54742"/>
                  </a:lnTo>
                  <a:cubicBezTo>
                    <a:pt x="0" y="24509"/>
                    <a:pt x="24509" y="0"/>
                    <a:pt x="54742" y="0"/>
                  </a:cubicBezTo>
                  <a:lnTo>
                    <a:pt x="109484" y="0"/>
                  </a:lnTo>
                  <a:moveTo>
                    <a:pt x="985362" y="109484"/>
                  </a:moveTo>
                  <a:lnTo>
                    <a:pt x="985362" y="656908"/>
                  </a:lnTo>
                  <a:moveTo>
                    <a:pt x="0" y="656908"/>
                  </a:moveTo>
                  <a:lnTo>
                    <a:pt x="0" y="109484"/>
                  </a:lnTo>
                  <a:moveTo>
                    <a:pt x="109484" y="0"/>
                  </a:moveTo>
                  <a:lnTo>
                    <a:pt x="875877" y="0"/>
                  </a:lnTo>
                  <a:moveTo>
                    <a:pt x="109484" y="766392"/>
                  </a:moveTo>
                  <a:lnTo>
                    <a:pt x="54742" y="766392"/>
                  </a:lnTo>
                  <a:cubicBezTo>
                    <a:pt x="24509" y="766392"/>
                    <a:pt x="0" y="741883"/>
                    <a:pt x="0" y="711650"/>
                  </a:cubicBezTo>
                  <a:lnTo>
                    <a:pt x="0" y="656908"/>
                  </a:lnTo>
                  <a:moveTo>
                    <a:pt x="875877" y="0"/>
                  </a:moveTo>
                  <a:lnTo>
                    <a:pt x="930619" y="0"/>
                  </a:lnTo>
                  <a:cubicBezTo>
                    <a:pt x="960853" y="0"/>
                    <a:pt x="985362" y="24509"/>
                    <a:pt x="985362" y="54742"/>
                  </a:cubicBezTo>
                  <a:lnTo>
                    <a:pt x="985362" y="109484"/>
                  </a:lnTo>
                  <a:moveTo>
                    <a:pt x="875877" y="766392"/>
                  </a:moveTo>
                  <a:lnTo>
                    <a:pt x="109484" y="766392"/>
                  </a:lnTo>
                  <a:moveTo>
                    <a:pt x="985362" y="656908"/>
                  </a:moveTo>
                  <a:lnTo>
                    <a:pt x="985362" y="711650"/>
                  </a:lnTo>
                  <a:cubicBezTo>
                    <a:pt x="985362" y="741883"/>
                    <a:pt x="960853" y="766392"/>
                    <a:pt x="930619" y="766392"/>
                  </a:cubicBezTo>
                  <a:lnTo>
                    <a:pt x="875877" y="766392"/>
                  </a:lnTo>
                </a:path>
              </a:pathLst>
            </a:custGeom>
            <a:noFill/>
            <a:ln w="13685">
              <a:solidFill>
                <a:srgbClr val="FFFFFF"/>
              </a:solidFill>
            </a:ln>
          </p:spPr>
          <p:txBody>
            <a:bodyPr rtlCol="0" anchor="ctr"/>
            <a:lstStyle/>
            <a:p>
              <a:pPr algn="ctr"/>
              <a:endParaRPr sz="1050">
                <a:latin typeface="DM Sans" pitchFamily="2" charset="77"/>
              </a:endParaRPr>
            </a:p>
          </p:txBody>
        </p:sp>
      </p:grpSp>
      <p:grpSp>
        <p:nvGrpSpPr>
          <p:cNvPr id="50" name="Group 49">
            <a:extLst>
              <a:ext uri="{FF2B5EF4-FFF2-40B4-BE49-F238E27FC236}">
                <a16:creationId xmlns:a16="http://schemas.microsoft.com/office/drawing/2014/main" id="{F6D68648-8DDC-7544-645A-6C0610EDC29A}"/>
              </a:ext>
            </a:extLst>
          </p:cNvPr>
          <p:cNvGrpSpPr/>
          <p:nvPr/>
        </p:nvGrpSpPr>
        <p:grpSpPr>
          <a:xfrm>
            <a:off x="3805702" y="2891769"/>
            <a:ext cx="1097280" cy="574794"/>
            <a:chOff x="4872069" y="2518148"/>
            <a:chExt cx="985362" cy="766392"/>
          </a:xfrm>
        </p:grpSpPr>
        <p:sp>
          <p:nvSpPr>
            <p:cNvPr id="51" name="Rounded Rectangle 37">
              <a:extLst>
                <a:ext uri="{FF2B5EF4-FFF2-40B4-BE49-F238E27FC236}">
                  <a16:creationId xmlns:a16="http://schemas.microsoft.com/office/drawing/2014/main" id="{15BB5102-6881-9DF0-3A96-7D4433D0BD44}"/>
                </a:ext>
              </a:extLst>
            </p:cNvPr>
            <p:cNvSpPr/>
            <p:nvPr/>
          </p:nvSpPr>
          <p:spPr>
            <a:xfrm>
              <a:off x="4872069" y="2518148"/>
              <a:ext cx="985362" cy="766392"/>
            </a:xfrm>
            <a:custGeom>
              <a:avLst/>
              <a:gdLst/>
              <a:ahLst/>
              <a:cxnLst/>
              <a:rect l="0" t="0" r="0" b="0"/>
              <a:pathLst>
                <a:path w="985362" h="766392">
                  <a:moveTo>
                    <a:pt x="0" y="54742"/>
                  </a:moveTo>
                  <a:cubicBezTo>
                    <a:pt x="0" y="24509"/>
                    <a:pt x="24509" y="0"/>
                    <a:pt x="54742" y="0"/>
                  </a:cubicBezTo>
                  <a:lnTo>
                    <a:pt x="109484" y="0"/>
                  </a:lnTo>
                  <a:lnTo>
                    <a:pt x="109484" y="109484"/>
                  </a:lnTo>
                  <a:lnTo>
                    <a:pt x="0" y="109484"/>
                  </a:lnTo>
                  <a:close/>
                  <a:moveTo>
                    <a:pt x="875877" y="0"/>
                  </a:moveTo>
                  <a:lnTo>
                    <a:pt x="875877" y="109484"/>
                  </a:lnTo>
                  <a:lnTo>
                    <a:pt x="109484" y="109484"/>
                  </a:lnTo>
                  <a:lnTo>
                    <a:pt x="109484" y="0"/>
                  </a:lnTo>
                  <a:close/>
                  <a:moveTo>
                    <a:pt x="985362" y="109484"/>
                  </a:moveTo>
                  <a:lnTo>
                    <a:pt x="875877" y="109484"/>
                  </a:lnTo>
                  <a:lnTo>
                    <a:pt x="875877" y="0"/>
                  </a:lnTo>
                  <a:lnTo>
                    <a:pt x="930619" y="0"/>
                  </a:lnTo>
                  <a:cubicBezTo>
                    <a:pt x="960853" y="0"/>
                    <a:pt x="985362" y="24509"/>
                    <a:pt x="985362" y="54742"/>
                  </a:cubicBezTo>
                  <a:close/>
                  <a:moveTo>
                    <a:pt x="985362" y="656908"/>
                  </a:moveTo>
                  <a:lnTo>
                    <a:pt x="0" y="656908"/>
                  </a:lnTo>
                  <a:lnTo>
                    <a:pt x="0" y="109484"/>
                  </a:lnTo>
                  <a:lnTo>
                    <a:pt x="985362"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875877" y="656908"/>
                  </a:lnTo>
                  <a:lnTo>
                    <a:pt x="875877" y="766392"/>
                  </a:lnTo>
                  <a:close/>
                  <a:moveTo>
                    <a:pt x="875877" y="766392"/>
                  </a:moveTo>
                  <a:lnTo>
                    <a:pt x="875877" y="656908"/>
                  </a:lnTo>
                  <a:lnTo>
                    <a:pt x="985362" y="656908"/>
                  </a:lnTo>
                  <a:lnTo>
                    <a:pt x="985362" y="711650"/>
                  </a:lnTo>
                  <a:cubicBezTo>
                    <a:pt x="985362" y="741883"/>
                    <a:pt x="960853" y="766392"/>
                    <a:pt x="930619" y="766392"/>
                  </a:cubicBezTo>
                  <a:close/>
                </a:path>
              </a:pathLst>
            </a:custGeom>
            <a:solidFill>
              <a:srgbClr val="FFE4CB"/>
            </a:solidFill>
            <a:ln>
              <a:noFill/>
            </a:ln>
          </p:spPr>
          <p:txBody>
            <a:bodyPr rtlCol="0" anchor="ctr"/>
            <a:lstStyle/>
            <a:p>
              <a:pPr algn="ctr"/>
              <a:endParaRPr sz="1050">
                <a:latin typeface="DM Sans" pitchFamily="2" charset="77"/>
              </a:endParaRPr>
            </a:p>
          </p:txBody>
        </p:sp>
        <p:sp>
          <p:nvSpPr>
            <p:cNvPr id="52" name="Rounded Rectangle 38">
              <a:extLst>
                <a:ext uri="{FF2B5EF4-FFF2-40B4-BE49-F238E27FC236}">
                  <a16:creationId xmlns:a16="http://schemas.microsoft.com/office/drawing/2014/main" id="{160CCC21-A88E-2B3D-9329-E0F1CB9AB815}"/>
                </a:ext>
              </a:extLst>
            </p:cNvPr>
            <p:cNvSpPr/>
            <p:nvPr/>
          </p:nvSpPr>
          <p:spPr>
            <a:xfrm>
              <a:off x="4872069" y="2518148"/>
              <a:ext cx="985362" cy="766392"/>
            </a:xfrm>
            <a:custGeom>
              <a:avLst/>
              <a:gdLst/>
              <a:ahLst/>
              <a:cxnLst/>
              <a:rect l="0" t="0" r="0" b="0"/>
              <a:pathLst>
                <a:path w="985362" h="766392">
                  <a:moveTo>
                    <a:pt x="0" y="109484"/>
                  </a:moveTo>
                  <a:lnTo>
                    <a:pt x="0" y="54742"/>
                  </a:lnTo>
                  <a:cubicBezTo>
                    <a:pt x="0" y="24509"/>
                    <a:pt x="24509" y="0"/>
                    <a:pt x="54742" y="0"/>
                  </a:cubicBezTo>
                  <a:lnTo>
                    <a:pt x="109484" y="0"/>
                  </a:lnTo>
                  <a:moveTo>
                    <a:pt x="985362" y="109484"/>
                  </a:moveTo>
                  <a:lnTo>
                    <a:pt x="985362" y="656908"/>
                  </a:lnTo>
                  <a:moveTo>
                    <a:pt x="0" y="656908"/>
                  </a:moveTo>
                  <a:lnTo>
                    <a:pt x="0" y="109484"/>
                  </a:lnTo>
                  <a:moveTo>
                    <a:pt x="109484" y="0"/>
                  </a:moveTo>
                  <a:lnTo>
                    <a:pt x="875877" y="0"/>
                  </a:lnTo>
                  <a:moveTo>
                    <a:pt x="109484" y="766392"/>
                  </a:moveTo>
                  <a:lnTo>
                    <a:pt x="54742" y="766392"/>
                  </a:lnTo>
                  <a:cubicBezTo>
                    <a:pt x="24509" y="766392"/>
                    <a:pt x="0" y="741883"/>
                    <a:pt x="0" y="711650"/>
                  </a:cubicBezTo>
                  <a:lnTo>
                    <a:pt x="0" y="656908"/>
                  </a:lnTo>
                  <a:moveTo>
                    <a:pt x="875877" y="0"/>
                  </a:moveTo>
                  <a:lnTo>
                    <a:pt x="930619" y="0"/>
                  </a:lnTo>
                  <a:cubicBezTo>
                    <a:pt x="960853" y="0"/>
                    <a:pt x="985362" y="24509"/>
                    <a:pt x="985362" y="54742"/>
                  </a:cubicBezTo>
                  <a:lnTo>
                    <a:pt x="985362" y="109484"/>
                  </a:lnTo>
                  <a:moveTo>
                    <a:pt x="875877" y="766392"/>
                  </a:moveTo>
                  <a:lnTo>
                    <a:pt x="109484" y="766392"/>
                  </a:lnTo>
                  <a:moveTo>
                    <a:pt x="985362" y="656908"/>
                  </a:moveTo>
                  <a:lnTo>
                    <a:pt x="985362" y="711650"/>
                  </a:lnTo>
                  <a:cubicBezTo>
                    <a:pt x="985362" y="741883"/>
                    <a:pt x="960853" y="766392"/>
                    <a:pt x="930619" y="766392"/>
                  </a:cubicBezTo>
                  <a:lnTo>
                    <a:pt x="875877" y="766392"/>
                  </a:lnTo>
                </a:path>
              </a:pathLst>
            </a:custGeom>
            <a:noFill/>
            <a:ln w="13685">
              <a:solidFill>
                <a:srgbClr val="FFFFFF"/>
              </a:solidFill>
            </a:ln>
          </p:spPr>
          <p:txBody>
            <a:bodyPr rtlCol="0" anchor="ctr"/>
            <a:lstStyle/>
            <a:p>
              <a:pPr algn="ctr"/>
              <a:endParaRPr sz="1050">
                <a:latin typeface="DM Sans" pitchFamily="2" charset="77"/>
              </a:endParaRPr>
            </a:p>
          </p:txBody>
        </p:sp>
      </p:grpSp>
      <p:grpSp>
        <p:nvGrpSpPr>
          <p:cNvPr id="53" name="Group 52">
            <a:extLst>
              <a:ext uri="{FF2B5EF4-FFF2-40B4-BE49-F238E27FC236}">
                <a16:creationId xmlns:a16="http://schemas.microsoft.com/office/drawing/2014/main" id="{39E80523-9817-4A75-FCCA-D2D82B48A4F4}"/>
              </a:ext>
            </a:extLst>
          </p:cNvPr>
          <p:cNvGrpSpPr/>
          <p:nvPr/>
        </p:nvGrpSpPr>
        <p:grpSpPr>
          <a:xfrm>
            <a:off x="3805702" y="3548677"/>
            <a:ext cx="1097280" cy="574794"/>
            <a:chOff x="4872069" y="3394025"/>
            <a:chExt cx="985362" cy="766392"/>
          </a:xfrm>
        </p:grpSpPr>
        <p:sp>
          <p:nvSpPr>
            <p:cNvPr id="54" name="Rounded Rectangle 40">
              <a:extLst>
                <a:ext uri="{FF2B5EF4-FFF2-40B4-BE49-F238E27FC236}">
                  <a16:creationId xmlns:a16="http://schemas.microsoft.com/office/drawing/2014/main" id="{93EAF07B-B791-C8BF-D610-B8F0D7CF3746}"/>
                </a:ext>
              </a:extLst>
            </p:cNvPr>
            <p:cNvSpPr/>
            <p:nvPr/>
          </p:nvSpPr>
          <p:spPr>
            <a:xfrm>
              <a:off x="4872069" y="3394025"/>
              <a:ext cx="985362" cy="766392"/>
            </a:xfrm>
            <a:custGeom>
              <a:avLst/>
              <a:gdLst/>
              <a:ahLst/>
              <a:cxnLst/>
              <a:rect l="0" t="0" r="0" b="0"/>
              <a:pathLst>
                <a:path w="985362" h="766392">
                  <a:moveTo>
                    <a:pt x="0" y="54742"/>
                  </a:moveTo>
                  <a:cubicBezTo>
                    <a:pt x="0" y="24509"/>
                    <a:pt x="24509" y="0"/>
                    <a:pt x="54742" y="0"/>
                  </a:cubicBezTo>
                  <a:lnTo>
                    <a:pt x="109484" y="0"/>
                  </a:lnTo>
                  <a:lnTo>
                    <a:pt x="109484" y="109484"/>
                  </a:lnTo>
                  <a:lnTo>
                    <a:pt x="0" y="109484"/>
                  </a:lnTo>
                  <a:close/>
                  <a:moveTo>
                    <a:pt x="875877" y="0"/>
                  </a:moveTo>
                  <a:lnTo>
                    <a:pt x="875877" y="109484"/>
                  </a:lnTo>
                  <a:lnTo>
                    <a:pt x="109484" y="109484"/>
                  </a:lnTo>
                  <a:lnTo>
                    <a:pt x="109484" y="0"/>
                  </a:lnTo>
                  <a:close/>
                  <a:moveTo>
                    <a:pt x="985362" y="109484"/>
                  </a:moveTo>
                  <a:lnTo>
                    <a:pt x="875877" y="109484"/>
                  </a:lnTo>
                  <a:lnTo>
                    <a:pt x="875877" y="0"/>
                  </a:lnTo>
                  <a:lnTo>
                    <a:pt x="930619" y="0"/>
                  </a:lnTo>
                  <a:cubicBezTo>
                    <a:pt x="960853" y="0"/>
                    <a:pt x="985362" y="24509"/>
                    <a:pt x="985362" y="54742"/>
                  </a:cubicBezTo>
                  <a:close/>
                  <a:moveTo>
                    <a:pt x="985362" y="656908"/>
                  </a:moveTo>
                  <a:lnTo>
                    <a:pt x="0" y="656908"/>
                  </a:lnTo>
                  <a:lnTo>
                    <a:pt x="0" y="109484"/>
                  </a:lnTo>
                  <a:lnTo>
                    <a:pt x="985362"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875877" y="656908"/>
                  </a:lnTo>
                  <a:lnTo>
                    <a:pt x="875877" y="766392"/>
                  </a:lnTo>
                  <a:close/>
                  <a:moveTo>
                    <a:pt x="875877" y="766392"/>
                  </a:moveTo>
                  <a:lnTo>
                    <a:pt x="875877" y="656908"/>
                  </a:lnTo>
                  <a:lnTo>
                    <a:pt x="985362" y="656908"/>
                  </a:lnTo>
                  <a:lnTo>
                    <a:pt x="985362" y="711650"/>
                  </a:lnTo>
                  <a:cubicBezTo>
                    <a:pt x="985362" y="741883"/>
                    <a:pt x="960853" y="766392"/>
                    <a:pt x="930619" y="766392"/>
                  </a:cubicBezTo>
                  <a:close/>
                </a:path>
              </a:pathLst>
            </a:custGeom>
            <a:solidFill>
              <a:srgbClr val="FFD9D8"/>
            </a:solidFill>
            <a:ln>
              <a:noFill/>
            </a:ln>
          </p:spPr>
          <p:txBody>
            <a:bodyPr rtlCol="0" anchor="ctr"/>
            <a:lstStyle/>
            <a:p>
              <a:pPr algn="ctr"/>
              <a:endParaRPr sz="1050">
                <a:latin typeface="DM Sans" pitchFamily="2" charset="77"/>
              </a:endParaRPr>
            </a:p>
          </p:txBody>
        </p:sp>
        <p:sp>
          <p:nvSpPr>
            <p:cNvPr id="55" name="Rounded Rectangle 41">
              <a:extLst>
                <a:ext uri="{FF2B5EF4-FFF2-40B4-BE49-F238E27FC236}">
                  <a16:creationId xmlns:a16="http://schemas.microsoft.com/office/drawing/2014/main" id="{186B85CA-5B24-2FEA-9E55-9DC32913B26A}"/>
                </a:ext>
              </a:extLst>
            </p:cNvPr>
            <p:cNvSpPr/>
            <p:nvPr/>
          </p:nvSpPr>
          <p:spPr>
            <a:xfrm>
              <a:off x="4872069" y="3394025"/>
              <a:ext cx="985362" cy="766392"/>
            </a:xfrm>
            <a:custGeom>
              <a:avLst/>
              <a:gdLst/>
              <a:ahLst/>
              <a:cxnLst/>
              <a:rect l="0" t="0" r="0" b="0"/>
              <a:pathLst>
                <a:path w="985362" h="766392">
                  <a:moveTo>
                    <a:pt x="0" y="109484"/>
                  </a:moveTo>
                  <a:lnTo>
                    <a:pt x="0" y="54742"/>
                  </a:lnTo>
                  <a:cubicBezTo>
                    <a:pt x="0" y="24509"/>
                    <a:pt x="24509" y="0"/>
                    <a:pt x="54742" y="0"/>
                  </a:cubicBezTo>
                  <a:lnTo>
                    <a:pt x="109484" y="0"/>
                  </a:lnTo>
                  <a:moveTo>
                    <a:pt x="985362" y="109484"/>
                  </a:moveTo>
                  <a:lnTo>
                    <a:pt x="985362" y="656908"/>
                  </a:lnTo>
                  <a:moveTo>
                    <a:pt x="0" y="656908"/>
                  </a:moveTo>
                  <a:lnTo>
                    <a:pt x="0" y="109484"/>
                  </a:lnTo>
                  <a:moveTo>
                    <a:pt x="109484" y="0"/>
                  </a:moveTo>
                  <a:lnTo>
                    <a:pt x="875877" y="0"/>
                  </a:lnTo>
                  <a:moveTo>
                    <a:pt x="109484" y="766392"/>
                  </a:moveTo>
                  <a:lnTo>
                    <a:pt x="54742" y="766392"/>
                  </a:lnTo>
                  <a:cubicBezTo>
                    <a:pt x="24509" y="766392"/>
                    <a:pt x="0" y="741883"/>
                    <a:pt x="0" y="711650"/>
                  </a:cubicBezTo>
                  <a:lnTo>
                    <a:pt x="0" y="656908"/>
                  </a:lnTo>
                  <a:moveTo>
                    <a:pt x="875877" y="0"/>
                  </a:moveTo>
                  <a:lnTo>
                    <a:pt x="930619" y="0"/>
                  </a:lnTo>
                  <a:cubicBezTo>
                    <a:pt x="960853" y="0"/>
                    <a:pt x="985362" y="24509"/>
                    <a:pt x="985362" y="54742"/>
                  </a:cubicBezTo>
                  <a:lnTo>
                    <a:pt x="985362" y="109484"/>
                  </a:lnTo>
                  <a:moveTo>
                    <a:pt x="875877" y="766392"/>
                  </a:moveTo>
                  <a:lnTo>
                    <a:pt x="109484" y="766392"/>
                  </a:lnTo>
                  <a:moveTo>
                    <a:pt x="985362" y="656908"/>
                  </a:moveTo>
                  <a:lnTo>
                    <a:pt x="985362" y="711650"/>
                  </a:lnTo>
                  <a:cubicBezTo>
                    <a:pt x="985362" y="741883"/>
                    <a:pt x="960853" y="766392"/>
                    <a:pt x="930619" y="766392"/>
                  </a:cubicBezTo>
                  <a:lnTo>
                    <a:pt x="875877" y="766392"/>
                  </a:lnTo>
                </a:path>
              </a:pathLst>
            </a:custGeom>
            <a:noFill/>
            <a:ln w="13685">
              <a:solidFill>
                <a:srgbClr val="FFFFFF"/>
              </a:solidFill>
            </a:ln>
          </p:spPr>
          <p:txBody>
            <a:bodyPr rtlCol="0" anchor="ctr"/>
            <a:lstStyle/>
            <a:p>
              <a:pPr algn="ctr"/>
              <a:endParaRPr sz="1050">
                <a:latin typeface="DM Sans" pitchFamily="2" charset="77"/>
              </a:endParaRPr>
            </a:p>
          </p:txBody>
        </p:sp>
      </p:grpSp>
      <p:grpSp>
        <p:nvGrpSpPr>
          <p:cNvPr id="56" name="Group 55">
            <a:extLst>
              <a:ext uri="{FF2B5EF4-FFF2-40B4-BE49-F238E27FC236}">
                <a16:creationId xmlns:a16="http://schemas.microsoft.com/office/drawing/2014/main" id="{29E0816C-ADF9-DD86-B01F-0C0B346339CA}"/>
              </a:ext>
            </a:extLst>
          </p:cNvPr>
          <p:cNvGrpSpPr/>
          <p:nvPr/>
        </p:nvGrpSpPr>
        <p:grpSpPr>
          <a:xfrm>
            <a:off x="3805702" y="4205586"/>
            <a:ext cx="1097280" cy="656908"/>
            <a:chOff x="4872069" y="4269903"/>
            <a:chExt cx="985362" cy="875877"/>
          </a:xfrm>
        </p:grpSpPr>
        <p:sp>
          <p:nvSpPr>
            <p:cNvPr id="57" name="Rounded Rectangle 43">
              <a:extLst>
                <a:ext uri="{FF2B5EF4-FFF2-40B4-BE49-F238E27FC236}">
                  <a16:creationId xmlns:a16="http://schemas.microsoft.com/office/drawing/2014/main" id="{39EDC2CE-0A13-A207-EF42-47EC28E600B9}"/>
                </a:ext>
              </a:extLst>
            </p:cNvPr>
            <p:cNvSpPr/>
            <p:nvPr/>
          </p:nvSpPr>
          <p:spPr>
            <a:xfrm>
              <a:off x="4872069" y="4269903"/>
              <a:ext cx="985362" cy="875877"/>
            </a:xfrm>
            <a:custGeom>
              <a:avLst/>
              <a:gdLst/>
              <a:ahLst/>
              <a:cxnLst/>
              <a:rect l="0" t="0" r="0" b="0"/>
              <a:pathLst>
                <a:path w="985362" h="875877">
                  <a:moveTo>
                    <a:pt x="0" y="54742"/>
                  </a:moveTo>
                  <a:cubicBezTo>
                    <a:pt x="0" y="24509"/>
                    <a:pt x="24509" y="0"/>
                    <a:pt x="54742" y="0"/>
                  </a:cubicBezTo>
                  <a:lnTo>
                    <a:pt x="109484" y="0"/>
                  </a:lnTo>
                  <a:lnTo>
                    <a:pt x="109484" y="109484"/>
                  </a:lnTo>
                  <a:lnTo>
                    <a:pt x="0" y="109484"/>
                  </a:lnTo>
                  <a:close/>
                  <a:moveTo>
                    <a:pt x="875877" y="0"/>
                  </a:moveTo>
                  <a:lnTo>
                    <a:pt x="875877" y="109484"/>
                  </a:lnTo>
                  <a:lnTo>
                    <a:pt x="109484" y="109484"/>
                  </a:lnTo>
                  <a:lnTo>
                    <a:pt x="109484" y="0"/>
                  </a:lnTo>
                  <a:close/>
                  <a:moveTo>
                    <a:pt x="985362" y="109484"/>
                  </a:moveTo>
                  <a:lnTo>
                    <a:pt x="875877" y="109484"/>
                  </a:lnTo>
                  <a:lnTo>
                    <a:pt x="875877" y="0"/>
                  </a:lnTo>
                  <a:lnTo>
                    <a:pt x="930619" y="0"/>
                  </a:lnTo>
                  <a:cubicBezTo>
                    <a:pt x="960853" y="0"/>
                    <a:pt x="985362" y="24509"/>
                    <a:pt x="985362" y="54742"/>
                  </a:cubicBezTo>
                  <a:close/>
                  <a:moveTo>
                    <a:pt x="985362" y="766392"/>
                  </a:moveTo>
                  <a:lnTo>
                    <a:pt x="0" y="766392"/>
                  </a:lnTo>
                  <a:lnTo>
                    <a:pt x="0" y="109484"/>
                  </a:lnTo>
                  <a:lnTo>
                    <a:pt x="985362" y="109484"/>
                  </a:lnTo>
                  <a:close/>
                  <a:moveTo>
                    <a:pt x="0" y="766392"/>
                  </a:moveTo>
                  <a:lnTo>
                    <a:pt x="109484" y="766392"/>
                  </a:lnTo>
                  <a:lnTo>
                    <a:pt x="109484" y="875877"/>
                  </a:lnTo>
                  <a:lnTo>
                    <a:pt x="54742" y="875877"/>
                  </a:lnTo>
                  <a:cubicBezTo>
                    <a:pt x="24509" y="875877"/>
                    <a:pt x="0" y="851368"/>
                    <a:pt x="0" y="821135"/>
                  </a:cubicBezTo>
                  <a:close/>
                  <a:moveTo>
                    <a:pt x="109484" y="875877"/>
                  </a:moveTo>
                  <a:lnTo>
                    <a:pt x="109484" y="766392"/>
                  </a:lnTo>
                  <a:lnTo>
                    <a:pt x="875877" y="766392"/>
                  </a:lnTo>
                  <a:lnTo>
                    <a:pt x="875877" y="875877"/>
                  </a:lnTo>
                  <a:close/>
                  <a:moveTo>
                    <a:pt x="875877" y="875877"/>
                  </a:moveTo>
                  <a:lnTo>
                    <a:pt x="875877" y="766392"/>
                  </a:lnTo>
                  <a:lnTo>
                    <a:pt x="985362" y="766392"/>
                  </a:lnTo>
                  <a:lnTo>
                    <a:pt x="985362" y="821135"/>
                  </a:lnTo>
                  <a:cubicBezTo>
                    <a:pt x="985362" y="851368"/>
                    <a:pt x="960853" y="875877"/>
                    <a:pt x="930619" y="875877"/>
                  </a:cubicBezTo>
                  <a:close/>
                </a:path>
              </a:pathLst>
            </a:custGeom>
            <a:solidFill>
              <a:srgbClr val="FFD7EF"/>
            </a:solidFill>
            <a:ln>
              <a:noFill/>
            </a:ln>
          </p:spPr>
          <p:txBody>
            <a:bodyPr rtlCol="0" anchor="ctr"/>
            <a:lstStyle/>
            <a:p>
              <a:pPr algn="ctr"/>
              <a:endParaRPr sz="1050">
                <a:latin typeface="DM Sans" pitchFamily="2" charset="77"/>
              </a:endParaRPr>
            </a:p>
          </p:txBody>
        </p:sp>
        <p:sp>
          <p:nvSpPr>
            <p:cNvPr id="58" name="Rounded Rectangle 44">
              <a:extLst>
                <a:ext uri="{FF2B5EF4-FFF2-40B4-BE49-F238E27FC236}">
                  <a16:creationId xmlns:a16="http://schemas.microsoft.com/office/drawing/2014/main" id="{044C4605-E0CE-A1B7-3873-98F9A9BE4595}"/>
                </a:ext>
              </a:extLst>
            </p:cNvPr>
            <p:cNvSpPr/>
            <p:nvPr/>
          </p:nvSpPr>
          <p:spPr>
            <a:xfrm>
              <a:off x="4872069" y="4269903"/>
              <a:ext cx="985362" cy="875877"/>
            </a:xfrm>
            <a:custGeom>
              <a:avLst/>
              <a:gdLst/>
              <a:ahLst/>
              <a:cxnLst/>
              <a:rect l="0" t="0" r="0" b="0"/>
              <a:pathLst>
                <a:path w="985362" h="875877">
                  <a:moveTo>
                    <a:pt x="0" y="109484"/>
                  </a:moveTo>
                  <a:lnTo>
                    <a:pt x="0" y="54742"/>
                  </a:lnTo>
                  <a:cubicBezTo>
                    <a:pt x="0" y="24509"/>
                    <a:pt x="24509" y="0"/>
                    <a:pt x="54742" y="0"/>
                  </a:cubicBezTo>
                  <a:lnTo>
                    <a:pt x="109484" y="0"/>
                  </a:lnTo>
                  <a:moveTo>
                    <a:pt x="985362" y="109484"/>
                  </a:moveTo>
                  <a:lnTo>
                    <a:pt x="985362" y="766392"/>
                  </a:lnTo>
                  <a:moveTo>
                    <a:pt x="0" y="766392"/>
                  </a:moveTo>
                  <a:lnTo>
                    <a:pt x="0" y="109484"/>
                  </a:lnTo>
                  <a:moveTo>
                    <a:pt x="109484" y="0"/>
                  </a:moveTo>
                  <a:lnTo>
                    <a:pt x="875877" y="0"/>
                  </a:lnTo>
                  <a:moveTo>
                    <a:pt x="109484" y="875877"/>
                  </a:moveTo>
                  <a:lnTo>
                    <a:pt x="54742" y="875877"/>
                  </a:lnTo>
                  <a:cubicBezTo>
                    <a:pt x="24509" y="875877"/>
                    <a:pt x="0" y="851368"/>
                    <a:pt x="0" y="821135"/>
                  </a:cubicBezTo>
                  <a:lnTo>
                    <a:pt x="0" y="766392"/>
                  </a:lnTo>
                  <a:moveTo>
                    <a:pt x="875877" y="0"/>
                  </a:moveTo>
                  <a:lnTo>
                    <a:pt x="930619" y="0"/>
                  </a:lnTo>
                  <a:cubicBezTo>
                    <a:pt x="960853" y="0"/>
                    <a:pt x="985362" y="24509"/>
                    <a:pt x="985362" y="54742"/>
                  </a:cubicBezTo>
                  <a:lnTo>
                    <a:pt x="985362" y="109484"/>
                  </a:lnTo>
                  <a:moveTo>
                    <a:pt x="875877" y="875877"/>
                  </a:moveTo>
                  <a:lnTo>
                    <a:pt x="109484" y="875877"/>
                  </a:lnTo>
                  <a:moveTo>
                    <a:pt x="985362" y="766392"/>
                  </a:moveTo>
                  <a:lnTo>
                    <a:pt x="985362" y="821135"/>
                  </a:lnTo>
                  <a:cubicBezTo>
                    <a:pt x="985362" y="851368"/>
                    <a:pt x="960853" y="875877"/>
                    <a:pt x="930619" y="875877"/>
                  </a:cubicBezTo>
                  <a:lnTo>
                    <a:pt x="875877" y="875877"/>
                  </a:lnTo>
                </a:path>
              </a:pathLst>
            </a:custGeom>
            <a:noFill/>
            <a:ln w="13685">
              <a:solidFill>
                <a:srgbClr val="FFFFFF"/>
              </a:solidFill>
            </a:ln>
          </p:spPr>
          <p:txBody>
            <a:bodyPr rtlCol="0" anchor="ctr"/>
            <a:lstStyle/>
            <a:p>
              <a:pPr algn="ctr"/>
              <a:endParaRPr sz="1050">
                <a:latin typeface="DM Sans" pitchFamily="2" charset="77"/>
              </a:endParaRPr>
            </a:p>
          </p:txBody>
        </p:sp>
      </p:grpSp>
      <p:grpSp>
        <p:nvGrpSpPr>
          <p:cNvPr id="59" name="Group 58">
            <a:extLst>
              <a:ext uri="{FF2B5EF4-FFF2-40B4-BE49-F238E27FC236}">
                <a16:creationId xmlns:a16="http://schemas.microsoft.com/office/drawing/2014/main" id="{A49F36F4-6129-2EE5-3183-146F8D445067}"/>
              </a:ext>
            </a:extLst>
          </p:cNvPr>
          <p:cNvGrpSpPr/>
          <p:nvPr/>
        </p:nvGrpSpPr>
        <p:grpSpPr>
          <a:xfrm>
            <a:off x="4979587" y="1824293"/>
            <a:ext cx="1097280" cy="328454"/>
            <a:chOff x="5966916" y="1094847"/>
            <a:chExt cx="1861239" cy="437938"/>
          </a:xfrm>
          <a:solidFill>
            <a:schemeClr val="accent2"/>
          </a:solidFill>
        </p:grpSpPr>
        <p:sp>
          <p:nvSpPr>
            <p:cNvPr id="60" name="Rounded Rectangle 46">
              <a:extLst>
                <a:ext uri="{FF2B5EF4-FFF2-40B4-BE49-F238E27FC236}">
                  <a16:creationId xmlns:a16="http://schemas.microsoft.com/office/drawing/2014/main" id="{0DE0F450-4D71-6D42-3FC8-E2E0F3D18380}"/>
                </a:ext>
              </a:extLst>
            </p:cNvPr>
            <p:cNvSpPr/>
            <p:nvPr/>
          </p:nvSpPr>
          <p:spPr>
            <a:xfrm>
              <a:off x="5966916" y="1094847"/>
              <a:ext cx="1861239" cy="437938"/>
            </a:xfrm>
            <a:custGeom>
              <a:avLst/>
              <a:gdLst/>
              <a:ahLst/>
              <a:cxnLst/>
              <a:rect l="0" t="0" r="0" b="0"/>
              <a:pathLst>
                <a:path w="1861239" h="437938">
                  <a:moveTo>
                    <a:pt x="0" y="54742"/>
                  </a:moveTo>
                  <a:cubicBezTo>
                    <a:pt x="0" y="24509"/>
                    <a:pt x="24509" y="0"/>
                    <a:pt x="54742" y="0"/>
                  </a:cubicBezTo>
                  <a:lnTo>
                    <a:pt x="109484" y="0"/>
                  </a:lnTo>
                  <a:lnTo>
                    <a:pt x="109484" y="109484"/>
                  </a:lnTo>
                  <a:lnTo>
                    <a:pt x="0" y="109484"/>
                  </a:lnTo>
                  <a:close/>
                  <a:moveTo>
                    <a:pt x="1751755" y="0"/>
                  </a:moveTo>
                  <a:lnTo>
                    <a:pt x="1751755" y="109484"/>
                  </a:lnTo>
                  <a:lnTo>
                    <a:pt x="109484" y="109484"/>
                  </a:lnTo>
                  <a:lnTo>
                    <a:pt x="109484" y="0"/>
                  </a:lnTo>
                  <a:close/>
                  <a:moveTo>
                    <a:pt x="1861239" y="109484"/>
                  </a:moveTo>
                  <a:lnTo>
                    <a:pt x="1751755" y="109484"/>
                  </a:lnTo>
                  <a:lnTo>
                    <a:pt x="1751755" y="0"/>
                  </a:lnTo>
                  <a:lnTo>
                    <a:pt x="1806497" y="0"/>
                  </a:lnTo>
                  <a:cubicBezTo>
                    <a:pt x="1836730" y="0"/>
                    <a:pt x="1861239" y="24509"/>
                    <a:pt x="1861239" y="54742"/>
                  </a:cubicBezTo>
                  <a:close/>
                  <a:moveTo>
                    <a:pt x="1861239" y="328454"/>
                  </a:moveTo>
                  <a:lnTo>
                    <a:pt x="0" y="328454"/>
                  </a:lnTo>
                  <a:lnTo>
                    <a:pt x="0" y="109484"/>
                  </a:lnTo>
                  <a:lnTo>
                    <a:pt x="1861239" y="109484"/>
                  </a:lnTo>
                  <a:close/>
                  <a:moveTo>
                    <a:pt x="0" y="328454"/>
                  </a:moveTo>
                  <a:lnTo>
                    <a:pt x="109484" y="328454"/>
                  </a:lnTo>
                  <a:lnTo>
                    <a:pt x="109484" y="437938"/>
                  </a:lnTo>
                  <a:lnTo>
                    <a:pt x="54742" y="437938"/>
                  </a:lnTo>
                  <a:cubicBezTo>
                    <a:pt x="24509" y="437938"/>
                    <a:pt x="0" y="413429"/>
                    <a:pt x="0" y="383196"/>
                  </a:cubicBezTo>
                  <a:close/>
                  <a:moveTo>
                    <a:pt x="109484" y="437938"/>
                  </a:moveTo>
                  <a:lnTo>
                    <a:pt x="109484" y="328454"/>
                  </a:lnTo>
                  <a:lnTo>
                    <a:pt x="1751755" y="328454"/>
                  </a:lnTo>
                  <a:lnTo>
                    <a:pt x="1751755" y="437938"/>
                  </a:lnTo>
                  <a:close/>
                  <a:moveTo>
                    <a:pt x="1751755" y="437938"/>
                  </a:moveTo>
                  <a:lnTo>
                    <a:pt x="1751755" y="328454"/>
                  </a:lnTo>
                  <a:lnTo>
                    <a:pt x="1861239" y="328454"/>
                  </a:lnTo>
                  <a:lnTo>
                    <a:pt x="1861239" y="383196"/>
                  </a:lnTo>
                  <a:cubicBezTo>
                    <a:pt x="1861239" y="413429"/>
                    <a:pt x="1836730" y="437938"/>
                    <a:pt x="1806497" y="437938"/>
                  </a:cubicBezTo>
                  <a:close/>
                </a:path>
              </a:pathLst>
            </a:custGeom>
            <a:grpFill/>
            <a:ln>
              <a:noFill/>
            </a:ln>
          </p:spPr>
          <p:txBody>
            <a:bodyPr rtlCol="0" anchor="ctr"/>
            <a:lstStyle/>
            <a:p>
              <a:pPr algn="ctr"/>
              <a:endParaRPr sz="1050">
                <a:latin typeface="DM Sans" pitchFamily="2" charset="77"/>
              </a:endParaRPr>
            </a:p>
          </p:txBody>
        </p:sp>
        <p:sp>
          <p:nvSpPr>
            <p:cNvPr id="61" name="Rounded Rectangle 47">
              <a:extLst>
                <a:ext uri="{FF2B5EF4-FFF2-40B4-BE49-F238E27FC236}">
                  <a16:creationId xmlns:a16="http://schemas.microsoft.com/office/drawing/2014/main" id="{444942A7-A467-83EE-D4D9-68D0B31C3F1D}"/>
                </a:ext>
              </a:extLst>
            </p:cNvPr>
            <p:cNvSpPr/>
            <p:nvPr/>
          </p:nvSpPr>
          <p:spPr>
            <a:xfrm>
              <a:off x="5966916" y="1094847"/>
              <a:ext cx="1861239" cy="437938"/>
            </a:xfrm>
            <a:custGeom>
              <a:avLst/>
              <a:gdLst/>
              <a:ahLst/>
              <a:cxnLst/>
              <a:rect l="0" t="0" r="0" b="0"/>
              <a:pathLst>
                <a:path w="1861239" h="437938">
                  <a:moveTo>
                    <a:pt x="0" y="109484"/>
                  </a:moveTo>
                  <a:lnTo>
                    <a:pt x="0" y="54742"/>
                  </a:lnTo>
                  <a:cubicBezTo>
                    <a:pt x="0" y="24509"/>
                    <a:pt x="24509" y="0"/>
                    <a:pt x="54742" y="0"/>
                  </a:cubicBezTo>
                  <a:lnTo>
                    <a:pt x="109484" y="0"/>
                  </a:lnTo>
                  <a:moveTo>
                    <a:pt x="1861239" y="109484"/>
                  </a:moveTo>
                  <a:lnTo>
                    <a:pt x="1861239" y="328454"/>
                  </a:lnTo>
                  <a:moveTo>
                    <a:pt x="0" y="328454"/>
                  </a:moveTo>
                  <a:lnTo>
                    <a:pt x="0" y="109484"/>
                  </a:lnTo>
                  <a:moveTo>
                    <a:pt x="109484" y="0"/>
                  </a:moveTo>
                  <a:lnTo>
                    <a:pt x="1751755" y="0"/>
                  </a:lnTo>
                  <a:moveTo>
                    <a:pt x="109484" y="437938"/>
                  </a:moveTo>
                  <a:lnTo>
                    <a:pt x="54742" y="437938"/>
                  </a:lnTo>
                  <a:cubicBezTo>
                    <a:pt x="24509" y="437938"/>
                    <a:pt x="0" y="413429"/>
                    <a:pt x="0" y="383196"/>
                  </a:cubicBezTo>
                  <a:lnTo>
                    <a:pt x="0" y="328454"/>
                  </a:lnTo>
                  <a:moveTo>
                    <a:pt x="1751755" y="0"/>
                  </a:moveTo>
                  <a:lnTo>
                    <a:pt x="1806497" y="0"/>
                  </a:lnTo>
                  <a:cubicBezTo>
                    <a:pt x="1836730" y="0"/>
                    <a:pt x="1861239" y="24509"/>
                    <a:pt x="1861239" y="54742"/>
                  </a:cubicBezTo>
                  <a:lnTo>
                    <a:pt x="1861239" y="109484"/>
                  </a:lnTo>
                  <a:moveTo>
                    <a:pt x="1751755" y="437938"/>
                  </a:moveTo>
                  <a:lnTo>
                    <a:pt x="109484" y="437938"/>
                  </a:lnTo>
                  <a:moveTo>
                    <a:pt x="1861239" y="328454"/>
                  </a:moveTo>
                  <a:lnTo>
                    <a:pt x="1861239" y="383196"/>
                  </a:lnTo>
                  <a:cubicBezTo>
                    <a:pt x="1861239" y="413429"/>
                    <a:pt x="1836730" y="437938"/>
                    <a:pt x="1806497" y="437938"/>
                  </a:cubicBezTo>
                  <a:lnTo>
                    <a:pt x="1751755" y="437938"/>
                  </a:lnTo>
                </a:path>
              </a:pathLst>
            </a:custGeom>
            <a:grpFill/>
            <a:ln w="13685">
              <a:solidFill>
                <a:srgbClr val="FFFFFF"/>
              </a:solidFill>
            </a:ln>
          </p:spPr>
          <p:txBody>
            <a:bodyPr rtlCol="0" anchor="ctr"/>
            <a:lstStyle/>
            <a:p>
              <a:pPr algn="ctr"/>
              <a:endParaRPr sz="1050">
                <a:latin typeface="DM Sans" pitchFamily="2" charset="77"/>
              </a:endParaRPr>
            </a:p>
          </p:txBody>
        </p:sp>
      </p:grpSp>
      <p:grpSp>
        <p:nvGrpSpPr>
          <p:cNvPr id="62" name="Group 61">
            <a:extLst>
              <a:ext uri="{FF2B5EF4-FFF2-40B4-BE49-F238E27FC236}">
                <a16:creationId xmlns:a16="http://schemas.microsoft.com/office/drawing/2014/main" id="{3FD09FD4-12BF-1731-9EAC-5AF4C381B8AD}"/>
              </a:ext>
            </a:extLst>
          </p:cNvPr>
          <p:cNvGrpSpPr/>
          <p:nvPr/>
        </p:nvGrpSpPr>
        <p:grpSpPr>
          <a:xfrm>
            <a:off x="4979587" y="2234861"/>
            <a:ext cx="1097280" cy="574794"/>
            <a:chOff x="5966916" y="1642270"/>
            <a:chExt cx="1861239" cy="766392"/>
          </a:xfrm>
        </p:grpSpPr>
        <p:sp>
          <p:nvSpPr>
            <p:cNvPr id="63" name="Rounded Rectangle 49">
              <a:extLst>
                <a:ext uri="{FF2B5EF4-FFF2-40B4-BE49-F238E27FC236}">
                  <a16:creationId xmlns:a16="http://schemas.microsoft.com/office/drawing/2014/main" id="{915569B8-74CB-8B5C-E181-B4C26C3A0851}"/>
                </a:ext>
              </a:extLst>
            </p:cNvPr>
            <p:cNvSpPr/>
            <p:nvPr/>
          </p:nvSpPr>
          <p:spPr>
            <a:xfrm>
              <a:off x="5966916" y="1642270"/>
              <a:ext cx="1861239" cy="766392"/>
            </a:xfrm>
            <a:custGeom>
              <a:avLst/>
              <a:gdLst/>
              <a:ahLst/>
              <a:cxnLst/>
              <a:rect l="0" t="0" r="0" b="0"/>
              <a:pathLst>
                <a:path w="1861239" h="766392">
                  <a:moveTo>
                    <a:pt x="0" y="54742"/>
                  </a:moveTo>
                  <a:cubicBezTo>
                    <a:pt x="0" y="24509"/>
                    <a:pt x="24509" y="0"/>
                    <a:pt x="54742" y="0"/>
                  </a:cubicBezTo>
                  <a:lnTo>
                    <a:pt x="109484" y="0"/>
                  </a:lnTo>
                  <a:lnTo>
                    <a:pt x="109484" y="109484"/>
                  </a:lnTo>
                  <a:lnTo>
                    <a:pt x="0" y="109484"/>
                  </a:lnTo>
                  <a:close/>
                  <a:moveTo>
                    <a:pt x="1751755" y="0"/>
                  </a:moveTo>
                  <a:lnTo>
                    <a:pt x="1751755" y="109484"/>
                  </a:lnTo>
                  <a:lnTo>
                    <a:pt x="109484" y="109484"/>
                  </a:lnTo>
                  <a:lnTo>
                    <a:pt x="109484" y="0"/>
                  </a:lnTo>
                  <a:close/>
                  <a:moveTo>
                    <a:pt x="1861239" y="109484"/>
                  </a:moveTo>
                  <a:lnTo>
                    <a:pt x="1751755" y="109484"/>
                  </a:lnTo>
                  <a:lnTo>
                    <a:pt x="1751755" y="0"/>
                  </a:lnTo>
                  <a:lnTo>
                    <a:pt x="1806497" y="0"/>
                  </a:lnTo>
                  <a:cubicBezTo>
                    <a:pt x="1836730" y="0"/>
                    <a:pt x="1861239" y="24509"/>
                    <a:pt x="1861239" y="54742"/>
                  </a:cubicBezTo>
                  <a:close/>
                  <a:moveTo>
                    <a:pt x="1861239" y="656908"/>
                  </a:moveTo>
                  <a:lnTo>
                    <a:pt x="0" y="656908"/>
                  </a:lnTo>
                  <a:lnTo>
                    <a:pt x="0" y="109484"/>
                  </a:lnTo>
                  <a:lnTo>
                    <a:pt x="186123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751755" y="656908"/>
                  </a:lnTo>
                  <a:lnTo>
                    <a:pt x="1751755" y="766392"/>
                  </a:lnTo>
                  <a:close/>
                  <a:moveTo>
                    <a:pt x="1751755" y="766392"/>
                  </a:moveTo>
                  <a:lnTo>
                    <a:pt x="1751755" y="656908"/>
                  </a:lnTo>
                  <a:lnTo>
                    <a:pt x="1861239" y="656908"/>
                  </a:lnTo>
                  <a:lnTo>
                    <a:pt x="1861239" y="711650"/>
                  </a:lnTo>
                  <a:cubicBezTo>
                    <a:pt x="1861239" y="741883"/>
                    <a:pt x="1836730" y="766392"/>
                    <a:pt x="1806497" y="766392"/>
                  </a:cubicBezTo>
                  <a:close/>
                </a:path>
              </a:pathLst>
            </a:custGeom>
            <a:solidFill>
              <a:srgbClr val="FFF8B6"/>
            </a:solidFill>
            <a:ln>
              <a:noFill/>
            </a:ln>
          </p:spPr>
          <p:txBody>
            <a:bodyPr rtlCol="0" anchor="ctr"/>
            <a:lstStyle/>
            <a:p>
              <a:pPr algn="ctr"/>
              <a:endParaRPr sz="1050">
                <a:latin typeface="DM Sans" pitchFamily="2" charset="77"/>
              </a:endParaRPr>
            </a:p>
          </p:txBody>
        </p:sp>
        <p:sp>
          <p:nvSpPr>
            <p:cNvPr id="10304" name="Rounded Rectangle 50">
              <a:extLst>
                <a:ext uri="{FF2B5EF4-FFF2-40B4-BE49-F238E27FC236}">
                  <a16:creationId xmlns:a16="http://schemas.microsoft.com/office/drawing/2014/main" id="{CDF628B3-55B4-4274-3842-E978A5F12520}"/>
                </a:ext>
              </a:extLst>
            </p:cNvPr>
            <p:cNvSpPr/>
            <p:nvPr/>
          </p:nvSpPr>
          <p:spPr>
            <a:xfrm>
              <a:off x="5966916" y="1642270"/>
              <a:ext cx="1861239" cy="766392"/>
            </a:xfrm>
            <a:custGeom>
              <a:avLst/>
              <a:gdLst/>
              <a:ahLst/>
              <a:cxnLst/>
              <a:rect l="0" t="0" r="0" b="0"/>
              <a:pathLst>
                <a:path w="1861239" h="766392">
                  <a:moveTo>
                    <a:pt x="0" y="109484"/>
                  </a:moveTo>
                  <a:lnTo>
                    <a:pt x="0" y="54742"/>
                  </a:lnTo>
                  <a:cubicBezTo>
                    <a:pt x="0" y="24509"/>
                    <a:pt x="24509" y="0"/>
                    <a:pt x="54742" y="0"/>
                  </a:cubicBezTo>
                  <a:lnTo>
                    <a:pt x="109484" y="0"/>
                  </a:lnTo>
                  <a:moveTo>
                    <a:pt x="1861239" y="109484"/>
                  </a:moveTo>
                  <a:lnTo>
                    <a:pt x="1861239" y="656908"/>
                  </a:lnTo>
                  <a:moveTo>
                    <a:pt x="0" y="656908"/>
                  </a:moveTo>
                  <a:lnTo>
                    <a:pt x="0" y="109484"/>
                  </a:lnTo>
                  <a:moveTo>
                    <a:pt x="109484" y="0"/>
                  </a:moveTo>
                  <a:lnTo>
                    <a:pt x="1751755" y="0"/>
                  </a:lnTo>
                  <a:moveTo>
                    <a:pt x="109484" y="766392"/>
                  </a:moveTo>
                  <a:lnTo>
                    <a:pt x="54742" y="766392"/>
                  </a:lnTo>
                  <a:cubicBezTo>
                    <a:pt x="24509" y="766392"/>
                    <a:pt x="0" y="741883"/>
                    <a:pt x="0" y="711650"/>
                  </a:cubicBezTo>
                  <a:lnTo>
                    <a:pt x="0" y="656908"/>
                  </a:lnTo>
                  <a:moveTo>
                    <a:pt x="1751755" y="0"/>
                  </a:moveTo>
                  <a:lnTo>
                    <a:pt x="1806497" y="0"/>
                  </a:lnTo>
                  <a:cubicBezTo>
                    <a:pt x="1836730" y="0"/>
                    <a:pt x="1861239" y="24509"/>
                    <a:pt x="1861239" y="54742"/>
                  </a:cubicBezTo>
                  <a:lnTo>
                    <a:pt x="1861239" y="109484"/>
                  </a:lnTo>
                  <a:moveTo>
                    <a:pt x="109484" y="766392"/>
                  </a:moveTo>
                  <a:lnTo>
                    <a:pt x="1751755" y="766392"/>
                  </a:lnTo>
                  <a:moveTo>
                    <a:pt x="1861239" y="656908"/>
                  </a:moveTo>
                  <a:lnTo>
                    <a:pt x="1861239" y="711650"/>
                  </a:lnTo>
                  <a:cubicBezTo>
                    <a:pt x="1861239" y="741883"/>
                    <a:pt x="1836730" y="766392"/>
                    <a:pt x="1806497" y="766392"/>
                  </a:cubicBezTo>
                  <a:lnTo>
                    <a:pt x="1751755" y="766392"/>
                  </a:lnTo>
                </a:path>
              </a:pathLst>
            </a:custGeom>
            <a:noFill/>
            <a:ln w="13685">
              <a:solidFill>
                <a:srgbClr val="FFFFFF"/>
              </a:solidFill>
            </a:ln>
          </p:spPr>
          <p:txBody>
            <a:bodyPr rtlCol="0" anchor="ctr"/>
            <a:lstStyle/>
            <a:p>
              <a:pPr algn="ctr"/>
              <a:endParaRPr sz="1050">
                <a:latin typeface="DM Sans" pitchFamily="2" charset="77"/>
              </a:endParaRPr>
            </a:p>
          </p:txBody>
        </p:sp>
      </p:grpSp>
      <p:grpSp>
        <p:nvGrpSpPr>
          <p:cNvPr id="10353" name="Group 10352">
            <a:extLst>
              <a:ext uri="{FF2B5EF4-FFF2-40B4-BE49-F238E27FC236}">
                <a16:creationId xmlns:a16="http://schemas.microsoft.com/office/drawing/2014/main" id="{A5305D1A-4141-AE2F-59BA-158B9F6559A5}"/>
              </a:ext>
            </a:extLst>
          </p:cNvPr>
          <p:cNvGrpSpPr/>
          <p:nvPr/>
        </p:nvGrpSpPr>
        <p:grpSpPr>
          <a:xfrm>
            <a:off x="4979587" y="2891769"/>
            <a:ext cx="1097280" cy="574794"/>
            <a:chOff x="5966916" y="2518148"/>
            <a:chExt cx="1861239" cy="766392"/>
          </a:xfrm>
        </p:grpSpPr>
        <p:sp>
          <p:nvSpPr>
            <p:cNvPr id="10354" name="Rounded Rectangle 52">
              <a:extLst>
                <a:ext uri="{FF2B5EF4-FFF2-40B4-BE49-F238E27FC236}">
                  <a16:creationId xmlns:a16="http://schemas.microsoft.com/office/drawing/2014/main" id="{81E84A35-58E3-3EED-436A-8F947FAE2F85}"/>
                </a:ext>
              </a:extLst>
            </p:cNvPr>
            <p:cNvSpPr/>
            <p:nvPr/>
          </p:nvSpPr>
          <p:spPr>
            <a:xfrm>
              <a:off x="5966916" y="2518148"/>
              <a:ext cx="1861239" cy="766392"/>
            </a:xfrm>
            <a:custGeom>
              <a:avLst/>
              <a:gdLst/>
              <a:ahLst/>
              <a:cxnLst/>
              <a:rect l="0" t="0" r="0" b="0"/>
              <a:pathLst>
                <a:path w="1861239" h="766392">
                  <a:moveTo>
                    <a:pt x="0" y="54742"/>
                  </a:moveTo>
                  <a:cubicBezTo>
                    <a:pt x="0" y="24509"/>
                    <a:pt x="24509" y="0"/>
                    <a:pt x="54742" y="0"/>
                  </a:cubicBezTo>
                  <a:lnTo>
                    <a:pt x="109484" y="0"/>
                  </a:lnTo>
                  <a:lnTo>
                    <a:pt x="109484" y="109484"/>
                  </a:lnTo>
                  <a:lnTo>
                    <a:pt x="0" y="109484"/>
                  </a:lnTo>
                  <a:close/>
                  <a:moveTo>
                    <a:pt x="1751755" y="0"/>
                  </a:moveTo>
                  <a:lnTo>
                    <a:pt x="1751755" y="109484"/>
                  </a:lnTo>
                  <a:lnTo>
                    <a:pt x="109484" y="109484"/>
                  </a:lnTo>
                  <a:lnTo>
                    <a:pt x="109484" y="0"/>
                  </a:lnTo>
                  <a:close/>
                  <a:moveTo>
                    <a:pt x="1861239" y="109484"/>
                  </a:moveTo>
                  <a:lnTo>
                    <a:pt x="1751755" y="109484"/>
                  </a:lnTo>
                  <a:lnTo>
                    <a:pt x="1751755" y="0"/>
                  </a:lnTo>
                  <a:lnTo>
                    <a:pt x="1806497" y="0"/>
                  </a:lnTo>
                  <a:cubicBezTo>
                    <a:pt x="1836730" y="0"/>
                    <a:pt x="1861239" y="24509"/>
                    <a:pt x="1861239" y="54742"/>
                  </a:cubicBezTo>
                  <a:close/>
                  <a:moveTo>
                    <a:pt x="1861239" y="656908"/>
                  </a:moveTo>
                  <a:lnTo>
                    <a:pt x="0" y="656908"/>
                  </a:lnTo>
                  <a:lnTo>
                    <a:pt x="0" y="109484"/>
                  </a:lnTo>
                  <a:lnTo>
                    <a:pt x="186123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751755" y="656908"/>
                  </a:lnTo>
                  <a:lnTo>
                    <a:pt x="1751755" y="766392"/>
                  </a:lnTo>
                  <a:close/>
                  <a:moveTo>
                    <a:pt x="1751755" y="766392"/>
                  </a:moveTo>
                  <a:lnTo>
                    <a:pt x="1751755" y="656908"/>
                  </a:lnTo>
                  <a:lnTo>
                    <a:pt x="1861239" y="656908"/>
                  </a:lnTo>
                  <a:lnTo>
                    <a:pt x="1861239" y="711650"/>
                  </a:lnTo>
                  <a:cubicBezTo>
                    <a:pt x="1861239" y="741883"/>
                    <a:pt x="1836730" y="766392"/>
                    <a:pt x="1806497" y="766392"/>
                  </a:cubicBezTo>
                  <a:close/>
                </a:path>
              </a:pathLst>
            </a:custGeom>
            <a:solidFill>
              <a:srgbClr val="FFE4CB"/>
            </a:solidFill>
            <a:ln>
              <a:noFill/>
            </a:ln>
          </p:spPr>
          <p:txBody>
            <a:bodyPr rtlCol="0" anchor="ctr"/>
            <a:lstStyle/>
            <a:p>
              <a:pPr algn="ctr"/>
              <a:endParaRPr sz="1050">
                <a:latin typeface="DM Sans" pitchFamily="2" charset="77"/>
              </a:endParaRPr>
            </a:p>
          </p:txBody>
        </p:sp>
        <p:sp>
          <p:nvSpPr>
            <p:cNvPr id="10355" name="Rounded Rectangle 53">
              <a:extLst>
                <a:ext uri="{FF2B5EF4-FFF2-40B4-BE49-F238E27FC236}">
                  <a16:creationId xmlns:a16="http://schemas.microsoft.com/office/drawing/2014/main" id="{28C7BFC7-C53D-31DE-0E97-49E1CB361CF4}"/>
                </a:ext>
              </a:extLst>
            </p:cNvPr>
            <p:cNvSpPr/>
            <p:nvPr/>
          </p:nvSpPr>
          <p:spPr>
            <a:xfrm>
              <a:off x="5966916" y="2518148"/>
              <a:ext cx="1861239" cy="766392"/>
            </a:xfrm>
            <a:custGeom>
              <a:avLst/>
              <a:gdLst/>
              <a:ahLst/>
              <a:cxnLst/>
              <a:rect l="0" t="0" r="0" b="0"/>
              <a:pathLst>
                <a:path w="1861239" h="766392">
                  <a:moveTo>
                    <a:pt x="0" y="109484"/>
                  </a:moveTo>
                  <a:lnTo>
                    <a:pt x="0" y="54742"/>
                  </a:lnTo>
                  <a:cubicBezTo>
                    <a:pt x="0" y="24509"/>
                    <a:pt x="24509" y="0"/>
                    <a:pt x="54742" y="0"/>
                  </a:cubicBezTo>
                  <a:lnTo>
                    <a:pt x="109484" y="0"/>
                  </a:lnTo>
                  <a:moveTo>
                    <a:pt x="1861239" y="109484"/>
                  </a:moveTo>
                  <a:lnTo>
                    <a:pt x="1861239" y="656908"/>
                  </a:lnTo>
                  <a:moveTo>
                    <a:pt x="0" y="656908"/>
                  </a:moveTo>
                  <a:lnTo>
                    <a:pt x="0" y="109484"/>
                  </a:lnTo>
                  <a:moveTo>
                    <a:pt x="109484" y="0"/>
                  </a:moveTo>
                  <a:lnTo>
                    <a:pt x="1751755" y="0"/>
                  </a:lnTo>
                  <a:moveTo>
                    <a:pt x="109484" y="766392"/>
                  </a:moveTo>
                  <a:lnTo>
                    <a:pt x="54742" y="766392"/>
                  </a:lnTo>
                  <a:cubicBezTo>
                    <a:pt x="24509" y="766392"/>
                    <a:pt x="0" y="741883"/>
                    <a:pt x="0" y="711650"/>
                  </a:cubicBezTo>
                  <a:lnTo>
                    <a:pt x="0" y="656908"/>
                  </a:lnTo>
                  <a:moveTo>
                    <a:pt x="1751755" y="0"/>
                  </a:moveTo>
                  <a:lnTo>
                    <a:pt x="1806497" y="0"/>
                  </a:lnTo>
                  <a:cubicBezTo>
                    <a:pt x="1836730" y="0"/>
                    <a:pt x="1861239" y="24509"/>
                    <a:pt x="1861239" y="54742"/>
                  </a:cubicBezTo>
                  <a:lnTo>
                    <a:pt x="1861239" y="109484"/>
                  </a:lnTo>
                  <a:moveTo>
                    <a:pt x="109484" y="766392"/>
                  </a:moveTo>
                  <a:lnTo>
                    <a:pt x="1751755" y="766392"/>
                  </a:lnTo>
                  <a:moveTo>
                    <a:pt x="1861239" y="656908"/>
                  </a:moveTo>
                  <a:lnTo>
                    <a:pt x="1861239" y="711650"/>
                  </a:lnTo>
                  <a:cubicBezTo>
                    <a:pt x="1861239" y="741883"/>
                    <a:pt x="1836730" y="766392"/>
                    <a:pt x="1806497" y="766392"/>
                  </a:cubicBezTo>
                  <a:lnTo>
                    <a:pt x="1751755" y="766392"/>
                  </a:lnTo>
                </a:path>
              </a:pathLst>
            </a:custGeom>
            <a:noFill/>
            <a:ln w="13685">
              <a:solidFill>
                <a:srgbClr val="FFFFFF"/>
              </a:solidFill>
            </a:ln>
          </p:spPr>
          <p:txBody>
            <a:bodyPr rtlCol="0" anchor="ctr"/>
            <a:lstStyle/>
            <a:p>
              <a:pPr algn="ctr"/>
              <a:endParaRPr sz="1050">
                <a:latin typeface="DM Sans" pitchFamily="2" charset="77"/>
              </a:endParaRPr>
            </a:p>
          </p:txBody>
        </p:sp>
      </p:grpSp>
      <p:grpSp>
        <p:nvGrpSpPr>
          <p:cNvPr id="10356" name="Group 10355">
            <a:extLst>
              <a:ext uri="{FF2B5EF4-FFF2-40B4-BE49-F238E27FC236}">
                <a16:creationId xmlns:a16="http://schemas.microsoft.com/office/drawing/2014/main" id="{E5C8109E-8DF4-F526-01CA-75D3C965CBBB}"/>
              </a:ext>
            </a:extLst>
          </p:cNvPr>
          <p:cNvGrpSpPr/>
          <p:nvPr/>
        </p:nvGrpSpPr>
        <p:grpSpPr>
          <a:xfrm>
            <a:off x="4979587" y="3548677"/>
            <a:ext cx="1097280" cy="574794"/>
            <a:chOff x="5966916" y="3394025"/>
            <a:chExt cx="1861239" cy="766392"/>
          </a:xfrm>
        </p:grpSpPr>
        <p:sp>
          <p:nvSpPr>
            <p:cNvPr id="10357" name="Rounded Rectangle 55">
              <a:extLst>
                <a:ext uri="{FF2B5EF4-FFF2-40B4-BE49-F238E27FC236}">
                  <a16:creationId xmlns:a16="http://schemas.microsoft.com/office/drawing/2014/main" id="{E6D178BC-6397-4BE2-B9ED-8A41591A5E19}"/>
                </a:ext>
              </a:extLst>
            </p:cNvPr>
            <p:cNvSpPr/>
            <p:nvPr/>
          </p:nvSpPr>
          <p:spPr>
            <a:xfrm>
              <a:off x="5966916" y="3394025"/>
              <a:ext cx="1861239" cy="766392"/>
            </a:xfrm>
            <a:custGeom>
              <a:avLst/>
              <a:gdLst/>
              <a:ahLst/>
              <a:cxnLst/>
              <a:rect l="0" t="0" r="0" b="0"/>
              <a:pathLst>
                <a:path w="1861239" h="766392">
                  <a:moveTo>
                    <a:pt x="0" y="54742"/>
                  </a:moveTo>
                  <a:cubicBezTo>
                    <a:pt x="0" y="24509"/>
                    <a:pt x="24509" y="0"/>
                    <a:pt x="54742" y="0"/>
                  </a:cubicBezTo>
                  <a:lnTo>
                    <a:pt x="109484" y="0"/>
                  </a:lnTo>
                  <a:lnTo>
                    <a:pt x="109484" y="109484"/>
                  </a:lnTo>
                  <a:lnTo>
                    <a:pt x="0" y="109484"/>
                  </a:lnTo>
                  <a:close/>
                  <a:moveTo>
                    <a:pt x="1751755" y="0"/>
                  </a:moveTo>
                  <a:lnTo>
                    <a:pt x="1751755" y="109484"/>
                  </a:lnTo>
                  <a:lnTo>
                    <a:pt x="109484" y="109484"/>
                  </a:lnTo>
                  <a:lnTo>
                    <a:pt x="109484" y="0"/>
                  </a:lnTo>
                  <a:close/>
                  <a:moveTo>
                    <a:pt x="1861239" y="109484"/>
                  </a:moveTo>
                  <a:lnTo>
                    <a:pt x="1751755" y="109484"/>
                  </a:lnTo>
                  <a:lnTo>
                    <a:pt x="1751755" y="0"/>
                  </a:lnTo>
                  <a:lnTo>
                    <a:pt x="1806497" y="0"/>
                  </a:lnTo>
                  <a:cubicBezTo>
                    <a:pt x="1836730" y="0"/>
                    <a:pt x="1861239" y="24509"/>
                    <a:pt x="1861239" y="54742"/>
                  </a:cubicBezTo>
                  <a:close/>
                  <a:moveTo>
                    <a:pt x="1861239" y="656908"/>
                  </a:moveTo>
                  <a:lnTo>
                    <a:pt x="0" y="656908"/>
                  </a:lnTo>
                  <a:lnTo>
                    <a:pt x="0" y="109484"/>
                  </a:lnTo>
                  <a:lnTo>
                    <a:pt x="186123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751755" y="656908"/>
                  </a:lnTo>
                  <a:lnTo>
                    <a:pt x="1751755" y="766392"/>
                  </a:lnTo>
                  <a:close/>
                  <a:moveTo>
                    <a:pt x="1751755" y="766392"/>
                  </a:moveTo>
                  <a:lnTo>
                    <a:pt x="1751755" y="656908"/>
                  </a:lnTo>
                  <a:lnTo>
                    <a:pt x="1861239" y="656908"/>
                  </a:lnTo>
                  <a:lnTo>
                    <a:pt x="1861239" y="711650"/>
                  </a:lnTo>
                  <a:cubicBezTo>
                    <a:pt x="1861239" y="741883"/>
                    <a:pt x="1836730" y="766392"/>
                    <a:pt x="1806497" y="766392"/>
                  </a:cubicBezTo>
                  <a:close/>
                </a:path>
              </a:pathLst>
            </a:custGeom>
            <a:solidFill>
              <a:srgbClr val="FFD9D8"/>
            </a:solidFill>
            <a:ln>
              <a:noFill/>
            </a:ln>
          </p:spPr>
          <p:txBody>
            <a:bodyPr rtlCol="0" anchor="ctr"/>
            <a:lstStyle/>
            <a:p>
              <a:pPr algn="ctr"/>
              <a:endParaRPr sz="1050">
                <a:latin typeface="DM Sans" pitchFamily="2" charset="77"/>
              </a:endParaRPr>
            </a:p>
          </p:txBody>
        </p:sp>
        <p:sp>
          <p:nvSpPr>
            <p:cNvPr id="10358" name="Rounded Rectangle 56">
              <a:extLst>
                <a:ext uri="{FF2B5EF4-FFF2-40B4-BE49-F238E27FC236}">
                  <a16:creationId xmlns:a16="http://schemas.microsoft.com/office/drawing/2014/main" id="{27B3EBDF-7CE5-FE4B-D326-0616FDEAD0D3}"/>
                </a:ext>
              </a:extLst>
            </p:cNvPr>
            <p:cNvSpPr/>
            <p:nvPr/>
          </p:nvSpPr>
          <p:spPr>
            <a:xfrm>
              <a:off x="5966916" y="3394025"/>
              <a:ext cx="1861239" cy="766392"/>
            </a:xfrm>
            <a:custGeom>
              <a:avLst/>
              <a:gdLst/>
              <a:ahLst/>
              <a:cxnLst/>
              <a:rect l="0" t="0" r="0" b="0"/>
              <a:pathLst>
                <a:path w="1861239" h="766392">
                  <a:moveTo>
                    <a:pt x="0" y="109484"/>
                  </a:moveTo>
                  <a:lnTo>
                    <a:pt x="0" y="54742"/>
                  </a:lnTo>
                  <a:cubicBezTo>
                    <a:pt x="0" y="24509"/>
                    <a:pt x="24509" y="0"/>
                    <a:pt x="54742" y="0"/>
                  </a:cubicBezTo>
                  <a:lnTo>
                    <a:pt x="109484" y="0"/>
                  </a:lnTo>
                  <a:moveTo>
                    <a:pt x="1861239" y="109484"/>
                  </a:moveTo>
                  <a:lnTo>
                    <a:pt x="1861239" y="656908"/>
                  </a:lnTo>
                  <a:moveTo>
                    <a:pt x="0" y="656908"/>
                  </a:moveTo>
                  <a:lnTo>
                    <a:pt x="0" y="109484"/>
                  </a:lnTo>
                  <a:moveTo>
                    <a:pt x="109484" y="0"/>
                  </a:moveTo>
                  <a:lnTo>
                    <a:pt x="1751755" y="0"/>
                  </a:lnTo>
                  <a:moveTo>
                    <a:pt x="109484" y="766392"/>
                  </a:moveTo>
                  <a:lnTo>
                    <a:pt x="54742" y="766392"/>
                  </a:lnTo>
                  <a:cubicBezTo>
                    <a:pt x="24509" y="766392"/>
                    <a:pt x="0" y="741883"/>
                    <a:pt x="0" y="711650"/>
                  </a:cubicBezTo>
                  <a:lnTo>
                    <a:pt x="0" y="656908"/>
                  </a:lnTo>
                  <a:moveTo>
                    <a:pt x="1751755" y="0"/>
                  </a:moveTo>
                  <a:lnTo>
                    <a:pt x="1806497" y="0"/>
                  </a:lnTo>
                  <a:cubicBezTo>
                    <a:pt x="1836730" y="0"/>
                    <a:pt x="1861239" y="24509"/>
                    <a:pt x="1861239" y="54742"/>
                  </a:cubicBezTo>
                  <a:lnTo>
                    <a:pt x="1861239" y="109484"/>
                  </a:lnTo>
                  <a:moveTo>
                    <a:pt x="109484" y="766392"/>
                  </a:moveTo>
                  <a:lnTo>
                    <a:pt x="1751755" y="766392"/>
                  </a:lnTo>
                  <a:moveTo>
                    <a:pt x="1861239" y="656908"/>
                  </a:moveTo>
                  <a:lnTo>
                    <a:pt x="1861239" y="711650"/>
                  </a:lnTo>
                  <a:cubicBezTo>
                    <a:pt x="1861239" y="741883"/>
                    <a:pt x="1836730" y="766392"/>
                    <a:pt x="1806497" y="766392"/>
                  </a:cubicBezTo>
                  <a:lnTo>
                    <a:pt x="1751755" y="766392"/>
                  </a:lnTo>
                </a:path>
              </a:pathLst>
            </a:custGeom>
            <a:noFill/>
            <a:ln w="13685">
              <a:solidFill>
                <a:srgbClr val="FFFFFF"/>
              </a:solidFill>
            </a:ln>
          </p:spPr>
          <p:txBody>
            <a:bodyPr rtlCol="0" anchor="ctr"/>
            <a:lstStyle/>
            <a:p>
              <a:pPr algn="ctr"/>
              <a:endParaRPr sz="1050">
                <a:latin typeface="DM Sans" pitchFamily="2" charset="77"/>
              </a:endParaRPr>
            </a:p>
          </p:txBody>
        </p:sp>
      </p:grpSp>
      <p:grpSp>
        <p:nvGrpSpPr>
          <p:cNvPr id="10359" name="Group 10358">
            <a:extLst>
              <a:ext uri="{FF2B5EF4-FFF2-40B4-BE49-F238E27FC236}">
                <a16:creationId xmlns:a16="http://schemas.microsoft.com/office/drawing/2014/main" id="{63425DB4-DF84-7153-BCE0-1467788BEDA6}"/>
              </a:ext>
            </a:extLst>
          </p:cNvPr>
          <p:cNvGrpSpPr/>
          <p:nvPr/>
        </p:nvGrpSpPr>
        <p:grpSpPr>
          <a:xfrm>
            <a:off x="4979587" y="4205586"/>
            <a:ext cx="1097280" cy="656908"/>
            <a:chOff x="5966916" y="4269903"/>
            <a:chExt cx="1861239" cy="875877"/>
          </a:xfrm>
        </p:grpSpPr>
        <p:sp>
          <p:nvSpPr>
            <p:cNvPr id="10360" name="Rounded Rectangle 58">
              <a:extLst>
                <a:ext uri="{FF2B5EF4-FFF2-40B4-BE49-F238E27FC236}">
                  <a16:creationId xmlns:a16="http://schemas.microsoft.com/office/drawing/2014/main" id="{B4938B07-9740-1F11-0F30-54EF423FF5D3}"/>
                </a:ext>
              </a:extLst>
            </p:cNvPr>
            <p:cNvSpPr/>
            <p:nvPr/>
          </p:nvSpPr>
          <p:spPr>
            <a:xfrm>
              <a:off x="5966916" y="4269903"/>
              <a:ext cx="1861239" cy="875877"/>
            </a:xfrm>
            <a:custGeom>
              <a:avLst/>
              <a:gdLst/>
              <a:ahLst/>
              <a:cxnLst/>
              <a:rect l="0" t="0" r="0" b="0"/>
              <a:pathLst>
                <a:path w="1861239" h="875877">
                  <a:moveTo>
                    <a:pt x="0" y="54742"/>
                  </a:moveTo>
                  <a:cubicBezTo>
                    <a:pt x="0" y="24509"/>
                    <a:pt x="24509" y="0"/>
                    <a:pt x="54742" y="0"/>
                  </a:cubicBezTo>
                  <a:lnTo>
                    <a:pt x="109484" y="0"/>
                  </a:lnTo>
                  <a:lnTo>
                    <a:pt x="109484" y="109484"/>
                  </a:lnTo>
                  <a:lnTo>
                    <a:pt x="0" y="109484"/>
                  </a:lnTo>
                  <a:close/>
                  <a:moveTo>
                    <a:pt x="1751755" y="0"/>
                  </a:moveTo>
                  <a:lnTo>
                    <a:pt x="1751755" y="109484"/>
                  </a:lnTo>
                  <a:lnTo>
                    <a:pt x="109484" y="109484"/>
                  </a:lnTo>
                  <a:lnTo>
                    <a:pt x="109484" y="0"/>
                  </a:lnTo>
                  <a:close/>
                  <a:moveTo>
                    <a:pt x="1861239" y="109484"/>
                  </a:moveTo>
                  <a:lnTo>
                    <a:pt x="1751755" y="109484"/>
                  </a:lnTo>
                  <a:lnTo>
                    <a:pt x="1751755" y="0"/>
                  </a:lnTo>
                  <a:lnTo>
                    <a:pt x="1806497" y="0"/>
                  </a:lnTo>
                  <a:cubicBezTo>
                    <a:pt x="1836730" y="0"/>
                    <a:pt x="1861239" y="24509"/>
                    <a:pt x="1861239" y="54742"/>
                  </a:cubicBezTo>
                  <a:close/>
                  <a:moveTo>
                    <a:pt x="1861239" y="766392"/>
                  </a:moveTo>
                  <a:lnTo>
                    <a:pt x="0" y="766392"/>
                  </a:lnTo>
                  <a:lnTo>
                    <a:pt x="0" y="109484"/>
                  </a:lnTo>
                  <a:lnTo>
                    <a:pt x="1861239" y="109484"/>
                  </a:lnTo>
                  <a:close/>
                  <a:moveTo>
                    <a:pt x="0" y="766392"/>
                  </a:moveTo>
                  <a:lnTo>
                    <a:pt x="109484" y="766392"/>
                  </a:lnTo>
                  <a:lnTo>
                    <a:pt x="109484" y="875877"/>
                  </a:lnTo>
                  <a:lnTo>
                    <a:pt x="54742" y="875877"/>
                  </a:lnTo>
                  <a:cubicBezTo>
                    <a:pt x="24509" y="875877"/>
                    <a:pt x="0" y="851368"/>
                    <a:pt x="0" y="821135"/>
                  </a:cubicBezTo>
                  <a:close/>
                  <a:moveTo>
                    <a:pt x="109484" y="875877"/>
                  </a:moveTo>
                  <a:lnTo>
                    <a:pt x="109484" y="766392"/>
                  </a:lnTo>
                  <a:lnTo>
                    <a:pt x="1751755" y="766392"/>
                  </a:lnTo>
                  <a:lnTo>
                    <a:pt x="1751755" y="875877"/>
                  </a:lnTo>
                  <a:close/>
                  <a:moveTo>
                    <a:pt x="1751755" y="875877"/>
                  </a:moveTo>
                  <a:lnTo>
                    <a:pt x="1751755" y="766392"/>
                  </a:lnTo>
                  <a:lnTo>
                    <a:pt x="1861239" y="766392"/>
                  </a:lnTo>
                  <a:lnTo>
                    <a:pt x="1861239" y="821135"/>
                  </a:lnTo>
                  <a:cubicBezTo>
                    <a:pt x="1861239" y="851368"/>
                    <a:pt x="1836730" y="875877"/>
                    <a:pt x="1806497" y="875877"/>
                  </a:cubicBezTo>
                  <a:close/>
                </a:path>
              </a:pathLst>
            </a:custGeom>
            <a:solidFill>
              <a:srgbClr val="FFD7EF"/>
            </a:solidFill>
            <a:ln>
              <a:noFill/>
            </a:ln>
          </p:spPr>
          <p:txBody>
            <a:bodyPr rtlCol="0" anchor="ctr"/>
            <a:lstStyle/>
            <a:p>
              <a:pPr algn="ctr"/>
              <a:endParaRPr sz="1050">
                <a:latin typeface="DM Sans" pitchFamily="2" charset="77"/>
              </a:endParaRPr>
            </a:p>
          </p:txBody>
        </p:sp>
        <p:sp>
          <p:nvSpPr>
            <p:cNvPr id="10361" name="Rounded Rectangle 59">
              <a:extLst>
                <a:ext uri="{FF2B5EF4-FFF2-40B4-BE49-F238E27FC236}">
                  <a16:creationId xmlns:a16="http://schemas.microsoft.com/office/drawing/2014/main" id="{7A81FDDA-1889-CF86-2098-BB73987C66DE}"/>
                </a:ext>
              </a:extLst>
            </p:cNvPr>
            <p:cNvSpPr/>
            <p:nvPr/>
          </p:nvSpPr>
          <p:spPr>
            <a:xfrm>
              <a:off x="5966916" y="4269903"/>
              <a:ext cx="1861239" cy="875877"/>
            </a:xfrm>
            <a:custGeom>
              <a:avLst/>
              <a:gdLst/>
              <a:ahLst/>
              <a:cxnLst/>
              <a:rect l="0" t="0" r="0" b="0"/>
              <a:pathLst>
                <a:path w="1861239" h="875877">
                  <a:moveTo>
                    <a:pt x="0" y="109484"/>
                  </a:moveTo>
                  <a:lnTo>
                    <a:pt x="0" y="54742"/>
                  </a:lnTo>
                  <a:cubicBezTo>
                    <a:pt x="0" y="24509"/>
                    <a:pt x="24509" y="0"/>
                    <a:pt x="54742" y="0"/>
                  </a:cubicBezTo>
                  <a:lnTo>
                    <a:pt x="109484" y="0"/>
                  </a:lnTo>
                  <a:moveTo>
                    <a:pt x="1861239" y="109484"/>
                  </a:moveTo>
                  <a:lnTo>
                    <a:pt x="1861239" y="766392"/>
                  </a:lnTo>
                  <a:moveTo>
                    <a:pt x="0" y="766392"/>
                  </a:moveTo>
                  <a:lnTo>
                    <a:pt x="0" y="109484"/>
                  </a:lnTo>
                  <a:moveTo>
                    <a:pt x="109484" y="0"/>
                  </a:moveTo>
                  <a:lnTo>
                    <a:pt x="1751755" y="0"/>
                  </a:lnTo>
                  <a:moveTo>
                    <a:pt x="109484" y="875877"/>
                  </a:moveTo>
                  <a:lnTo>
                    <a:pt x="54742" y="875877"/>
                  </a:lnTo>
                  <a:cubicBezTo>
                    <a:pt x="24509" y="875877"/>
                    <a:pt x="0" y="851368"/>
                    <a:pt x="0" y="821135"/>
                  </a:cubicBezTo>
                  <a:lnTo>
                    <a:pt x="0" y="766392"/>
                  </a:lnTo>
                  <a:moveTo>
                    <a:pt x="1751755" y="0"/>
                  </a:moveTo>
                  <a:lnTo>
                    <a:pt x="1806497" y="0"/>
                  </a:lnTo>
                  <a:cubicBezTo>
                    <a:pt x="1836730" y="0"/>
                    <a:pt x="1861239" y="24509"/>
                    <a:pt x="1861239" y="54742"/>
                  </a:cubicBezTo>
                  <a:lnTo>
                    <a:pt x="1861239" y="109484"/>
                  </a:lnTo>
                  <a:moveTo>
                    <a:pt x="109484" y="875877"/>
                  </a:moveTo>
                  <a:lnTo>
                    <a:pt x="1751755" y="875877"/>
                  </a:lnTo>
                  <a:moveTo>
                    <a:pt x="1861239" y="766392"/>
                  </a:moveTo>
                  <a:lnTo>
                    <a:pt x="1861239" y="821135"/>
                  </a:lnTo>
                  <a:cubicBezTo>
                    <a:pt x="1861239" y="851368"/>
                    <a:pt x="1836730" y="875877"/>
                    <a:pt x="1806497" y="875877"/>
                  </a:cubicBezTo>
                  <a:lnTo>
                    <a:pt x="1751755" y="875877"/>
                  </a:lnTo>
                </a:path>
              </a:pathLst>
            </a:custGeom>
            <a:noFill/>
            <a:ln w="13685">
              <a:solidFill>
                <a:srgbClr val="FFFFFF"/>
              </a:solidFill>
            </a:ln>
          </p:spPr>
          <p:txBody>
            <a:bodyPr rtlCol="0" anchor="ctr"/>
            <a:lstStyle/>
            <a:p>
              <a:pPr algn="ctr"/>
              <a:endParaRPr sz="1050">
                <a:latin typeface="DM Sans" pitchFamily="2" charset="77"/>
              </a:endParaRPr>
            </a:p>
          </p:txBody>
        </p:sp>
      </p:grpSp>
      <p:sp>
        <p:nvSpPr>
          <p:cNvPr id="10362" name="Rounded Rectangle 61">
            <a:extLst>
              <a:ext uri="{FF2B5EF4-FFF2-40B4-BE49-F238E27FC236}">
                <a16:creationId xmlns:a16="http://schemas.microsoft.com/office/drawing/2014/main" id="{2305ECC3-ACD2-4AFA-E0F6-46F59743D171}"/>
              </a:ext>
            </a:extLst>
          </p:cNvPr>
          <p:cNvSpPr/>
          <p:nvPr/>
        </p:nvSpPr>
        <p:spPr>
          <a:xfrm>
            <a:off x="503573" y="2400689"/>
            <a:ext cx="245893" cy="241512"/>
          </a:xfrm>
          <a:custGeom>
            <a:avLst/>
            <a:gdLst/>
            <a:ahLst/>
            <a:cxnLst/>
            <a:rect l="0" t="0" r="0" b="0"/>
            <a:pathLst>
              <a:path w="327857" h="322016">
                <a:moveTo>
                  <a:pt x="40221" y="27371"/>
                </a:moveTo>
                <a:cubicBezTo>
                  <a:pt x="33143" y="27415"/>
                  <a:pt x="27415" y="33143"/>
                  <a:pt x="27371" y="40221"/>
                </a:cubicBezTo>
                <a:lnTo>
                  <a:pt x="27371" y="58382"/>
                </a:lnTo>
                <a:lnTo>
                  <a:pt x="199015" y="58382"/>
                </a:lnTo>
                <a:lnTo>
                  <a:pt x="199015" y="40221"/>
                </a:lnTo>
                <a:cubicBezTo>
                  <a:pt x="198971" y="33143"/>
                  <a:pt x="193243" y="27415"/>
                  <a:pt x="186165" y="27371"/>
                </a:cubicBezTo>
                <a:close/>
                <a:moveTo>
                  <a:pt x="93705" y="124716"/>
                </a:moveTo>
                <a:lnTo>
                  <a:pt x="132681" y="124716"/>
                </a:lnTo>
                <a:lnTo>
                  <a:pt x="132681" y="87081"/>
                </a:lnTo>
                <a:lnTo>
                  <a:pt x="93705" y="87081"/>
                </a:lnTo>
                <a:close/>
                <a:moveTo>
                  <a:pt x="93705" y="152101"/>
                </a:moveTo>
                <a:lnTo>
                  <a:pt x="93705" y="188395"/>
                </a:lnTo>
                <a:lnTo>
                  <a:pt x="132681" y="188395"/>
                </a:lnTo>
                <a:lnTo>
                  <a:pt x="132681" y="152087"/>
                </a:lnTo>
                <a:lnTo>
                  <a:pt x="93705" y="152087"/>
                </a:lnTo>
                <a:close/>
                <a:moveTo>
                  <a:pt x="80019" y="215780"/>
                </a:moveTo>
                <a:lnTo>
                  <a:pt x="40221" y="215780"/>
                </a:lnTo>
                <a:cubicBezTo>
                  <a:pt x="18021" y="215735"/>
                  <a:pt x="37" y="197745"/>
                  <a:pt x="0" y="175545"/>
                </a:cubicBezTo>
                <a:lnTo>
                  <a:pt x="0" y="40221"/>
                </a:lnTo>
                <a:cubicBezTo>
                  <a:pt x="45" y="18026"/>
                  <a:pt x="18026" y="45"/>
                  <a:pt x="40221" y="0"/>
                </a:cubicBezTo>
                <a:lnTo>
                  <a:pt x="186165" y="0"/>
                </a:lnTo>
                <a:cubicBezTo>
                  <a:pt x="208360" y="45"/>
                  <a:pt x="226341" y="18026"/>
                  <a:pt x="226386" y="40221"/>
                </a:cubicBezTo>
                <a:lnTo>
                  <a:pt x="226386" y="72013"/>
                </a:lnTo>
                <a:lnTo>
                  <a:pt x="226386" y="72068"/>
                </a:lnTo>
                <a:lnTo>
                  <a:pt x="226386" y="175545"/>
                </a:lnTo>
                <a:cubicBezTo>
                  <a:pt x="226341" y="197740"/>
                  <a:pt x="208360" y="215721"/>
                  <a:pt x="186165" y="215766"/>
                </a:cubicBezTo>
                <a:lnTo>
                  <a:pt x="80019" y="215766"/>
                </a:lnTo>
                <a:close/>
                <a:moveTo>
                  <a:pt x="199015" y="124716"/>
                </a:moveTo>
                <a:lnTo>
                  <a:pt x="199015" y="87081"/>
                </a:lnTo>
                <a:lnTo>
                  <a:pt x="160052" y="87081"/>
                </a:lnTo>
                <a:lnTo>
                  <a:pt x="160052" y="124716"/>
                </a:lnTo>
                <a:close/>
                <a:moveTo>
                  <a:pt x="160052" y="188409"/>
                </a:moveTo>
                <a:lnTo>
                  <a:pt x="186165" y="188409"/>
                </a:lnTo>
                <a:cubicBezTo>
                  <a:pt x="193248" y="188364"/>
                  <a:pt x="198978" y="182628"/>
                  <a:pt x="199015" y="175545"/>
                </a:cubicBezTo>
                <a:lnTo>
                  <a:pt x="199015" y="152087"/>
                </a:lnTo>
                <a:lnTo>
                  <a:pt x="160052" y="152087"/>
                </a:lnTo>
                <a:close/>
                <a:moveTo>
                  <a:pt x="66334" y="124716"/>
                </a:moveTo>
                <a:lnTo>
                  <a:pt x="66334" y="87081"/>
                </a:lnTo>
                <a:lnTo>
                  <a:pt x="27371" y="87081"/>
                </a:lnTo>
                <a:lnTo>
                  <a:pt x="27371" y="124716"/>
                </a:lnTo>
                <a:close/>
                <a:moveTo>
                  <a:pt x="27371" y="152101"/>
                </a:moveTo>
                <a:lnTo>
                  <a:pt x="27371" y="175545"/>
                </a:lnTo>
                <a:cubicBezTo>
                  <a:pt x="27415" y="182623"/>
                  <a:pt x="33143" y="188351"/>
                  <a:pt x="40221" y="188395"/>
                </a:cubicBezTo>
                <a:lnTo>
                  <a:pt x="66334" y="188395"/>
                </a:lnTo>
                <a:lnTo>
                  <a:pt x="66334" y="152087"/>
                </a:lnTo>
                <a:lnTo>
                  <a:pt x="27371" y="152087"/>
                </a:lnTo>
                <a:close/>
                <a:moveTo>
                  <a:pt x="262544" y="54181"/>
                </a:moveTo>
                <a:cubicBezTo>
                  <a:pt x="257007" y="54185"/>
                  <a:pt x="252013" y="50853"/>
                  <a:pt x="249892" y="45738"/>
                </a:cubicBezTo>
                <a:cubicBezTo>
                  <a:pt x="247770" y="40624"/>
                  <a:pt x="248940" y="34735"/>
                  <a:pt x="252854" y="30819"/>
                </a:cubicBezTo>
                <a:lnTo>
                  <a:pt x="278364" y="5323"/>
                </a:lnTo>
                <a:cubicBezTo>
                  <a:pt x="280969" y="2718"/>
                  <a:pt x="284513" y="1273"/>
                  <a:pt x="288196" y="1315"/>
                </a:cubicBezTo>
                <a:cubicBezTo>
                  <a:pt x="291879" y="1356"/>
                  <a:pt x="295389" y="2880"/>
                  <a:pt x="297935" y="5542"/>
                </a:cubicBezTo>
                <a:lnTo>
                  <a:pt x="322322" y="31066"/>
                </a:lnTo>
                <a:cubicBezTo>
                  <a:pt x="326098" y="35026"/>
                  <a:pt x="327151" y="40854"/>
                  <a:pt x="325002" y="45885"/>
                </a:cubicBezTo>
                <a:cubicBezTo>
                  <a:pt x="322852" y="50917"/>
                  <a:pt x="317913" y="54184"/>
                  <a:pt x="312441" y="54194"/>
                </a:cubicBezTo>
                <a:lnTo>
                  <a:pt x="301835" y="54194"/>
                </a:lnTo>
                <a:lnTo>
                  <a:pt x="301835" y="144314"/>
                </a:lnTo>
                <a:lnTo>
                  <a:pt x="313098" y="144314"/>
                </a:lnTo>
                <a:cubicBezTo>
                  <a:pt x="318633" y="144315"/>
                  <a:pt x="323622" y="147649"/>
                  <a:pt x="325739" y="152763"/>
                </a:cubicBezTo>
                <a:cubicBezTo>
                  <a:pt x="327857" y="157876"/>
                  <a:pt x="326687" y="163761"/>
                  <a:pt x="322774" y="167675"/>
                </a:cubicBezTo>
                <a:lnTo>
                  <a:pt x="297278" y="193185"/>
                </a:lnTo>
                <a:cubicBezTo>
                  <a:pt x="294674" y="195790"/>
                  <a:pt x="291130" y="197235"/>
                  <a:pt x="287447" y="197194"/>
                </a:cubicBezTo>
                <a:cubicBezTo>
                  <a:pt x="283764" y="197153"/>
                  <a:pt x="280253" y="195628"/>
                  <a:pt x="277707" y="192966"/>
                </a:cubicBezTo>
                <a:lnTo>
                  <a:pt x="253306" y="167456"/>
                </a:lnTo>
                <a:cubicBezTo>
                  <a:pt x="249520" y="163495"/>
                  <a:pt x="248461" y="157658"/>
                  <a:pt x="250615" y="152619"/>
                </a:cubicBezTo>
                <a:cubicBezTo>
                  <a:pt x="252769" y="147581"/>
                  <a:pt x="257721" y="144313"/>
                  <a:pt x="263201" y="144314"/>
                </a:cubicBezTo>
                <a:lnTo>
                  <a:pt x="274464" y="144314"/>
                </a:lnTo>
                <a:lnTo>
                  <a:pt x="274464" y="54194"/>
                </a:lnTo>
                <a:lnTo>
                  <a:pt x="262544" y="54194"/>
                </a:lnTo>
                <a:close/>
                <a:moveTo>
                  <a:pt x="158260" y="268607"/>
                </a:moveTo>
                <a:lnTo>
                  <a:pt x="158260" y="256686"/>
                </a:lnTo>
                <a:cubicBezTo>
                  <a:pt x="158261" y="251152"/>
                  <a:pt x="161595" y="246163"/>
                  <a:pt x="166708" y="244045"/>
                </a:cubicBezTo>
                <a:cubicBezTo>
                  <a:pt x="171822" y="241927"/>
                  <a:pt x="177707" y="243098"/>
                  <a:pt x="181621" y="247011"/>
                </a:cubicBezTo>
                <a:lnTo>
                  <a:pt x="207117" y="272507"/>
                </a:lnTo>
                <a:cubicBezTo>
                  <a:pt x="209722" y="275111"/>
                  <a:pt x="211167" y="278655"/>
                  <a:pt x="211126" y="282338"/>
                </a:cubicBezTo>
                <a:cubicBezTo>
                  <a:pt x="211084" y="286021"/>
                  <a:pt x="209561" y="289532"/>
                  <a:pt x="206898" y="292077"/>
                </a:cubicBezTo>
                <a:lnTo>
                  <a:pt x="181402" y="316479"/>
                </a:lnTo>
                <a:cubicBezTo>
                  <a:pt x="177442" y="320275"/>
                  <a:pt x="171598" y="321339"/>
                  <a:pt x="166554" y="319184"/>
                </a:cubicBezTo>
                <a:cubicBezTo>
                  <a:pt x="161510" y="317029"/>
                  <a:pt x="158240" y="312069"/>
                  <a:pt x="158246" y="306584"/>
                </a:cubicBezTo>
                <a:lnTo>
                  <a:pt x="158246" y="295978"/>
                </a:lnTo>
                <a:lnTo>
                  <a:pt x="68140" y="295978"/>
                </a:lnTo>
                <a:lnTo>
                  <a:pt x="68140" y="307241"/>
                </a:lnTo>
                <a:cubicBezTo>
                  <a:pt x="68144" y="312781"/>
                  <a:pt x="64808" y="317778"/>
                  <a:pt x="59689" y="319897"/>
                </a:cubicBezTo>
                <a:cubicBezTo>
                  <a:pt x="54569" y="322016"/>
                  <a:pt x="48678" y="320839"/>
                  <a:pt x="44765" y="316917"/>
                </a:cubicBezTo>
                <a:lnTo>
                  <a:pt x="19282" y="291420"/>
                </a:lnTo>
                <a:cubicBezTo>
                  <a:pt x="16678" y="288816"/>
                  <a:pt x="15233" y="285272"/>
                  <a:pt x="15274" y="281589"/>
                </a:cubicBezTo>
                <a:cubicBezTo>
                  <a:pt x="15315" y="277906"/>
                  <a:pt x="16839" y="274395"/>
                  <a:pt x="19501" y="271850"/>
                </a:cubicBezTo>
                <a:lnTo>
                  <a:pt x="44998" y="247462"/>
                </a:lnTo>
                <a:cubicBezTo>
                  <a:pt x="48956" y="243668"/>
                  <a:pt x="54796" y="242603"/>
                  <a:pt x="59839" y="244754"/>
                </a:cubicBezTo>
                <a:cubicBezTo>
                  <a:pt x="64882" y="246906"/>
                  <a:pt x="68154" y="251860"/>
                  <a:pt x="68154" y="257343"/>
                </a:cubicBezTo>
                <a:lnTo>
                  <a:pt x="68154" y="268607"/>
                </a:lnTo>
                <a:close/>
              </a:path>
            </a:pathLst>
          </a:custGeom>
          <a:solidFill>
            <a:srgbClr val="E0CB15"/>
          </a:solidFill>
          <a:ln>
            <a:noFill/>
          </a:ln>
        </p:spPr>
        <p:txBody>
          <a:bodyPr rtlCol="0" anchor="ctr"/>
          <a:lstStyle/>
          <a:p>
            <a:pPr algn="ctr"/>
            <a:endParaRPr sz="1050">
              <a:latin typeface="DM Sans" pitchFamily="2" charset="77"/>
            </a:endParaRPr>
          </a:p>
        </p:txBody>
      </p:sp>
      <p:sp>
        <p:nvSpPr>
          <p:cNvPr id="10363" name="Rounded Rectangle 62">
            <a:extLst>
              <a:ext uri="{FF2B5EF4-FFF2-40B4-BE49-F238E27FC236}">
                <a16:creationId xmlns:a16="http://schemas.microsoft.com/office/drawing/2014/main" id="{3C5241A7-40FD-087F-E1A6-91E8664C6145}"/>
              </a:ext>
            </a:extLst>
          </p:cNvPr>
          <p:cNvSpPr/>
          <p:nvPr/>
        </p:nvSpPr>
        <p:spPr>
          <a:xfrm>
            <a:off x="519658" y="3716312"/>
            <a:ext cx="211883" cy="239504"/>
          </a:xfrm>
          <a:custGeom>
            <a:avLst/>
            <a:gdLst/>
            <a:ahLst/>
            <a:cxnLst/>
            <a:rect l="0" t="0" r="0" b="0"/>
            <a:pathLst>
              <a:path w="282511" h="319339">
                <a:moveTo>
                  <a:pt x="230095" y="42124"/>
                </a:moveTo>
                <a:lnTo>
                  <a:pt x="255140" y="42124"/>
                </a:lnTo>
                <a:cubicBezTo>
                  <a:pt x="270257" y="42124"/>
                  <a:pt x="282511" y="54378"/>
                  <a:pt x="282511" y="69495"/>
                </a:cubicBezTo>
                <a:lnTo>
                  <a:pt x="282511" y="117572"/>
                </a:lnTo>
                <a:cubicBezTo>
                  <a:pt x="282511" y="132689"/>
                  <a:pt x="270257" y="144944"/>
                  <a:pt x="255140" y="144944"/>
                </a:cubicBezTo>
                <a:lnTo>
                  <a:pt x="177693" y="144944"/>
                </a:lnTo>
                <a:cubicBezTo>
                  <a:pt x="162576" y="144944"/>
                  <a:pt x="150322" y="132689"/>
                  <a:pt x="150322" y="117572"/>
                </a:cubicBezTo>
                <a:lnTo>
                  <a:pt x="150322" y="69495"/>
                </a:lnTo>
                <a:cubicBezTo>
                  <a:pt x="150322" y="54378"/>
                  <a:pt x="162576" y="42124"/>
                  <a:pt x="177693" y="42124"/>
                </a:cubicBezTo>
                <a:lnTo>
                  <a:pt x="202738" y="42124"/>
                </a:lnTo>
                <a:lnTo>
                  <a:pt x="202738" y="13685"/>
                </a:lnTo>
                <a:cubicBezTo>
                  <a:pt x="202738" y="6127"/>
                  <a:pt x="208865" y="0"/>
                  <a:pt x="216423" y="0"/>
                </a:cubicBezTo>
                <a:cubicBezTo>
                  <a:pt x="223982" y="0"/>
                  <a:pt x="230109" y="6127"/>
                  <a:pt x="230109" y="13685"/>
                </a:cubicBezTo>
                <a:lnTo>
                  <a:pt x="230109" y="42110"/>
                </a:lnTo>
                <a:close/>
                <a:moveTo>
                  <a:pt x="0" y="104900"/>
                </a:moveTo>
                <a:cubicBezTo>
                  <a:pt x="0" y="51362"/>
                  <a:pt x="44532" y="6815"/>
                  <a:pt x="98070" y="6815"/>
                </a:cubicBezTo>
                <a:cubicBezTo>
                  <a:pt x="119831" y="6815"/>
                  <a:pt x="140113" y="14164"/>
                  <a:pt x="156508" y="26495"/>
                </a:cubicBezTo>
                <a:cubicBezTo>
                  <a:pt x="140147" y="34563"/>
                  <a:pt x="129789" y="51225"/>
                  <a:pt x="129794" y="69468"/>
                </a:cubicBezTo>
                <a:lnTo>
                  <a:pt x="129794" y="117559"/>
                </a:lnTo>
                <a:cubicBezTo>
                  <a:pt x="129791" y="142888"/>
                  <a:pt x="149509" y="163842"/>
                  <a:pt x="174792" y="165376"/>
                </a:cubicBezTo>
                <a:cubicBezTo>
                  <a:pt x="172533" y="168042"/>
                  <a:pt x="170101" y="170557"/>
                  <a:pt x="167511" y="172903"/>
                </a:cubicBezTo>
                <a:cubicBezTo>
                  <a:pt x="157521" y="182935"/>
                  <a:pt x="150733" y="196388"/>
                  <a:pt x="147900" y="210758"/>
                </a:cubicBezTo>
                <a:lnTo>
                  <a:pt x="48269" y="210758"/>
                </a:lnTo>
                <a:cubicBezTo>
                  <a:pt x="45436" y="196388"/>
                  <a:pt x="38648" y="182935"/>
                  <a:pt x="28657" y="172890"/>
                </a:cubicBezTo>
                <a:cubicBezTo>
                  <a:pt x="10592" y="156535"/>
                  <a:pt x="0" y="131463"/>
                  <a:pt x="0" y="104900"/>
                </a:cubicBezTo>
                <a:close/>
                <a:moveTo>
                  <a:pt x="49760" y="231286"/>
                </a:moveTo>
                <a:lnTo>
                  <a:pt x="146408" y="231286"/>
                </a:lnTo>
                <a:lnTo>
                  <a:pt x="146408" y="254196"/>
                </a:lnTo>
                <a:cubicBezTo>
                  <a:pt x="146359" y="274196"/>
                  <a:pt x="131594" y="291108"/>
                  <a:pt x="111783" y="293856"/>
                </a:cubicBezTo>
                <a:lnTo>
                  <a:pt x="111783" y="305653"/>
                </a:lnTo>
                <a:cubicBezTo>
                  <a:pt x="111783" y="313212"/>
                  <a:pt x="105656" y="319339"/>
                  <a:pt x="98098" y="319339"/>
                </a:cubicBezTo>
                <a:cubicBezTo>
                  <a:pt x="90539" y="319339"/>
                  <a:pt x="84412" y="313212"/>
                  <a:pt x="84412" y="305653"/>
                </a:cubicBezTo>
                <a:lnTo>
                  <a:pt x="84412" y="293856"/>
                </a:lnTo>
                <a:cubicBezTo>
                  <a:pt x="64591" y="291121"/>
                  <a:pt x="49811" y="274205"/>
                  <a:pt x="49760" y="254196"/>
                </a:cubicBezTo>
                <a:close/>
                <a:moveTo>
                  <a:pt x="191762" y="112577"/>
                </a:moveTo>
                <a:cubicBezTo>
                  <a:pt x="197431" y="112577"/>
                  <a:pt x="202026" y="107982"/>
                  <a:pt x="202026" y="102313"/>
                </a:cubicBezTo>
                <a:lnTo>
                  <a:pt x="202026" y="84795"/>
                </a:lnTo>
                <a:cubicBezTo>
                  <a:pt x="202026" y="79127"/>
                  <a:pt x="197431" y="74531"/>
                  <a:pt x="191762" y="74531"/>
                </a:cubicBezTo>
                <a:cubicBezTo>
                  <a:pt x="186093" y="74531"/>
                  <a:pt x="181498" y="79127"/>
                  <a:pt x="181498" y="84795"/>
                </a:cubicBezTo>
                <a:lnTo>
                  <a:pt x="181498" y="102313"/>
                </a:lnTo>
                <a:cubicBezTo>
                  <a:pt x="181498" y="107982"/>
                  <a:pt x="186093" y="112577"/>
                  <a:pt x="191762" y="112577"/>
                </a:cubicBezTo>
                <a:close/>
                <a:moveTo>
                  <a:pt x="230807" y="102313"/>
                </a:moveTo>
                <a:cubicBezTo>
                  <a:pt x="230807" y="107982"/>
                  <a:pt x="235402" y="112577"/>
                  <a:pt x="241071" y="112577"/>
                </a:cubicBezTo>
                <a:cubicBezTo>
                  <a:pt x="246740" y="112577"/>
                  <a:pt x="251335" y="107982"/>
                  <a:pt x="251335" y="102313"/>
                </a:cubicBezTo>
                <a:lnTo>
                  <a:pt x="251335" y="84795"/>
                </a:lnTo>
                <a:cubicBezTo>
                  <a:pt x="251335" y="79127"/>
                  <a:pt x="246740" y="74531"/>
                  <a:pt x="241071" y="74531"/>
                </a:cubicBezTo>
                <a:cubicBezTo>
                  <a:pt x="235402" y="74531"/>
                  <a:pt x="230807" y="79127"/>
                  <a:pt x="230807" y="84795"/>
                </a:cubicBezTo>
                <a:close/>
              </a:path>
            </a:pathLst>
          </a:custGeom>
          <a:solidFill>
            <a:srgbClr val="E55753"/>
          </a:solidFill>
          <a:ln>
            <a:noFill/>
          </a:ln>
        </p:spPr>
        <p:txBody>
          <a:bodyPr rtlCol="0" anchor="ctr"/>
          <a:lstStyle/>
          <a:p>
            <a:pPr algn="ctr"/>
            <a:endParaRPr sz="1050">
              <a:latin typeface="DM Sans" pitchFamily="2" charset="77"/>
            </a:endParaRPr>
          </a:p>
        </p:txBody>
      </p:sp>
      <p:sp>
        <p:nvSpPr>
          <p:cNvPr id="10364" name="Rounded Rectangle 63">
            <a:extLst>
              <a:ext uri="{FF2B5EF4-FFF2-40B4-BE49-F238E27FC236}">
                <a16:creationId xmlns:a16="http://schemas.microsoft.com/office/drawing/2014/main" id="{895619F8-07EA-3B08-7D04-AF23C6130753}"/>
              </a:ext>
            </a:extLst>
          </p:cNvPr>
          <p:cNvSpPr/>
          <p:nvPr/>
        </p:nvSpPr>
        <p:spPr>
          <a:xfrm>
            <a:off x="502434" y="3055993"/>
            <a:ext cx="246341" cy="246344"/>
          </a:xfrm>
          <a:custGeom>
            <a:avLst/>
            <a:gdLst/>
            <a:ahLst/>
            <a:cxnLst/>
            <a:rect l="0" t="0" r="0" b="0"/>
            <a:pathLst>
              <a:path w="328454" h="328459">
                <a:moveTo>
                  <a:pt x="58163" y="55979"/>
                </a:moveTo>
                <a:cubicBezTo>
                  <a:pt x="67611" y="55979"/>
                  <a:pt x="75270" y="63638"/>
                  <a:pt x="75270" y="73086"/>
                </a:cubicBezTo>
                <a:cubicBezTo>
                  <a:pt x="75270" y="82534"/>
                  <a:pt x="67611" y="90193"/>
                  <a:pt x="58163" y="90193"/>
                </a:cubicBezTo>
                <a:cubicBezTo>
                  <a:pt x="48715" y="90193"/>
                  <a:pt x="41056" y="82534"/>
                  <a:pt x="41056" y="73086"/>
                </a:cubicBezTo>
                <a:cubicBezTo>
                  <a:pt x="41019" y="68538"/>
                  <a:pt x="42810" y="64165"/>
                  <a:pt x="46026" y="60949"/>
                </a:cubicBezTo>
                <a:cubicBezTo>
                  <a:pt x="49242" y="57733"/>
                  <a:pt x="53615" y="55942"/>
                  <a:pt x="58163" y="55979"/>
                </a:cubicBezTo>
                <a:moveTo>
                  <a:pt x="0" y="5"/>
                </a:moveTo>
                <a:moveTo>
                  <a:pt x="142056" y="267695"/>
                </a:moveTo>
                <a:cubicBezTo>
                  <a:pt x="144012" y="269601"/>
                  <a:pt x="145116" y="272217"/>
                  <a:pt x="145116" y="274948"/>
                </a:cubicBezTo>
                <a:cubicBezTo>
                  <a:pt x="145116" y="277680"/>
                  <a:pt x="144012" y="280296"/>
                  <a:pt x="142056" y="282202"/>
                </a:cubicBezTo>
                <a:lnTo>
                  <a:pt x="114685" y="309573"/>
                </a:lnTo>
                <a:cubicBezTo>
                  <a:pt x="112798" y="311552"/>
                  <a:pt x="110165" y="312645"/>
                  <a:pt x="107431" y="312584"/>
                </a:cubicBezTo>
                <a:cubicBezTo>
                  <a:pt x="106120" y="312624"/>
                  <a:pt x="104815" y="312391"/>
                  <a:pt x="103599" y="311900"/>
                </a:cubicBezTo>
                <a:cubicBezTo>
                  <a:pt x="99718" y="310297"/>
                  <a:pt x="97181" y="306519"/>
                  <a:pt x="97167" y="302320"/>
                </a:cubicBezTo>
                <a:lnTo>
                  <a:pt x="97167" y="285213"/>
                </a:lnTo>
                <a:lnTo>
                  <a:pt x="73217" y="285213"/>
                </a:lnTo>
                <a:cubicBezTo>
                  <a:pt x="59990" y="285213"/>
                  <a:pt x="49268" y="274490"/>
                  <a:pt x="49268" y="261263"/>
                </a:cubicBezTo>
                <a:lnTo>
                  <a:pt x="49268" y="225270"/>
                </a:lnTo>
                <a:cubicBezTo>
                  <a:pt x="49268" y="219601"/>
                  <a:pt x="53863" y="215006"/>
                  <a:pt x="59532" y="215006"/>
                </a:cubicBezTo>
                <a:cubicBezTo>
                  <a:pt x="65201" y="215006"/>
                  <a:pt x="69796" y="219601"/>
                  <a:pt x="69796" y="225270"/>
                </a:cubicBezTo>
                <a:lnTo>
                  <a:pt x="69796" y="261263"/>
                </a:lnTo>
                <a:cubicBezTo>
                  <a:pt x="69796" y="263152"/>
                  <a:pt x="71328" y="264684"/>
                  <a:pt x="73217" y="264684"/>
                </a:cubicBezTo>
                <a:lnTo>
                  <a:pt x="97167" y="264684"/>
                </a:lnTo>
                <a:lnTo>
                  <a:pt x="97167" y="247577"/>
                </a:lnTo>
                <a:cubicBezTo>
                  <a:pt x="97171" y="243429"/>
                  <a:pt x="99672" y="239690"/>
                  <a:pt x="103505" y="238103"/>
                </a:cubicBezTo>
                <a:cubicBezTo>
                  <a:pt x="107338" y="236516"/>
                  <a:pt x="111749" y="237392"/>
                  <a:pt x="114685" y="240324"/>
                </a:cubicBezTo>
                <a:lnTo>
                  <a:pt x="142056" y="267695"/>
                </a:lnTo>
                <a:close/>
                <a:moveTo>
                  <a:pt x="206652" y="186129"/>
                </a:moveTo>
                <a:cubicBezTo>
                  <a:pt x="206652" y="182708"/>
                  <a:pt x="225401" y="171622"/>
                  <a:pt x="266868" y="171622"/>
                </a:cubicBezTo>
                <a:cubicBezTo>
                  <a:pt x="308336" y="171622"/>
                  <a:pt x="327085" y="182708"/>
                  <a:pt x="327085" y="186129"/>
                </a:cubicBezTo>
                <a:cubicBezTo>
                  <a:pt x="327085" y="189550"/>
                  <a:pt x="307925" y="200773"/>
                  <a:pt x="266868" y="200773"/>
                </a:cubicBezTo>
                <a:cubicBezTo>
                  <a:pt x="225401" y="200773"/>
                  <a:pt x="206652" y="189550"/>
                  <a:pt x="206652" y="186129"/>
                </a:cubicBezTo>
                <a:close/>
                <a:moveTo>
                  <a:pt x="266868" y="242240"/>
                </a:moveTo>
                <a:cubicBezTo>
                  <a:pt x="245909" y="243136"/>
                  <a:pt x="224980" y="239881"/>
                  <a:pt x="205283" y="232660"/>
                </a:cubicBezTo>
                <a:lnTo>
                  <a:pt x="205283" y="202689"/>
                </a:lnTo>
                <a:cubicBezTo>
                  <a:pt x="224624" y="211325"/>
                  <a:pt x="245706" y="215354"/>
                  <a:pt x="266868" y="214458"/>
                </a:cubicBezTo>
                <a:cubicBezTo>
                  <a:pt x="288031" y="215354"/>
                  <a:pt x="309113" y="211325"/>
                  <a:pt x="328454" y="202689"/>
                </a:cubicBezTo>
                <a:lnTo>
                  <a:pt x="328454" y="232660"/>
                </a:lnTo>
                <a:cubicBezTo>
                  <a:pt x="308757" y="239881"/>
                  <a:pt x="287828" y="243136"/>
                  <a:pt x="266868" y="242240"/>
                </a:cubicBezTo>
                <a:close/>
                <a:moveTo>
                  <a:pt x="266868" y="298624"/>
                </a:moveTo>
                <a:cubicBezTo>
                  <a:pt x="287744" y="299035"/>
                  <a:pt x="308547" y="296030"/>
                  <a:pt x="328454" y="289729"/>
                </a:cubicBezTo>
                <a:lnTo>
                  <a:pt x="328454" y="308752"/>
                </a:lnTo>
                <a:cubicBezTo>
                  <a:pt x="328454" y="319563"/>
                  <a:pt x="301082" y="328459"/>
                  <a:pt x="266868" y="328459"/>
                </a:cubicBezTo>
                <a:cubicBezTo>
                  <a:pt x="232654" y="328459"/>
                  <a:pt x="205283" y="319563"/>
                  <a:pt x="205283" y="308752"/>
                </a:cubicBezTo>
                <a:lnTo>
                  <a:pt x="205283" y="289729"/>
                </a:lnTo>
                <a:cubicBezTo>
                  <a:pt x="225190" y="296030"/>
                  <a:pt x="245993" y="299035"/>
                  <a:pt x="266868" y="298624"/>
                </a:cubicBezTo>
                <a:close/>
                <a:moveTo>
                  <a:pt x="266868" y="284939"/>
                </a:moveTo>
                <a:cubicBezTo>
                  <a:pt x="245867" y="285746"/>
                  <a:pt x="224920" y="282301"/>
                  <a:pt x="205283" y="274812"/>
                </a:cubicBezTo>
                <a:lnTo>
                  <a:pt x="205283" y="247440"/>
                </a:lnTo>
                <a:cubicBezTo>
                  <a:pt x="225190" y="253742"/>
                  <a:pt x="245993" y="256746"/>
                  <a:pt x="266868" y="256336"/>
                </a:cubicBezTo>
                <a:cubicBezTo>
                  <a:pt x="287744" y="256746"/>
                  <a:pt x="308547" y="253742"/>
                  <a:pt x="328454" y="247440"/>
                </a:cubicBezTo>
                <a:lnTo>
                  <a:pt x="328454" y="274812"/>
                </a:lnTo>
                <a:cubicBezTo>
                  <a:pt x="308817" y="282301"/>
                  <a:pt x="287869" y="285746"/>
                  <a:pt x="266868" y="284939"/>
                </a:cubicBezTo>
                <a:close/>
                <a:moveTo>
                  <a:pt x="170248" y="68433"/>
                </a:moveTo>
                <a:lnTo>
                  <a:pt x="170248" y="165464"/>
                </a:lnTo>
                <a:cubicBezTo>
                  <a:pt x="170173" y="182870"/>
                  <a:pt x="156041" y="196941"/>
                  <a:pt x="138635" y="196941"/>
                </a:cubicBezTo>
                <a:lnTo>
                  <a:pt x="31476" y="196941"/>
                </a:lnTo>
                <a:cubicBezTo>
                  <a:pt x="14092" y="196941"/>
                  <a:pt x="0" y="182848"/>
                  <a:pt x="0" y="165464"/>
                </a:cubicBezTo>
                <a:lnTo>
                  <a:pt x="0" y="31482"/>
                </a:lnTo>
                <a:cubicBezTo>
                  <a:pt x="0" y="14098"/>
                  <a:pt x="14092" y="5"/>
                  <a:pt x="31476" y="5"/>
                </a:cubicBezTo>
                <a:lnTo>
                  <a:pt x="101547" y="5"/>
                </a:lnTo>
                <a:cubicBezTo>
                  <a:pt x="109928" y="0"/>
                  <a:pt x="117962" y="3351"/>
                  <a:pt x="123854" y="9311"/>
                </a:cubicBezTo>
                <a:lnTo>
                  <a:pt x="160942" y="46399"/>
                </a:lnTo>
                <a:cubicBezTo>
                  <a:pt x="166848" y="52216"/>
                  <a:pt x="170196" y="60144"/>
                  <a:pt x="170248" y="68433"/>
                </a:cubicBezTo>
                <a:close/>
                <a:moveTo>
                  <a:pt x="27371" y="31482"/>
                </a:moveTo>
                <a:lnTo>
                  <a:pt x="27371" y="130839"/>
                </a:lnTo>
                <a:lnTo>
                  <a:pt x="29971" y="128376"/>
                </a:lnTo>
                <a:cubicBezTo>
                  <a:pt x="34242" y="124051"/>
                  <a:pt x="41086" y="123638"/>
                  <a:pt x="45846" y="127418"/>
                </a:cubicBezTo>
                <a:lnTo>
                  <a:pt x="86219" y="160263"/>
                </a:lnTo>
                <a:cubicBezTo>
                  <a:pt x="89129" y="162682"/>
                  <a:pt x="93448" y="162284"/>
                  <a:pt x="95867" y="159374"/>
                </a:cubicBezTo>
                <a:cubicBezTo>
                  <a:pt x="98286" y="156464"/>
                  <a:pt x="97887" y="152144"/>
                  <a:pt x="94977" y="149725"/>
                </a:cubicBezTo>
                <a:lnTo>
                  <a:pt x="76502" y="134124"/>
                </a:lnTo>
                <a:lnTo>
                  <a:pt x="105379" y="101141"/>
                </a:lnTo>
                <a:cubicBezTo>
                  <a:pt x="107609" y="98566"/>
                  <a:pt x="110867" y="97112"/>
                  <a:pt x="114274" y="97173"/>
                </a:cubicBezTo>
                <a:cubicBezTo>
                  <a:pt x="117666" y="97184"/>
                  <a:pt x="120896" y="98625"/>
                  <a:pt x="123170" y="101141"/>
                </a:cubicBezTo>
                <a:lnTo>
                  <a:pt x="142877" y="123175"/>
                </a:lnTo>
                <a:lnTo>
                  <a:pt x="142877" y="68707"/>
                </a:lnTo>
                <a:cubicBezTo>
                  <a:pt x="142819" y="67593"/>
                  <a:pt x="142385" y="66531"/>
                  <a:pt x="141645" y="65696"/>
                </a:cubicBezTo>
                <a:lnTo>
                  <a:pt x="104421" y="28608"/>
                </a:lnTo>
                <a:cubicBezTo>
                  <a:pt x="103671" y="27821"/>
                  <a:pt x="102633" y="27376"/>
                  <a:pt x="101547" y="27376"/>
                </a:cubicBezTo>
                <a:lnTo>
                  <a:pt x="31476" y="27376"/>
                </a:lnTo>
                <a:cubicBezTo>
                  <a:pt x="29239" y="27447"/>
                  <a:pt x="27442" y="29244"/>
                  <a:pt x="27371" y="31482"/>
                </a:cubicBezTo>
                <a:close/>
              </a:path>
            </a:pathLst>
          </a:custGeom>
          <a:solidFill>
            <a:srgbClr val="DE8431"/>
          </a:solidFill>
          <a:ln>
            <a:noFill/>
          </a:ln>
        </p:spPr>
        <p:txBody>
          <a:bodyPr rtlCol="0" anchor="ctr"/>
          <a:lstStyle/>
          <a:p>
            <a:pPr algn="ctr"/>
            <a:endParaRPr sz="1050">
              <a:latin typeface="DM Sans" pitchFamily="2" charset="77"/>
            </a:endParaRPr>
          </a:p>
        </p:txBody>
      </p:sp>
      <p:sp>
        <p:nvSpPr>
          <p:cNvPr id="10365" name="Rounded Rectangle 64">
            <a:extLst>
              <a:ext uri="{FF2B5EF4-FFF2-40B4-BE49-F238E27FC236}">
                <a16:creationId xmlns:a16="http://schemas.microsoft.com/office/drawing/2014/main" id="{0ABED124-0561-013F-69AA-58A799B24212}"/>
              </a:ext>
            </a:extLst>
          </p:cNvPr>
          <p:cNvSpPr/>
          <p:nvPr/>
        </p:nvSpPr>
        <p:spPr>
          <a:xfrm>
            <a:off x="511701" y="4420551"/>
            <a:ext cx="227927" cy="223133"/>
          </a:xfrm>
          <a:custGeom>
            <a:avLst/>
            <a:gdLst/>
            <a:ahLst/>
            <a:cxnLst/>
            <a:rect l="0" t="0" r="0" b="0"/>
            <a:pathLst>
              <a:path w="303903" h="297511">
                <a:moveTo>
                  <a:pt x="135866" y="154951"/>
                </a:moveTo>
                <a:lnTo>
                  <a:pt x="102935" y="154951"/>
                </a:lnTo>
                <a:lnTo>
                  <a:pt x="118666" y="109731"/>
                </a:lnTo>
                <a:close/>
                <a:moveTo>
                  <a:pt x="280427" y="0"/>
                </a:moveTo>
                <a:cubicBezTo>
                  <a:pt x="293389" y="0"/>
                  <a:pt x="303901" y="10292"/>
                  <a:pt x="303903" y="22989"/>
                </a:cubicBezTo>
                <a:lnTo>
                  <a:pt x="303903" y="274514"/>
                </a:lnTo>
                <a:cubicBezTo>
                  <a:pt x="303903" y="287212"/>
                  <a:pt x="293389" y="297511"/>
                  <a:pt x="280427" y="297511"/>
                </a:cubicBezTo>
                <a:lnTo>
                  <a:pt x="23468" y="297511"/>
                </a:lnTo>
                <a:cubicBezTo>
                  <a:pt x="10507" y="297509"/>
                  <a:pt x="0" y="287212"/>
                  <a:pt x="0" y="274514"/>
                </a:cubicBezTo>
                <a:lnTo>
                  <a:pt x="0" y="22989"/>
                </a:lnTo>
                <a:cubicBezTo>
                  <a:pt x="1" y="10293"/>
                  <a:pt x="10507" y="1"/>
                  <a:pt x="23468" y="0"/>
                </a:cubicBezTo>
                <a:close/>
                <a:moveTo>
                  <a:pt x="107072" y="71803"/>
                </a:moveTo>
                <a:lnTo>
                  <a:pt x="75464" y="162623"/>
                </a:lnTo>
                <a:lnTo>
                  <a:pt x="55677" y="214605"/>
                </a:lnTo>
                <a:lnTo>
                  <a:pt x="56326" y="214841"/>
                </a:lnTo>
                <a:lnTo>
                  <a:pt x="80643" y="214841"/>
                </a:lnTo>
                <a:lnTo>
                  <a:pt x="94690" y="177940"/>
                </a:lnTo>
                <a:lnTo>
                  <a:pt x="144874" y="177940"/>
                </a:lnTo>
                <a:lnTo>
                  <a:pt x="160217" y="214841"/>
                </a:lnTo>
                <a:lnTo>
                  <a:pt x="183933" y="214841"/>
                </a:lnTo>
                <a:lnTo>
                  <a:pt x="185330" y="214285"/>
                </a:lnTo>
                <a:lnTo>
                  <a:pt x="163732" y="162361"/>
                </a:lnTo>
                <a:lnTo>
                  <a:pt x="129178" y="71502"/>
                </a:lnTo>
                <a:close/>
                <a:moveTo>
                  <a:pt x="208130" y="214841"/>
                </a:moveTo>
                <a:lnTo>
                  <a:pt x="231599" y="214841"/>
                </a:lnTo>
                <a:lnTo>
                  <a:pt x="231599" y="110156"/>
                </a:lnTo>
                <a:lnTo>
                  <a:pt x="208130" y="110156"/>
                </a:lnTo>
                <a:close/>
                <a:moveTo>
                  <a:pt x="219864" y="67266"/>
                </a:moveTo>
                <a:cubicBezTo>
                  <a:pt x="212306" y="67266"/>
                  <a:pt x="206179" y="73269"/>
                  <a:pt x="206179" y="80673"/>
                </a:cubicBezTo>
                <a:lnTo>
                  <a:pt x="206179" y="81373"/>
                </a:lnTo>
                <a:cubicBezTo>
                  <a:pt x="206181" y="88776"/>
                  <a:pt x="212307" y="94780"/>
                  <a:pt x="219864" y="94780"/>
                </a:cubicBezTo>
                <a:cubicBezTo>
                  <a:pt x="227421" y="94780"/>
                  <a:pt x="233548" y="88776"/>
                  <a:pt x="233550" y="81373"/>
                </a:cubicBezTo>
                <a:lnTo>
                  <a:pt x="233550" y="80673"/>
                </a:lnTo>
                <a:cubicBezTo>
                  <a:pt x="233550" y="73269"/>
                  <a:pt x="227423" y="67266"/>
                  <a:pt x="219864" y="67266"/>
                </a:cubicBezTo>
                <a:close/>
              </a:path>
            </a:pathLst>
          </a:custGeom>
          <a:solidFill>
            <a:srgbClr val="DE58A9"/>
          </a:solidFill>
          <a:ln>
            <a:noFill/>
          </a:ln>
        </p:spPr>
        <p:txBody>
          <a:bodyPr rtlCol="0" anchor="ctr"/>
          <a:lstStyle/>
          <a:p>
            <a:pPr algn="ctr"/>
            <a:endParaRPr sz="1050">
              <a:latin typeface="DM Sans" pitchFamily="2" charset="77"/>
            </a:endParaRPr>
          </a:p>
        </p:txBody>
      </p:sp>
      <p:sp>
        <p:nvSpPr>
          <p:cNvPr id="10366" name="TextBox 10365">
            <a:extLst>
              <a:ext uri="{FF2B5EF4-FFF2-40B4-BE49-F238E27FC236}">
                <a16:creationId xmlns:a16="http://schemas.microsoft.com/office/drawing/2014/main" id="{6C56A170-B4C9-4271-2A6A-27EA1CC5B837}"/>
              </a:ext>
            </a:extLst>
          </p:cNvPr>
          <p:cNvSpPr txBox="1"/>
          <p:nvPr/>
        </p:nvSpPr>
        <p:spPr>
          <a:xfrm>
            <a:off x="2687744" y="2988072"/>
            <a:ext cx="1027525" cy="415498"/>
          </a:xfrm>
          <a:prstGeom prst="rect">
            <a:avLst/>
          </a:prstGeom>
          <a:noFill/>
          <a:ln>
            <a:noFill/>
          </a:ln>
        </p:spPr>
        <p:txBody>
          <a:bodyPr wrap="none" lIns="0" tIns="0" rIns="0" bIns="0" anchor="t">
            <a:spAutoFit/>
          </a:bodyPr>
          <a:lstStyle/>
          <a:p>
            <a:pPr algn="ctr"/>
            <a:r>
              <a:rPr sz="900" dirty="0">
                <a:solidFill>
                  <a:schemeClr val="bg2">
                    <a:lumMod val="50000"/>
                  </a:schemeClr>
                </a:solidFill>
                <a:latin typeface="DM Sans" pitchFamily="2" charset="77"/>
              </a:rPr>
              <a:t>Connects model to
external data
sources.</a:t>
            </a:r>
          </a:p>
        </p:txBody>
      </p:sp>
      <p:sp>
        <p:nvSpPr>
          <p:cNvPr id="10369" name="TextBox 10368">
            <a:extLst>
              <a:ext uri="{FF2B5EF4-FFF2-40B4-BE49-F238E27FC236}">
                <a16:creationId xmlns:a16="http://schemas.microsoft.com/office/drawing/2014/main" id="{425C6158-C988-8313-01BF-19CF45C67833}"/>
              </a:ext>
            </a:extLst>
          </p:cNvPr>
          <p:cNvSpPr txBox="1"/>
          <p:nvPr/>
        </p:nvSpPr>
        <p:spPr>
          <a:xfrm>
            <a:off x="803517" y="3038890"/>
            <a:ext cx="1372171" cy="323165"/>
          </a:xfrm>
          <a:prstGeom prst="rect">
            <a:avLst/>
          </a:prstGeom>
          <a:noFill/>
          <a:ln>
            <a:noFill/>
          </a:ln>
        </p:spPr>
        <p:txBody>
          <a:bodyPr wrap="none" lIns="0" tIns="0" rIns="0" bIns="0" anchor="t">
            <a:spAutoFit/>
          </a:bodyPr>
          <a:lstStyle/>
          <a:p>
            <a:pPr algn="l"/>
            <a:r>
              <a:rPr sz="1050" b="1">
                <a:solidFill>
                  <a:schemeClr val="bg2">
                    <a:lumMod val="50000"/>
                  </a:schemeClr>
                </a:solidFill>
                <a:latin typeface="DM Sans" pitchFamily="2" charset="77"/>
              </a:rPr>
              <a:t>Retrieval Augmented
Generation (RAG)</a:t>
            </a:r>
          </a:p>
        </p:txBody>
      </p:sp>
      <p:sp>
        <p:nvSpPr>
          <p:cNvPr id="10371" name="TextBox 10370">
            <a:extLst>
              <a:ext uri="{FF2B5EF4-FFF2-40B4-BE49-F238E27FC236}">
                <a16:creationId xmlns:a16="http://schemas.microsoft.com/office/drawing/2014/main" id="{9878F1FA-013D-0AD7-2098-7D2E08FA1417}"/>
              </a:ext>
            </a:extLst>
          </p:cNvPr>
          <p:cNvSpPr txBox="1"/>
          <p:nvPr/>
        </p:nvSpPr>
        <p:spPr>
          <a:xfrm>
            <a:off x="2719246" y="3644980"/>
            <a:ext cx="945772" cy="415498"/>
          </a:xfrm>
          <a:prstGeom prst="rect">
            <a:avLst/>
          </a:prstGeom>
          <a:noFill/>
          <a:ln>
            <a:noFill/>
          </a:ln>
        </p:spPr>
        <p:txBody>
          <a:bodyPr wrap="none" lIns="0" tIns="0" rIns="0" bIns="0" anchor="t">
            <a:spAutoFit/>
          </a:bodyPr>
          <a:lstStyle/>
          <a:p>
            <a:pPr algn="ctr"/>
            <a:r>
              <a:rPr sz="900" dirty="0">
                <a:solidFill>
                  <a:schemeClr val="bg2">
                    <a:lumMod val="50000"/>
                  </a:schemeClr>
                </a:solidFill>
                <a:latin typeface="DM Sans" pitchFamily="2" charset="77"/>
              </a:rPr>
              <a:t>Refines questions
to maximize
response quality.</a:t>
            </a:r>
          </a:p>
        </p:txBody>
      </p:sp>
      <p:sp>
        <p:nvSpPr>
          <p:cNvPr id="10372" name="TextBox 10371">
            <a:extLst>
              <a:ext uri="{FF2B5EF4-FFF2-40B4-BE49-F238E27FC236}">
                <a16:creationId xmlns:a16="http://schemas.microsoft.com/office/drawing/2014/main" id="{A016B43B-B9EC-F313-9F24-254555CB9B06}"/>
              </a:ext>
            </a:extLst>
          </p:cNvPr>
          <p:cNvSpPr txBox="1"/>
          <p:nvPr/>
        </p:nvSpPr>
        <p:spPr>
          <a:xfrm>
            <a:off x="803517" y="2464095"/>
            <a:ext cx="755015" cy="161583"/>
          </a:xfrm>
          <a:prstGeom prst="rect">
            <a:avLst/>
          </a:prstGeom>
          <a:noFill/>
          <a:ln>
            <a:noFill/>
          </a:ln>
        </p:spPr>
        <p:txBody>
          <a:bodyPr wrap="none" lIns="0" tIns="0" rIns="0" bIns="0" anchor="t">
            <a:spAutoFit/>
          </a:bodyPr>
          <a:lstStyle/>
          <a:p>
            <a:pPr algn="l"/>
            <a:r>
              <a:rPr sz="1050" b="1" dirty="0">
                <a:solidFill>
                  <a:schemeClr val="bg2">
                    <a:lumMod val="50000"/>
                  </a:schemeClr>
                </a:solidFill>
                <a:latin typeface="DM Sans" pitchFamily="2" charset="77"/>
              </a:rPr>
              <a:t>Fine-tuning</a:t>
            </a:r>
          </a:p>
        </p:txBody>
      </p:sp>
      <p:sp>
        <p:nvSpPr>
          <p:cNvPr id="10373" name="TextBox 10372">
            <a:extLst>
              <a:ext uri="{FF2B5EF4-FFF2-40B4-BE49-F238E27FC236}">
                <a16:creationId xmlns:a16="http://schemas.microsoft.com/office/drawing/2014/main" id="{17482983-8167-D7A4-E4D5-CE04482BAE12}"/>
              </a:ext>
            </a:extLst>
          </p:cNvPr>
          <p:cNvSpPr txBox="1"/>
          <p:nvPr/>
        </p:nvSpPr>
        <p:spPr>
          <a:xfrm>
            <a:off x="2756739" y="2342887"/>
            <a:ext cx="880049" cy="415498"/>
          </a:xfrm>
          <a:prstGeom prst="rect">
            <a:avLst/>
          </a:prstGeom>
          <a:noFill/>
          <a:ln>
            <a:noFill/>
          </a:ln>
        </p:spPr>
        <p:txBody>
          <a:bodyPr wrap="none" lIns="0" tIns="0" rIns="0" bIns="0" anchor="t">
            <a:spAutoFit/>
          </a:bodyPr>
          <a:lstStyle/>
          <a:p>
            <a:pPr algn="ctr"/>
            <a:r>
              <a:rPr sz="900" dirty="0">
                <a:solidFill>
                  <a:schemeClr val="bg2">
                    <a:lumMod val="50000"/>
                  </a:schemeClr>
                </a:solidFill>
                <a:latin typeface="DM Sans" pitchFamily="2" charset="77"/>
              </a:rPr>
              <a:t>Further training
enhances model
performance.</a:t>
            </a:r>
          </a:p>
        </p:txBody>
      </p:sp>
      <p:sp>
        <p:nvSpPr>
          <p:cNvPr id="10374" name="TextBox 10373">
            <a:extLst>
              <a:ext uri="{FF2B5EF4-FFF2-40B4-BE49-F238E27FC236}">
                <a16:creationId xmlns:a16="http://schemas.microsoft.com/office/drawing/2014/main" id="{FE66D144-CD40-7ADF-B3FF-6C5B990F748D}"/>
              </a:ext>
            </a:extLst>
          </p:cNvPr>
          <p:cNvSpPr txBox="1"/>
          <p:nvPr/>
        </p:nvSpPr>
        <p:spPr>
          <a:xfrm>
            <a:off x="803517" y="3777911"/>
            <a:ext cx="1280800" cy="161583"/>
          </a:xfrm>
          <a:prstGeom prst="rect">
            <a:avLst/>
          </a:prstGeom>
          <a:noFill/>
          <a:ln>
            <a:noFill/>
          </a:ln>
        </p:spPr>
        <p:txBody>
          <a:bodyPr wrap="none" lIns="0" tIns="0" rIns="0" bIns="0" anchor="t">
            <a:spAutoFit/>
          </a:bodyPr>
          <a:lstStyle/>
          <a:p>
            <a:pPr algn="l"/>
            <a:r>
              <a:rPr sz="1050" b="1">
                <a:solidFill>
                  <a:schemeClr val="bg2">
                    <a:lumMod val="50000"/>
                  </a:schemeClr>
                </a:solidFill>
                <a:latin typeface="DM Sans" pitchFamily="2" charset="77"/>
              </a:rPr>
              <a:t>Prompt Engineering</a:t>
            </a:r>
          </a:p>
        </p:txBody>
      </p:sp>
      <p:sp>
        <p:nvSpPr>
          <p:cNvPr id="10376" name="TextBox 10375">
            <a:extLst>
              <a:ext uri="{FF2B5EF4-FFF2-40B4-BE49-F238E27FC236}">
                <a16:creationId xmlns:a16="http://schemas.microsoft.com/office/drawing/2014/main" id="{1CC1102E-B39A-38A1-1456-2A65F9C4958D}"/>
              </a:ext>
            </a:extLst>
          </p:cNvPr>
          <p:cNvSpPr txBox="1"/>
          <p:nvPr/>
        </p:nvSpPr>
        <p:spPr>
          <a:xfrm>
            <a:off x="5002934" y="1907728"/>
            <a:ext cx="1041953" cy="161583"/>
          </a:xfrm>
          <a:prstGeom prst="rect">
            <a:avLst/>
          </a:prstGeom>
          <a:noFill/>
          <a:ln>
            <a:noFill/>
          </a:ln>
        </p:spPr>
        <p:txBody>
          <a:bodyPr wrap="none" lIns="0" tIns="0" rIns="0" bIns="0" anchor="t">
            <a:spAutoFit/>
          </a:bodyPr>
          <a:lstStyle/>
          <a:p>
            <a:pPr algn="ctr"/>
            <a:r>
              <a:rPr lang="en-US" sz="1050" b="1" dirty="0">
                <a:solidFill>
                  <a:schemeClr val="accent1"/>
                </a:solidFill>
                <a:latin typeface="DM Sans" pitchFamily="2" charset="77"/>
              </a:rPr>
              <a:t>Implementation</a:t>
            </a:r>
            <a:endParaRPr sz="1050" b="1" dirty="0">
              <a:solidFill>
                <a:schemeClr val="accent1"/>
              </a:solidFill>
              <a:latin typeface="DM Sans" pitchFamily="2" charset="77"/>
            </a:endParaRPr>
          </a:p>
        </p:txBody>
      </p:sp>
      <p:sp>
        <p:nvSpPr>
          <p:cNvPr id="10377" name="TextBox 10376">
            <a:extLst>
              <a:ext uri="{FF2B5EF4-FFF2-40B4-BE49-F238E27FC236}">
                <a16:creationId xmlns:a16="http://schemas.microsoft.com/office/drawing/2014/main" id="{BDCF58A8-3CDF-D6B3-A879-6C744D9B1A55}"/>
              </a:ext>
            </a:extLst>
          </p:cNvPr>
          <p:cNvSpPr txBox="1"/>
          <p:nvPr/>
        </p:nvSpPr>
        <p:spPr>
          <a:xfrm>
            <a:off x="4200453" y="1914895"/>
            <a:ext cx="307778" cy="161583"/>
          </a:xfrm>
          <a:prstGeom prst="rect">
            <a:avLst/>
          </a:prstGeom>
          <a:noFill/>
          <a:ln>
            <a:noFill/>
          </a:ln>
        </p:spPr>
        <p:txBody>
          <a:bodyPr wrap="none" lIns="0" tIns="0" rIns="0" bIns="0" anchor="t">
            <a:spAutoFit/>
          </a:bodyPr>
          <a:lstStyle/>
          <a:p>
            <a:pPr algn="ctr"/>
            <a:r>
              <a:rPr sz="1050" b="1" dirty="0">
                <a:solidFill>
                  <a:schemeClr val="accent1"/>
                </a:solidFill>
                <a:latin typeface="DM Sans" pitchFamily="2" charset="77"/>
              </a:rPr>
              <a:t>Cost</a:t>
            </a:r>
          </a:p>
        </p:txBody>
      </p:sp>
      <p:sp>
        <p:nvSpPr>
          <p:cNvPr id="10378" name="TextBox 10377">
            <a:extLst>
              <a:ext uri="{FF2B5EF4-FFF2-40B4-BE49-F238E27FC236}">
                <a16:creationId xmlns:a16="http://schemas.microsoft.com/office/drawing/2014/main" id="{25CD4C89-CB74-2AF4-B313-B915D6986C05}"/>
              </a:ext>
            </a:extLst>
          </p:cNvPr>
          <p:cNvSpPr txBox="1"/>
          <p:nvPr/>
        </p:nvSpPr>
        <p:spPr>
          <a:xfrm>
            <a:off x="2725970" y="4304806"/>
            <a:ext cx="913712" cy="553998"/>
          </a:xfrm>
          <a:prstGeom prst="rect">
            <a:avLst/>
          </a:prstGeom>
          <a:noFill/>
          <a:ln>
            <a:noFill/>
          </a:ln>
        </p:spPr>
        <p:txBody>
          <a:bodyPr wrap="none" lIns="0" tIns="0" rIns="0" bIns="0" anchor="t">
            <a:spAutoFit/>
          </a:bodyPr>
          <a:lstStyle/>
          <a:p>
            <a:pPr algn="ctr"/>
            <a:r>
              <a:rPr sz="900">
                <a:solidFill>
                  <a:schemeClr val="bg2">
                    <a:lumMod val="50000"/>
                  </a:schemeClr>
                </a:solidFill>
                <a:latin typeface="DM Sans" pitchFamily="2" charset="77"/>
              </a:rPr>
              <a:t>Intelligent agents
automate
decisions and
tasks.</a:t>
            </a:r>
          </a:p>
        </p:txBody>
      </p:sp>
      <p:sp>
        <p:nvSpPr>
          <p:cNvPr id="10379" name="TextBox 10378">
            <a:extLst>
              <a:ext uri="{FF2B5EF4-FFF2-40B4-BE49-F238E27FC236}">
                <a16:creationId xmlns:a16="http://schemas.microsoft.com/office/drawing/2014/main" id="{4541E04C-0A67-632B-6054-2E6686996D59}"/>
              </a:ext>
            </a:extLst>
          </p:cNvPr>
          <p:cNvSpPr txBox="1"/>
          <p:nvPr/>
        </p:nvSpPr>
        <p:spPr>
          <a:xfrm>
            <a:off x="2776465" y="1912500"/>
            <a:ext cx="758221" cy="161583"/>
          </a:xfrm>
          <a:prstGeom prst="rect">
            <a:avLst/>
          </a:prstGeom>
          <a:noFill/>
          <a:ln>
            <a:noFill/>
          </a:ln>
        </p:spPr>
        <p:txBody>
          <a:bodyPr wrap="none" lIns="0" tIns="0" rIns="0" bIns="0" anchor="t">
            <a:spAutoFit/>
          </a:bodyPr>
          <a:lstStyle/>
          <a:p>
            <a:pPr algn="ctr"/>
            <a:r>
              <a:rPr sz="1050" b="1" dirty="0">
                <a:solidFill>
                  <a:schemeClr val="accent1"/>
                </a:solidFill>
                <a:latin typeface="DM Sans" pitchFamily="2" charset="77"/>
              </a:rPr>
              <a:t>Description</a:t>
            </a:r>
          </a:p>
        </p:txBody>
      </p:sp>
      <p:sp>
        <p:nvSpPr>
          <p:cNvPr id="10380" name="TextBox 10379">
            <a:extLst>
              <a:ext uri="{FF2B5EF4-FFF2-40B4-BE49-F238E27FC236}">
                <a16:creationId xmlns:a16="http://schemas.microsoft.com/office/drawing/2014/main" id="{5002CEE9-62EF-2783-B415-A5CC99C856AA}"/>
              </a:ext>
            </a:extLst>
          </p:cNvPr>
          <p:cNvSpPr txBox="1"/>
          <p:nvPr/>
        </p:nvSpPr>
        <p:spPr>
          <a:xfrm>
            <a:off x="1177124" y="1905333"/>
            <a:ext cx="689291" cy="161583"/>
          </a:xfrm>
          <a:prstGeom prst="rect">
            <a:avLst/>
          </a:prstGeom>
          <a:noFill/>
          <a:ln>
            <a:noFill/>
          </a:ln>
        </p:spPr>
        <p:txBody>
          <a:bodyPr wrap="none" lIns="0" tIns="0" rIns="0" bIns="0" anchor="t">
            <a:spAutoFit/>
          </a:bodyPr>
          <a:lstStyle/>
          <a:p>
            <a:pPr algn="l"/>
            <a:r>
              <a:rPr sz="1050" b="1" dirty="0">
                <a:solidFill>
                  <a:schemeClr val="accent1"/>
                </a:solidFill>
                <a:latin typeface="DM Sans" pitchFamily="2" charset="77"/>
              </a:rPr>
              <a:t>Technique</a:t>
            </a:r>
          </a:p>
        </p:txBody>
      </p:sp>
      <p:sp>
        <p:nvSpPr>
          <p:cNvPr id="10382" name="TextBox 10381">
            <a:extLst>
              <a:ext uri="{FF2B5EF4-FFF2-40B4-BE49-F238E27FC236}">
                <a16:creationId xmlns:a16="http://schemas.microsoft.com/office/drawing/2014/main" id="{A3B869E9-ED78-A8C8-460B-1E25316DFC71}"/>
              </a:ext>
            </a:extLst>
          </p:cNvPr>
          <p:cNvSpPr txBox="1"/>
          <p:nvPr/>
        </p:nvSpPr>
        <p:spPr>
          <a:xfrm>
            <a:off x="803517" y="4475876"/>
            <a:ext cx="666849" cy="161583"/>
          </a:xfrm>
          <a:prstGeom prst="rect">
            <a:avLst/>
          </a:prstGeom>
          <a:noFill/>
          <a:ln>
            <a:noFill/>
          </a:ln>
        </p:spPr>
        <p:txBody>
          <a:bodyPr wrap="none" lIns="0" tIns="0" rIns="0" bIns="0" anchor="t">
            <a:spAutoFit/>
          </a:bodyPr>
          <a:lstStyle/>
          <a:p>
            <a:pPr algn="l"/>
            <a:r>
              <a:rPr sz="1050" b="1">
                <a:solidFill>
                  <a:schemeClr val="bg2">
                    <a:lumMod val="50000"/>
                  </a:schemeClr>
                </a:solidFill>
                <a:latin typeface="DM Sans" pitchFamily="2" charset="77"/>
              </a:rPr>
              <a:t>Agentic AI</a:t>
            </a:r>
          </a:p>
        </p:txBody>
      </p:sp>
      <p:cxnSp>
        <p:nvCxnSpPr>
          <p:cNvPr id="10385" name="Google Shape;10240;p319">
            <a:extLst>
              <a:ext uri="{FF2B5EF4-FFF2-40B4-BE49-F238E27FC236}">
                <a16:creationId xmlns:a16="http://schemas.microsoft.com/office/drawing/2014/main" id="{D563568B-CB33-415C-619C-E4BF31047B71}"/>
              </a:ext>
            </a:extLst>
          </p:cNvPr>
          <p:cNvCxnSpPr/>
          <p:nvPr/>
        </p:nvCxnSpPr>
        <p:spPr>
          <a:xfrm>
            <a:off x="6259161" y="1824293"/>
            <a:ext cx="0" cy="3137100"/>
          </a:xfrm>
          <a:prstGeom prst="straightConnector1">
            <a:avLst/>
          </a:prstGeom>
          <a:noFill/>
          <a:ln w="9525" cap="flat" cmpd="sng">
            <a:solidFill>
              <a:schemeClr val="accent2"/>
            </a:solidFill>
            <a:prstDash val="solid"/>
            <a:round/>
            <a:headEnd type="none" w="med" len="med"/>
            <a:tailEnd type="none" w="med" len="med"/>
          </a:ln>
        </p:spPr>
      </p:cxnSp>
      <p:pic>
        <p:nvPicPr>
          <p:cNvPr id="10391" name="Graphic 10390" descr="Lightning bolt with solid fill">
            <a:extLst>
              <a:ext uri="{FF2B5EF4-FFF2-40B4-BE49-F238E27FC236}">
                <a16:creationId xmlns:a16="http://schemas.microsoft.com/office/drawing/2014/main" id="{34CE0F8A-55B9-7665-435F-899234405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2853" y="2429838"/>
            <a:ext cx="167483" cy="167483"/>
          </a:xfrm>
          <a:prstGeom prst="rect">
            <a:avLst/>
          </a:prstGeom>
        </p:spPr>
      </p:pic>
      <p:grpSp>
        <p:nvGrpSpPr>
          <p:cNvPr id="10395" name="Group 10394">
            <a:extLst>
              <a:ext uri="{FF2B5EF4-FFF2-40B4-BE49-F238E27FC236}">
                <a16:creationId xmlns:a16="http://schemas.microsoft.com/office/drawing/2014/main" id="{650E6984-0778-DD00-A37C-26E28A13CD97}"/>
              </a:ext>
            </a:extLst>
          </p:cNvPr>
          <p:cNvGrpSpPr/>
          <p:nvPr/>
        </p:nvGrpSpPr>
        <p:grpSpPr>
          <a:xfrm>
            <a:off x="3975457" y="2429838"/>
            <a:ext cx="773465" cy="183213"/>
            <a:chOff x="4074248" y="2458988"/>
            <a:chExt cx="599114" cy="141914"/>
          </a:xfrm>
        </p:grpSpPr>
        <p:pic>
          <p:nvPicPr>
            <p:cNvPr id="10390" name="Graphic 10389" descr="Flying Money with solid fill">
              <a:extLst>
                <a:ext uri="{FF2B5EF4-FFF2-40B4-BE49-F238E27FC236}">
                  <a16:creationId xmlns:a16="http://schemas.microsoft.com/office/drawing/2014/main" id="{91594363-DD26-9472-A872-233E6A9326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4248" y="2458988"/>
              <a:ext cx="141914" cy="141914"/>
            </a:xfrm>
            <a:prstGeom prst="rect">
              <a:avLst/>
            </a:prstGeom>
          </p:spPr>
        </p:pic>
        <p:pic>
          <p:nvPicPr>
            <p:cNvPr id="10392" name="Graphic 10391" descr="Flying Money with solid fill">
              <a:extLst>
                <a:ext uri="{FF2B5EF4-FFF2-40B4-BE49-F238E27FC236}">
                  <a16:creationId xmlns:a16="http://schemas.microsoft.com/office/drawing/2014/main" id="{12A12411-F46B-78DB-A54C-8B7185EE13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6648" y="2458988"/>
              <a:ext cx="141914" cy="141914"/>
            </a:xfrm>
            <a:prstGeom prst="rect">
              <a:avLst/>
            </a:prstGeom>
          </p:spPr>
        </p:pic>
        <p:pic>
          <p:nvPicPr>
            <p:cNvPr id="10393" name="Graphic 10392" descr="Flying Money with solid fill">
              <a:extLst>
                <a:ext uri="{FF2B5EF4-FFF2-40B4-BE49-F238E27FC236}">
                  <a16:creationId xmlns:a16="http://schemas.microsoft.com/office/drawing/2014/main" id="{65BA1281-1152-05A3-B3AB-5FA7F219C2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9048" y="2458988"/>
              <a:ext cx="141914" cy="141914"/>
            </a:xfrm>
            <a:prstGeom prst="rect">
              <a:avLst/>
            </a:prstGeom>
          </p:spPr>
        </p:pic>
        <p:pic>
          <p:nvPicPr>
            <p:cNvPr id="10394" name="Graphic 10393" descr="Flying Money with solid fill">
              <a:extLst>
                <a:ext uri="{FF2B5EF4-FFF2-40B4-BE49-F238E27FC236}">
                  <a16:creationId xmlns:a16="http://schemas.microsoft.com/office/drawing/2014/main" id="{516DE7EF-3117-E920-AD9B-8F9FB84818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1448" y="2458988"/>
              <a:ext cx="141914" cy="141914"/>
            </a:xfrm>
            <a:prstGeom prst="rect">
              <a:avLst/>
            </a:prstGeom>
          </p:spPr>
        </p:pic>
      </p:grpSp>
      <p:pic>
        <p:nvPicPr>
          <p:cNvPr id="10396" name="Graphic 10395" descr="Lightning bolt with solid fill">
            <a:extLst>
              <a:ext uri="{FF2B5EF4-FFF2-40B4-BE49-F238E27FC236}">
                <a16:creationId xmlns:a16="http://schemas.microsoft.com/office/drawing/2014/main" id="{0E75B6C6-A61B-5A99-E596-F143D0BB9C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5253" y="2429838"/>
            <a:ext cx="167483" cy="167483"/>
          </a:xfrm>
          <a:prstGeom prst="rect">
            <a:avLst/>
          </a:prstGeom>
        </p:spPr>
      </p:pic>
      <p:pic>
        <p:nvPicPr>
          <p:cNvPr id="10397" name="Graphic 10396" descr="Lightning bolt with solid fill">
            <a:extLst>
              <a:ext uri="{FF2B5EF4-FFF2-40B4-BE49-F238E27FC236}">
                <a16:creationId xmlns:a16="http://schemas.microsoft.com/office/drawing/2014/main" id="{88884C7D-6445-B91F-3642-C9D90707CD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7653" y="2429838"/>
            <a:ext cx="167483" cy="167483"/>
          </a:xfrm>
          <a:prstGeom prst="rect">
            <a:avLst/>
          </a:prstGeom>
        </p:spPr>
      </p:pic>
      <p:pic>
        <p:nvPicPr>
          <p:cNvPr id="10398" name="Graphic 10397" descr="Lightning bolt with solid fill">
            <a:extLst>
              <a:ext uri="{FF2B5EF4-FFF2-40B4-BE49-F238E27FC236}">
                <a16:creationId xmlns:a16="http://schemas.microsoft.com/office/drawing/2014/main" id="{3FFDE116-78A4-3885-C532-F67F31C00B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0053" y="2429838"/>
            <a:ext cx="167483" cy="167483"/>
          </a:xfrm>
          <a:prstGeom prst="rect">
            <a:avLst/>
          </a:prstGeom>
        </p:spPr>
      </p:pic>
      <p:grpSp>
        <p:nvGrpSpPr>
          <p:cNvPr id="10399" name="Group 10398">
            <a:extLst>
              <a:ext uri="{FF2B5EF4-FFF2-40B4-BE49-F238E27FC236}">
                <a16:creationId xmlns:a16="http://schemas.microsoft.com/office/drawing/2014/main" id="{792DF210-8997-CC88-804E-3296B72D86A0}"/>
              </a:ext>
            </a:extLst>
          </p:cNvPr>
          <p:cNvGrpSpPr/>
          <p:nvPr/>
        </p:nvGrpSpPr>
        <p:grpSpPr>
          <a:xfrm>
            <a:off x="4191220" y="3087607"/>
            <a:ext cx="379964" cy="183213"/>
            <a:chOff x="4074248" y="2458988"/>
            <a:chExt cx="294314" cy="141914"/>
          </a:xfrm>
        </p:grpSpPr>
        <p:pic>
          <p:nvPicPr>
            <p:cNvPr id="10400" name="Graphic 10399" descr="Flying Money with solid fill">
              <a:extLst>
                <a:ext uri="{FF2B5EF4-FFF2-40B4-BE49-F238E27FC236}">
                  <a16:creationId xmlns:a16="http://schemas.microsoft.com/office/drawing/2014/main" id="{EDFFE96F-C2DE-E7B2-2D8E-5D76B210B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4248" y="2458988"/>
              <a:ext cx="141914" cy="141914"/>
            </a:xfrm>
            <a:prstGeom prst="rect">
              <a:avLst/>
            </a:prstGeom>
          </p:spPr>
        </p:pic>
        <p:pic>
          <p:nvPicPr>
            <p:cNvPr id="10401" name="Graphic 10400" descr="Flying Money with solid fill">
              <a:extLst>
                <a:ext uri="{FF2B5EF4-FFF2-40B4-BE49-F238E27FC236}">
                  <a16:creationId xmlns:a16="http://schemas.microsoft.com/office/drawing/2014/main" id="{FFF40184-B0D6-9AD7-6A0B-F6AF032948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6648" y="2458988"/>
              <a:ext cx="141914" cy="141914"/>
            </a:xfrm>
            <a:prstGeom prst="rect">
              <a:avLst/>
            </a:prstGeom>
          </p:spPr>
        </p:pic>
      </p:grpSp>
      <p:pic>
        <p:nvPicPr>
          <p:cNvPr id="10405" name="Graphic 10404" descr="Flying Money with solid fill">
            <a:extLst>
              <a:ext uri="{FF2B5EF4-FFF2-40B4-BE49-F238E27FC236}">
                <a16:creationId xmlns:a16="http://schemas.microsoft.com/office/drawing/2014/main" id="{4B71A7AF-73AC-2AB9-1CB4-B3E86ECFB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6077" y="4446113"/>
            <a:ext cx="183213" cy="183213"/>
          </a:xfrm>
          <a:prstGeom prst="rect">
            <a:avLst/>
          </a:prstGeom>
        </p:spPr>
      </p:pic>
      <p:pic>
        <p:nvPicPr>
          <p:cNvPr id="10406" name="Graphic 10405" descr="Flying Money with solid fill">
            <a:extLst>
              <a:ext uri="{FF2B5EF4-FFF2-40B4-BE49-F238E27FC236}">
                <a16:creationId xmlns:a16="http://schemas.microsoft.com/office/drawing/2014/main" id="{64AD540B-3892-FD0D-57A7-C07F666713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2828" y="4446113"/>
            <a:ext cx="183213" cy="183213"/>
          </a:xfrm>
          <a:prstGeom prst="rect">
            <a:avLst/>
          </a:prstGeom>
        </p:spPr>
      </p:pic>
      <p:pic>
        <p:nvPicPr>
          <p:cNvPr id="10407" name="Graphic 10406" descr="Flying Money with solid fill">
            <a:extLst>
              <a:ext uri="{FF2B5EF4-FFF2-40B4-BE49-F238E27FC236}">
                <a16:creationId xmlns:a16="http://schemas.microsoft.com/office/drawing/2014/main" id="{68D73EEA-FF78-DBE7-C4E1-D3EBFDA987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9578" y="4446113"/>
            <a:ext cx="183213" cy="183213"/>
          </a:xfrm>
          <a:prstGeom prst="rect">
            <a:avLst/>
          </a:prstGeom>
        </p:spPr>
      </p:pic>
      <p:pic>
        <p:nvPicPr>
          <p:cNvPr id="10409" name="Graphic 10408" descr="Flying Money with solid fill">
            <a:extLst>
              <a:ext uri="{FF2B5EF4-FFF2-40B4-BE49-F238E27FC236}">
                <a16:creationId xmlns:a16="http://schemas.microsoft.com/office/drawing/2014/main" id="{00292248-AB73-2433-72D4-91CB4C4E04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2827" y="3756281"/>
            <a:ext cx="183213" cy="183213"/>
          </a:xfrm>
          <a:prstGeom prst="rect">
            <a:avLst/>
          </a:prstGeom>
        </p:spPr>
      </p:pic>
      <p:pic>
        <p:nvPicPr>
          <p:cNvPr id="10410" name="Graphic 10409" descr="Lightning bolt with solid fill">
            <a:extLst>
              <a:ext uri="{FF2B5EF4-FFF2-40B4-BE49-F238E27FC236}">
                <a16:creationId xmlns:a16="http://schemas.microsoft.com/office/drawing/2014/main" id="{CD491F88-5E75-2EC0-5507-094331698C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5088" y="3764145"/>
            <a:ext cx="167483" cy="167483"/>
          </a:xfrm>
          <a:prstGeom prst="rect">
            <a:avLst/>
          </a:prstGeom>
        </p:spPr>
      </p:pic>
      <p:pic>
        <p:nvPicPr>
          <p:cNvPr id="10411" name="Graphic 10410" descr="Lightning bolt with solid fill">
            <a:extLst>
              <a:ext uri="{FF2B5EF4-FFF2-40B4-BE49-F238E27FC236}">
                <a16:creationId xmlns:a16="http://schemas.microsoft.com/office/drawing/2014/main" id="{4F5CEF85-82F2-A28B-C7CB-578CC1F98E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7235" y="3112079"/>
            <a:ext cx="167483" cy="167483"/>
          </a:xfrm>
          <a:prstGeom prst="rect">
            <a:avLst/>
          </a:prstGeom>
        </p:spPr>
      </p:pic>
      <p:pic>
        <p:nvPicPr>
          <p:cNvPr id="10412" name="Graphic 10411" descr="Lightning bolt with solid fill">
            <a:extLst>
              <a:ext uri="{FF2B5EF4-FFF2-40B4-BE49-F238E27FC236}">
                <a16:creationId xmlns:a16="http://schemas.microsoft.com/office/drawing/2014/main" id="{33D6952D-E290-348D-3A54-51A1106A58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7470" y="3112079"/>
            <a:ext cx="167483" cy="167483"/>
          </a:xfrm>
          <a:prstGeom prst="rect">
            <a:avLst/>
          </a:prstGeom>
        </p:spPr>
      </p:pic>
      <p:pic>
        <p:nvPicPr>
          <p:cNvPr id="10413" name="Graphic 10412" descr="Lightning bolt with solid fill">
            <a:extLst>
              <a:ext uri="{FF2B5EF4-FFF2-40B4-BE49-F238E27FC236}">
                <a16:creationId xmlns:a16="http://schemas.microsoft.com/office/drawing/2014/main" id="{A7BA4582-B620-9550-106C-36B1CFB508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8419" y="4461843"/>
            <a:ext cx="167483" cy="167483"/>
          </a:xfrm>
          <a:prstGeom prst="rect">
            <a:avLst/>
          </a:prstGeom>
        </p:spPr>
      </p:pic>
      <p:pic>
        <p:nvPicPr>
          <p:cNvPr id="10414" name="Graphic 10413" descr="Lightning bolt with solid fill">
            <a:extLst>
              <a:ext uri="{FF2B5EF4-FFF2-40B4-BE49-F238E27FC236}">
                <a16:creationId xmlns:a16="http://schemas.microsoft.com/office/drawing/2014/main" id="{60AE4F61-3B99-D8FF-3EEF-F5755D495A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0819" y="4461843"/>
            <a:ext cx="167483" cy="167483"/>
          </a:xfrm>
          <a:prstGeom prst="rect">
            <a:avLst/>
          </a:prstGeom>
        </p:spPr>
      </p:pic>
      <p:pic>
        <p:nvPicPr>
          <p:cNvPr id="10415" name="Graphic 10414" descr="Lightning bolt with solid fill">
            <a:extLst>
              <a:ext uri="{FF2B5EF4-FFF2-40B4-BE49-F238E27FC236}">
                <a16:creationId xmlns:a16="http://schemas.microsoft.com/office/drawing/2014/main" id="{28104333-821E-02BF-8110-AEE1A679B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93219" y="4461843"/>
            <a:ext cx="167483" cy="16748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50"/>
        <p:cNvGrpSpPr/>
        <p:nvPr/>
      </p:nvGrpSpPr>
      <p:grpSpPr>
        <a:xfrm>
          <a:off x="0" y="0"/>
          <a:ext cx="0" cy="0"/>
          <a:chOff x="0" y="0"/>
          <a:chExt cx="0" cy="0"/>
        </a:xfrm>
      </p:grpSpPr>
      <p:sp>
        <p:nvSpPr>
          <p:cNvPr id="4851" name="Google Shape;4851;p161"/>
          <p:cNvSpPr txBox="1">
            <a:spLocks noGrp="1"/>
          </p:cNvSpPr>
          <p:nvPr>
            <p:ph type="title" idx="4"/>
          </p:nvPr>
        </p:nvSpPr>
        <p:spPr>
          <a:xfrm>
            <a:off x="356675" y="4048413"/>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03</a:t>
            </a:r>
            <a:endParaRPr sz="1800" b="0">
              <a:latin typeface="DM Sans" pitchFamily="2" charset="77"/>
            </a:endParaRPr>
          </a:p>
        </p:txBody>
      </p:sp>
      <p:sp>
        <p:nvSpPr>
          <p:cNvPr id="4852" name="Google Shape;4852;p161"/>
          <p:cNvSpPr/>
          <p:nvPr/>
        </p:nvSpPr>
        <p:spPr>
          <a:xfrm>
            <a:off x="4800575" y="94200"/>
            <a:ext cx="4210800" cy="4955100"/>
          </a:xfrm>
          <a:prstGeom prst="roundRect">
            <a:avLst>
              <a:gd name="adj" fmla="val 2247"/>
            </a:avLst>
          </a:pr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sp>
        <p:nvSpPr>
          <p:cNvPr id="4853" name="Google Shape;4853;p161"/>
          <p:cNvSpPr txBox="1">
            <a:spLocks noGrp="1"/>
          </p:cNvSpPr>
          <p:nvPr>
            <p:ph type="title"/>
          </p:nvPr>
        </p:nvSpPr>
        <p:spPr>
          <a:xfrm>
            <a:off x="356650" y="539375"/>
            <a:ext cx="4443900" cy="82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DM Sans" pitchFamily="2" charset="77"/>
              </a:rPr>
              <a:t>LLM Fine-tuning</a:t>
            </a:r>
            <a:endParaRPr dirty="0">
              <a:latin typeface="DM Sans" pitchFamily="2" charset="77"/>
            </a:endParaRPr>
          </a:p>
        </p:txBody>
      </p:sp>
      <p:sp>
        <p:nvSpPr>
          <p:cNvPr id="4854" name="Google Shape;4854;p161"/>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a:t>
            </a:r>
          </a:p>
        </p:txBody>
      </p:sp>
      <p:sp>
        <p:nvSpPr>
          <p:cNvPr id="4855" name="Google Shape;4855;p161"/>
          <p:cNvSpPr txBox="1">
            <a:spLocks noGrp="1"/>
          </p:cNvSpPr>
          <p:nvPr>
            <p:ph type="title" idx="4"/>
          </p:nvPr>
        </p:nvSpPr>
        <p:spPr>
          <a:xfrm>
            <a:off x="356675" y="3047500"/>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02</a:t>
            </a:r>
            <a:endParaRPr sz="1800" b="0">
              <a:latin typeface="DM Sans" pitchFamily="2" charset="77"/>
            </a:endParaRPr>
          </a:p>
        </p:txBody>
      </p:sp>
      <p:sp>
        <p:nvSpPr>
          <p:cNvPr id="4856" name="Google Shape;4856;p161"/>
          <p:cNvSpPr txBox="1">
            <a:spLocks noGrp="1"/>
          </p:cNvSpPr>
          <p:nvPr>
            <p:ph type="title" idx="4"/>
          </p:nvPr>
        </p:nvSpPr>
        <p:spPr>
          <a:xfrm>
            <a:off x="356675" y="2046575"/>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01</a:t>
            </a:r>
            <a:endParaRPr sz="1800" b="0">
              <a:latin typeface="DM Sans" pitchFamily="2" charset="77"/>
            </a:endParaRPr>
          </a:p>
        </p:txBody>
      </p:sp>
      <p:sp>
        <p:nvSpPr>
          <p:cNvPr id="4858" name="Google Shape;4858;p161"/>
          <p:cNvSpPr txBox="1">
            <a:spLocks noGrp="1"/>
          </p:cNvSpPr>
          <p:nvPr>
            <p:ph type="subTitle" idx="3"/>
          </p:nvPr>
        </p:nvSpPr>
        <p:spPr>
          <a:xfrm>
            <a:off x="897575" y="4048425"/>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Validate and Deploy</a:t>
            </a:r>
            <a:endParaRPr dirty="0">
              <a:latin typeface="DM Sans" pitchFamily="2" charset="77"/>
            </a:endParaRPr>
          </a:p>
        </p:txBody>
      </p:sp>
      <p:sp>
        <p:nvSpPr>
          <p:cNvPr id="4860" name="Google Shape;4860;p161"/>
          <p:cNvSpPr txBox="1">
            <a:spLocks noGrp="1"/>
          </p:cNvSpPr>
          <p:nvPr>
            <p:ph type="subTitle" idx="3"/>
          </p:nvPr>
        </p:nvSpPr>
        <p:spPr>
          <a:xfrm>
            <a:off x="897525" y="3047500"/>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Optimized Performance</a:t>
            </a:r>
            <a:endParaRPr>
              <a:latin typeface="DM Sans" pitchFamily="2" charset="77"/>
            </a:endParaRPr>
          </a:p>
        </p:txBody>
      </p:sp>
      <p:sp>
        <p:nvSpPr>
          <p:cNvPr id="4861" name="Google Shape;4861;p161"/>
          <p:cNvSpPr txBox="1">
            <a:spLocks noGrp="1"/>
          </p:cNvSpPr>
          <p:nvPr>
            <p:ph type="body" idx="2"/>
          </p:nvPr>
        </p:nvSpPr>
        <p:spPr>
          <a:xfrm>
            <a:off x="897626" y="2203860"/>
            <a:ext cx="3532258" cy="592500"/>
          </a:xfrm>
          <a:prstGeom prst="rect">
            <a:avLst/>
          </a:prstGeom>
        </p:spPr>
        <p:txBody>
          <a:bodyPr spcFirstLastPara="1" wrap="square" lIns="91425" tIns="91425" rIns="91425" bIns="91425" anchor="t" anchorCtr="0">
            <a:noAutofit/>
          </a:bodyPr>
          <a:lstStyle/>
          <a:p>
            <a:pPr marL="171450" indent="-171450"/>
            <a:r>
              <a:rPr lang="en-US" dirty="0">
                <a:latin typeface="DM Sans" pitchFamily="2" charset="77"/>
              </a:rPr>
              <a:t>Use an existing LLM already trained on massive general text datasets</a:t>
            </a:r>
          </a:p>
          <a:p>
            <a:pPr marL="171450" indent="-171450"/>
            <a:r>
              <a:rPr lang="en-US" dirty="0">
                <a:latin typeface="DM Sans" pitchFamily="2" charset="77"/>
              </a:rPr>
              <a:t>The model already knows grammar, facts, and reasoning patterns</a:t>
            </a:r>
            <a:endParaRPr dirty="0">
              <a:latin typeface="DM Sans" pitchFamily="2" charset="77"/>
            </a:endParaRPr>
          </a:p>
        </p:txBody>
      </p:sp>
      <p:sp>
        <p:nvSpPr>
          <p:cNvPr id="4862" name="Google Shape;4862;p161"/>
          <p:cNvSpPr txBox="1">
            <a:spLocks noGrp="1"/>
          </p:cNvSpPr>
          <p:nvPr>
            <p:ph type="subTitle" idx="3"/>
          </p:nvPr>
        </p:nvSpPr>
        <p:spPr>
          <a:xfrm>
            <a:off x="897525" y="2046575"/>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DM Sans" pitchFamily="2" charset="77"/>
              </a:rPr>
              <a:t>Start from a Pretrained Base Model</a:t>
            </a:r>
            <a:endParaRPr dirty="0">
              <a:latin typeface="DM Sans" pitchFamily="2" charset="77"/>
            </a:endParaRPr>
          </a:p>
        </p:txBody>
      </p:sp>
      <p:sp>
        <p:nvSpPr>
          <p:cNvPr id="4863" name="Google Shape;4863;p161"/>
          <p:cNvSpPr txBox="1">
            <a:spLocks noGrp="1"/>
          </p:cNvSpPr>
          <p:nvPr>
            <p:ph type="body" idx="2"/>
          </p:nvPr>
        </p:nvSpPr>
        <p:spPr>
          <a:xfrm>
            <a:off x="356650" y="1363475"/>
            <a:ext cx="4443900" cy="683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DM Sans" pitchFamily="2" charset="77"/>
              </a:rPr>
              <a:t>High-level overview of fine-tuning process for LLMs. </a:t>
            </a:r>
            <a:endParaRPr dirty="0">
              <a:latin typeface="DM Sans" pitchFamily="2" charset="77"/>
            </a:endParaRPr>
          </a:p>
        </p:txBody>
      </p:sp>
      <p:grpSp>
        <p:nvGrpSpPr>
          <p:cNvPr id="42" name="Group 41">
            <a:extLst>
              <a:ext uri="{FF2B5EF4-FFF2-40B4-BE49-F238E27FC236}">
                <a16:creationId xmlns:a16="http://schemas.microsoft.com/office/drawing/2014/main" id="{4A2CEF4C-E163-DFA4-319C-204820CA2311}"/>
              </a:ext>
            </a:extLst>
          </p:cNvPr>
          <p:cNvGrpSpPr/>
          <p:nvPr/>
        </p:nvGrpSpPr>
        <p:grpSpPr>
          <a:xfrm rot="10800000">
            <a:off x="6742954" y="1250560"/>
            <a:ext cx="2138303" cy="2871800"/>
            <a:chOff x="7179799" y="1312251"/>
            <a:chExt cx="2138303" cy="2871800"/>
          </a:xfrm>
        </p:grpSpPr>
        <p:grpSp>
          <p:nvGrpSpPr>
            <p:cNvPr id="2" name="Group 1">
              <a:extLst>
                <a:ext uri="{FF2B5EF4-FFF2-40B4-BE49-F238E27FC236}">
                  <a16:creationId xmlns:a16="http://schemas.microsoft.com/office/drawing/2014/main" id="{E189DF3E-A0EA-BBDE-7B12-CC70A06111C8}"/>
                </a:ext>
              </a:extLst>
            </p:cNvPr>
            <p:cNvGrpSpPr/>
            <p:nvPr/>
          </p:nvGrpSpPr>
          <p:grpSpPr>
            <a:xfrm>
              <a:off x="7837841" y="1312251"/>
              <a:ext cx="794474" cy="864406"/>
              <a:chOff x="4808102" y="1123933"/>
              <a:chExt cx="1059298" cy="1152541"/>
            </a:xfrm>
          </p:grpSpPr>
          <p:sp>
            <p:nvSpPr>
              <p:cNvPr id="3" name="Rounded Rectangle 1">
                <a:extLst>
                  <a:ext uri="{FF2B5EF4-FFF2-40B4-BE49-F238E27FC236}">
                    <a16:creationId xmlns:a16="http://schemas.microsoft.com/office/drawing/2014/main" id="{54558A98-61DA-492F-B041-ADD777C4AAFF}"/>
                  </a:ext>
                </a:extLst>
              </p:cNvPr>
              <p:cNvSpPr/>
              <p:nvPr/>
            </p:nvSpPr>
            <p:spPr>
              <a:xfrm>
                <a:off x="5267771" y="1123933"/>
                <a:ext cx="322255" cy="455654"/>
              </a:xfrm>
              <a:custGeom>
                <a:avLst/>
                <a:gdLst/>
                <a:ahLst/>
                <a:cxnLst/>
                <a:rect l="0" t="0" r="0" b="0"/>
                <a:pathLst>
                  <a:path w="322255" h="455654">
                    <a:moveTo>
                      <a:pt x="80" y="375107"/>
                    </a:moveTo>
                    <a:cubicBezTo>
                      <a:pt x="82072" y="307206"/>
                      <a:pt x="155857" y="184259"/>
                      <a:pt x="208963" y="0"/>
                    </a:cubicBezTo>
                    <a:lnTo>
                      <a:pt x="306162" y="280320"/>
                    </a:lnTo>
                    <a:cubicBezTo>
                      <a:pt x="320967" y="325057"/>
                      <a:pt x="322255" y="387115"/>
                      <a:pt x="311473" y="455654"/>
                    </a:cubicBezTo>
                    <a:cubicBezTo>
                      <a:pt x="256677" y="426219"/>
                      <a:pt x="182732" y="411661"/>
                      <a:pt x="106613" y="394553"/>
                    </a:cubicBezTo>
                    <a:cubicBezTo>
                      <a:pt x="66784" y="385520"/>
                      <a:pt x="31542" y="379252"/>
                      <a:pt x="0" y="375107"/>
                    </a:cubicBezTo>
                    <a:close/>
                  </a:path>
                </a:pathLst>
              </a:custGeom>
              <a:solidFill>
                <a:srgbClr val="FFECEB"/>
              </a:solidFill>
              <a:ln>
                <a:noFill/>
              </a:ln>
            </p:spPr>
            <p:txBody>
              <a:bodyPr rtlCol="0" anchor="ctr"/>
              <a:lstStyle/>
              <a:p>
                <a:pPr algn="ctr"/>
                <a:endParaRPr sz="1050">
                  <a:latin typeface="DM Sans" pitchFamily="2" charset="77"/>
                </a:endParaRPr>
              </a:p>
            </p:txBody>
          </p:sp>
          <p:sp>
            <p:nvSpPr>
              <p:cNvPr id="4" name="Rounded Rectangle 2">
                <a:extLst>
                  <a:ext uri="{FF2B5EF4-FFF2-40B4-BE49-F238E27FC236}">
                    <a16:creationId xmlns:a16="http://schemas.microsoft.com/office/drawing/2014/main" id="{CA8CEB7E-531D-3296-083F-E9A53DA944BF}"/>
                  </a:ext>
                </a:extLst>
              </p:cNvPr>
              <p:cNvSpPr/>
              <p:nvPr/>
            </p:nvSpPr>
            <p:spPr>
              <a:xfrm>
                <a:off x="4808102" y="1936883"/>
                <a:ext cx="567506" cy="240153"/>
              </a:xfrm>
              <a:custGeom>
                <a:avLst/>
                <a:gdLst/>
                <a:ahLst/>
                <a:cxnLst/>
                <a:rect l="0" t="0" r="0" b="0"/>
                <a:pathLst>
                  <a:path w="567506" h="240153">
                    <a:moveTo>
                      <a:pt x="567506" y="53769"/>
                    </a:moveTo>
                    <a:cubicBezTo>
                      <a:pt x="522688" y="95742"/>
                      <a:pt x="471675" y="126772"/>
                      <a:pt x="415350" y="140267"/>
                    </a:cubicBezTo>
                    <a:cubicBezTo>
                      <a:pt x="0" y="240153"/>
                      <a:pt x="62519" y="103393"/>
                      <a:pt x="62519" y="103393"/>
                    </a:cubicBezTo>
                    <a:cubicBezTo>
                      <a:pt x="83761" y="41230"/>
                      <a:pt x="296747" y="0"/>
                      <a:pt x="567506" y="53769"/>
                    </a:cubicBezTo>
                    <a:close/>
                  </a:path>
                </a:pathLst>
              </a:custGeom>
              <a:solidFill>
                <a:srgbClr val="FFECEB"/>
              </a:solidFill>
              <a:ln>
                <a:noFill/>
              </a:ln>
            </p:spPr>
            <p:txBody>
              <a:bodyPr rtlCol="0" anchor="ctr"/>
              <a:lstStyle/>
              <a:p>
                <a:pPr algn="ctr"/>
                <a:endParaRPr sz="1050">
                  <a:latin typeface="DM Sans" pitchFamily="2" charset="77"/>
                </a:endParaRPr>
              </a:p>
            </p:txBody>
          </p:sp>
          <p:sp>
            <p:nvSpPr>
              <p:cNvPr id="5" name="Rounded Rectangle 3">
                <a:extLst>
                  <a:ext uri="{FF2B5EF4-FFF2-40B4-BE49-F238E27FC236}">
                    <a16:creationId xmlns:a16="http://schemas.microsoft.com/office/drawing/2014/main" id="{80CA041D-14B6-EBA7-FB43-39140999457D}"/>
                  </a:ext>
                </a:extLst>
              </p:cNvPr>
              <p:cNvSpPr/>
              <p:nvPr/>
            </p:nvSpPr>
            <p:spPr>
              <a:xfrm>
                <a:off x="4870623" y="1480567"/>
                <a:ext cx="996777" cy="795907"/>
              </a:xfrm>
              <a:custGeom>
                <a:avLst/>
                <a:gdLst/>
                <a:ahLst/>
                <a:cxnLst/>
                <a:rect l="0" t="0" r="0" b="0"/>
                <a:pathLst>
                  <a:path w="996777" h="795907">
                    <a:moveTo>
                      <a:pt x="996777" y="795907"/>
                    </a:moveTo>
                    <a:cubicBezTo>
                      <a:pt x="977466" y="739375"/>
                      <a:pt x="785079" y="566910"/>
                      <a:pt x="511262" y="511229"/>
                    </a:cubicBezTo>
                    <a:cubicBezTo>
                      <a:pt x="237446" y="455548"/>
                      <a:pt x="21403" y="496990"/>
                      <a:pt x="0" y="559685"/>
                    </a:cubicBezTo>
                    <a:cubicBezTo>
                      <a:pt x="0" y="559685"/>
                      <a:pt x="122947" y="154611"/>
                      <a:pt x="180720" y="30178"/>
                    </a:cubicBezTo>
                    <a:cubicBezTo>
                      <a:pt x="248390" y="9032"/>
                      <a:pt x="335612" y="0"/>
                      <a:pt x="503861" y="37935"/>
                    </a:cubicBezTo>
                    <a:cubicBezTo>
                      <a:pt x="624877" y="65245"/>
                      <a:pt x="740503" y="85754"/>
                      <a:pt x="782182" y="170551"/>
                    </a:cubicBezTo>
                    <a:cubicBezTo>
                      <a:pt x="823862" y="255349"/>
                      <a:pt x="996777" y="795907"/>
                      <a:pt x="996777" y="795907"/>
                    </a:cubicBezTo>
                    <a:close/>
                  </a:path>
                </a:pathLst>
              </a:custGeom>
              <a:solidFill>
                <a:srgbClr val="FFECEB"/>
              </a:solidFill>
              <a:ln>
                <a:noFill/>
              </a:ln>
            </p:spPr>
            <p:txBody>
              <a:bodyPr rtlCol="0" anchor="ctr"/>
              <a:lstStyle/>
              <a:p>
                <a:pPr algn="ctr"/>
                <a:endParaRPr sz="1050">
                  <a:latin typeface="DM Sans" pitchFamily="2" charset="77"/>
                </a:endParaRPr>
              </a:p>
            </p:txBody>
          </p:sp>
          <p:sp>
            <p:nvSpPr>
              <p:cNvPr id="6" name="Rounded Rectangle 4">
                <a:extLst>
                  <a:ext uri="{FF2B5EF4-FFF2-40B4-BE49-F238E27FC236}">
                    <a16:creationId xmlns:a16="http://schemas.microsoft.com/office/drawing/2014/main" id="{CA876E4C-253B-9C7A-65E9-BF8D039947EA}"/>
                  </a:ext>
                </a:extLst>
              </p:cNvPr>
              <p:cNvSpPr/>
              <p:nvPr/>
            </p:nvSpPr>
            <p:spPr>
              <a:xfrm>
                <a:off x="5267771" y="1123933"/>
                <a:ext cx="322255" cy="455654"/>
              </a:xfrm>
              <a:custGeom>
                <a:avLst/>
                <a:gdLst/>
                <a:ahLst/>
                <a:cxnLst/>
                <a:rect l="0" t="0" r="0" b="0"/>
                <a:pathLst>
                  <a:path w="322255" h="455654">
                    <a:moveTo>
                      <a:pt x="80" y="375107"/>
                    </a:moveTo>
                    <a:cubicBezTo>
                      <a:pt x="82072" y="307206"/>
                      <a:pt x="155857" y="184259"/>
                      <a:pt x="208963" y="0"/>
                    </a:cubicBezTo>
                    <a:lnTo>
                      <a:pt x="306162" y="280320"/>
                    </a:lnTo>
                    <a:cubicBezTo>
                      <a:pt x="320967" y="325057"/>
                      <a:pt x="322255" y="387115"/>
                      <a:pt x="311473" y="455654"/>
                    </a:cubicBezTo>
                    <a:cubicBezTo>
                      <a:pt x="256677" y="426219"/>
                      <a:pt x="182732" y="411661"/>
                      <a:pt x="106613" y="394553"/>
                    </a:cubicBezTo>
                    <a:cubicBezTo>
                      <a:pt x="66784" y="385520"/>
                      <a:pt x="31542" y="379252"/>
                      <a:pt x="0" y="375107"/>
                    </a:cubicBezTo>
                    <a:close/>
                  </a:path>
                </a:pathLst>
              </a:custGeom>
              <a:noFill/>
              <a:ln w="14287">
                <a:solidFill>
                  <a:srgbClr val="E55753"/>
                </a:solidFill>
              </a:ln>
            </p:spPr>
            <p:txBody>
              <a:bodyPr rtlCol="0" anchor="ctr"/>
              <a:lstStyle/>
              <a:p>
                <a:pPr algn="ctr"/>
                <a:endParaRPr sz="1050">
                  <a:latin typeface="DM Sans" pitchFamily="2" charset="77"/>
                </a:endParaRPr>
              </a:p>
            </p:txBody>
          </p:sp>
          <p:sp>
            <p:nvSpPr>
              <p:cNvPr id="7" name="Rounded Rectangle 5">
                <a:extLst>
                  <a:ext uri="{FF2B5EF4-FFF2-40B4-BE49-F238E27FC236}">
                    <a16:creationId xmlns:a16="http://schemas.microsoft.com/office/drawing/2014/main" id="{53B2CCEF-A92D-DB25-0E90-96D57B6CEB67}"/>
                  </a:ext>
                </a:extLst>
              </p:cNvPr>
              <p:cNvSpPr/>
              <p:nvPr/>
            </p:nvSpPr>
            <p:spPr>
              <a:xfrm>
                <a:off x="4808102" y="1936883"/>
                <a:ext cx="567506" cy="240153"/>
              </a:xfrm>
              <a:custGeom>
                <a:avLst/>
                <a:gdLst/>
                <a:ahLst/>
                <a:cxnLst/>
                <a:rect l="0" t="0" r="0" b="0"/>
                <a:pathLst>
                  <a:path w="567506" h="240153">
                    <a:moveTo>
                      <a:pt x="567506" y="53769"/>
                    </a:moveTo>
                    <a:cubicBezTo>
                      <a:pt x="522688" y="95742"/>
                      <a:pt x="471675" y="126772"/>
                      <a:pt x="415350" y="140267"/>
                    </a:cubicBezTo>
                    <a:cubicBezTo>
                      <a:pt x="0" y="240153"/>
                      <a:pt x="62519" y="103393"/>
                      <a:pt x="62519" y="103393"/>
                    </a:cubicBezTo>
                    <a:cubicBezTo>
                      <a:pt x="83761" y="41230"/>
                      <a:pt x="296747" y="0"/>
                      <a:pt x="567506" y="53769"/>
                    </a:cubicBezTo>
                    <a:close/>
                  </a:path>
                </a:pathLst>
              </a:custGeom>
              <a:noFill/>
              <a:ln w="14287">
                <a:solidFill>
                  <a:srgbClr val="E55753"/>
                </a:solidFill>
              </a:ln>
            </p:spPr>
            <p:txBody>
              <a:bodyPr rtlCol="0" anchor="ctr"/>
              <a:lstStyle/>
              <a:p>
                <a:pPr algn="ctr"/>
                <a:endParaRPr sz="1050">
                  <a:latin typeface="DM Sans" pitchFamily="2" charset="77"/>
                </a:endParaRPr>
              </a:p>
            </p:txBody>
          </p:sp>
          <p:sp>
            <p:nvSpPr>
              <p:cNvPr id="8" name="Rounded Rectangle 6">
                <a:extLst>
                  <a:ext uri="{FF2B5EF4-FFF2-40B4-BE49-F238E27FC236}">
                    <a16:creationId xmlns:a16="http://schemas.microsoft.com/office/drawing/2014/main" id="{B8193F85-8139-2FAF-C7FE-A15B97E44876}"/>
                  </a:ext>
                </a:extLst>
              </p:cNvPr>
              <p:cNvSpPr/>
              <p:nvPr/>
            </p:nvSpPr>
            <p:spPr>
              <a:xfrm>
                <a:off x="4870623" y="1480567"/>
                <a:ext cx="996777" cy="795907"/>
              </a:xfrm>
              <a:custGeom>
                <a:avLst/>
                <a:gdLst/>
                <a:ahLst/>
                <a:cxnLst/>
                <a:rect l="0" t="0" r="0" b="0"/>
                <a:pathLst>
                  <a:path w="996777" h="795907">
                    <a:moveTo>
                      <a:pt x="996777" y="795907"/>
                    </a:moveTo>
                    <a:cubicBezTo>
                      <a:pt x="977466" y="739375"/>
                      <a:pt x="785079" y="566910"/>
                      <a:pt x="511262" y="511229"/>
                    </a:cubicBezTo>
                    <a:cubicBezTo>
                      <a:pt x="237446" y="455548"/>
                      <a:pt x="21403" y="496990"/>
                      <a:pt x="0" y="559685"/>
                    </a:cubicBezTo>
                    <a:cubicBezTo>
                      <a:pt x="0" y="559685"/>
                      <a:pt x="122947" y="154611"/>
                      <a:pt x="180720" y="30178"/>
                    </a:cubicBezTo>
                    <a:cubicBezTo>
                      <a:pt x="248390" y="9032"/>
                      <a:pt x="335612" y="0"/>
                      <a:pt x="503861" y="37935"/>
                    </a:cubicBezTo>
                    <a:cubicBezTo>
                      <a:pt x="624877" y="65245"/>
                      <a:pt x="740503" y="85754"/>
                      <a:pt x="782182" y="170551"/>
                    </a:cubicBezTo>
                    <a:cubicBezTo>
                      <a:pt x="823862" y="255349"/>
                      <a:pt x="996777" y="795907"/>
                      <a:pt x="996777" y="795907"/>
                    </a:cubicBezTo>
                    <a:close/>
                  </a:path>
                </a:pathLst>
              </a:custGeom>
              <a:noFill/>
              <a:ln w="14287">
                <a:solidFill>
                  <a:srgbClr val="E55753"/>
                </a:solidFill>
              </a:ln>
            </p:spPr>
            <p:txBody>
              <a:bodyPr rtlCol="0" anchor="ctr"/>
              <a:lstStyle/>
              <a:p>
                <a:pPr algn="ctr"/>
                <a:endParaRPr sz="1050">
                  <a:latin typeface="DM Sans" pitchFamily="2" charset="77"/>
                </a:endParaRPr>
              </a:p>
            </p:txBody>
          </p:sp>
        </p:grpSp>
        <p:grpSp>
          <p:nvGrpSpPr>
            <p:cNvPr id="9" name="Group 8">
              <a:extLst>
                <a:ext uri="{FF2B5EF4-FFF2-40B4-BE49-F238E27FC236}">
                  <a16:creationId xmlns:a16="http://schemas.microsoft.com/office/drawing/2014/main" id="{1B127118-049B-168B-B422-2B087363CC8F}"/>
                </a:ext>
              </a:extLst>
            </p:cNvPr>
            <p:cNvGrpSpPr/>
            <p:nvPr/>
          </p:nvGrpSpPr>
          <p:grpSpPr>
            <a:xfrm>
              <a:off x="7631829" y="2019517"/>
              <a:ext cx="1229089" cy="821509"/>
              <a:chOff x="4533419" y="2066954"/>
              <a:chExt cx="1638785" cy="1095345"/>
            </a:xfrm>
          </p:grpSpPr>
          <p:sp>
            <p:nvSpPr>
              <p:cNvPr id="10" name="Rounded Rectangle 8">
                <a:extLst>
                  <a:ext uri="{FF2B5EF4-FFF2-40B4-BE49-F238E27FC236}">
                    <a16:creationId xmlns:a16="http://schemas.microsoft.com/office/drawing/2014/main" id="{6EDE3C8D-4DA1-FFC6-5F48-429798978188}"/>
                  </a:ext>
                </a:extLst>
              </p:cNvPr>
              <p:cNvSpPr/>
              <p:nvPr/>
            </p:nvSpPr>
            <p:spPr>
              <a:xfrm>
                <a:off x="5407781" y="2066954"/>
                <a:ext cx="486469" cy="394811"/>
              </a:xfrm>
              <a:custGeom>
                <a:avLst/>
                <a:gdLst/>
                <a:ahLst/>
                <a:cxnLst/>
                <a:rect l="0" t="0" r="0" b="0"/>
                <a:pathLst>
                  <a:path w="486469" h="394811">
                    <a:moveTo>
                      <a:pt x="204677" y="0"/>
                    </a:moveTo>
                    <a:cubicBezTo>
                      <a:pt x="350473" y="72264"/>
                      <a:pt x="444698" y="164812"/>
                      <a:pt x="457872" y="203269"/>
                    </a:cubicBezTo>
                    <a:cubicBezTo>
                      <a:pt x="457872" y="203269"/>
                      <a:pt x="456587" y="199254"/>
                      <a:pt x="454257" y="191964"/>
                    </a:cubicBezTo>
                    <a:lnTo>
                      <a:pt x="461165" y="207705"/>
                    </a:lnTo>
                    <a:cubicBezTo>
                      <a:pt x="481327" y="274793"/>
                      <a:pt x="486469" y="337126"/>
                      <a:pt x="479158" y="394811"/>
                    </a:cubicBezTo>
                    <a:cubicBezTo>
                      <a:pt x="383407" y="324131"/>
                      <a:pt x="207327" y="261059"/>
                      <a:pt x="0" y="224610"/>
                    </a:cubicBezTo>
                    <a:cubicBezTo>
                      <a:pt x="87236" y="164073"/>
                      <a:pt x="159613" y="85998"/>
                      <a:pt x="204757" y="0"/>
                    </a:cubicBezTo>
                    <a:close/>
                  </a:path>
                </a:pathLst>
              </a:custGeom>
              <a:solidFill>
                <a:srgbClr val="FFF2E5"/>
              </a:solidFill>
              <a:ln>
                <a:noFill/>
              </a:ln>
            </p:spPr>
            <p:txBody>
              <a:bodyPr rtlCol="0" anchor="ctr"/>
              <a:lstStyle/>
              <a:p>
                <a:pPr algn="ctr"/>
                <a:endParaRPr sz="1050">
                  <a:latin typeface="DM Sans" pitchFamily="2" charset="77"/>
                </a:endParaRPr>
              </a:p>
            </p:txBody>
          </p:sp>
          <p:sp>
            <p:nvSpPr>
              <p:cNvPr id="11" name="Rounded Rectangle 9">
                <a:extLst>
                  <a:ext uri="{FF2B5EF4-FFF2-40B4-BE49-F238E27FC236}">
                    <a16:creationId xmlns:a16="http://schemas.microsoft.com/office/drawing/2014/main" id="{B098AB5E-3395-3466-88CE-DBD8B17CA14E}"/>
                  </a:ext>
                </a:extLst>
              </p:cNvPr>
              <p:cNvSpPr/>
              <p:nvPr/>
            </p:nvSpPr>
            <p:spPr>
              <a:xfrm>
                <a:off x="4533419" y="2703541"/>
                <a:ext cx="1070456" cy="307968"/>
              </a:xfrm>
              <a:custGeom>
                <a:avLst/>
                <a:gdLst/>
                <a:ahLst/>
                <a:cxnLst/>
                <a:rect l="0" t="0" r="0" b="0"/>
                <a:pathLst>
                  <a:path w="1070456" h="307968">
                    <a:moveTo>
                      <a:pt x="859675" y="72369"/>
                    </a:moveTo>
                    <a:cubicBezTo>
                      <a:pt x="933737" y="84730"/>
                      <a:pt x="1004266" y="101423"/>
                      <a:pt x="1070456" y="121074"/>
                    </a:cubicBezTo>
                    <a:cubicBezTo>
                      <a:pt x="938397" y="196613"/>
                      <a:pt x="773643" y="247852"/>
                      <a:pt x="604953" y="275110"/>
                    </a:cubicBezTo>
                    <a:cubicBezTo>
                      <a:pt x="502535" y="291697"/>
                      <a:pt x="413289" y="301629"/>
                      <a:pt x="336174" y="302791"/>
                    </a:cubicBezTo>
                    <a:cubicBezTo>
                      <a:pt x="0" y="307968"/>
                      <a:pt x="50848" y="172208"/>
                      <a:pt x="50848" y="172208"/>
                    </a:cubicBezTo>
                    <a:cubicBezTo>
                      <a:pt x="81935" y="81455"/>
                      <a:pt x="424695" y="0"/>
                      <a:pt x="859595" y="72264"/>
                    </a:cubicBezTo>
                    <a:close/>
                  </a:path>
                </a:pathLst>
              </a:custGeom>
              <a:solidFill>
                <a:srgbClr val="FFF2E5"/>
              </a:solidFill>
              <a:ln>
                <a:noFill/>
              </a:ln>
            </p:spPr>
            <p:txBody>
              <a:bodyPr rtlCol="0" anchor="ctr"/>
              <a:lstStyle/>
              <a:p>
                <a:pPr algn="ctr"/>
                <a:endParaRPr sz="1050">
                  <a:latin typeface="DM Sans" pitchFamily="2" charset="77"/>
                </a:endParaRPr>
              </a:p>
            </p:txBody>
          </p:sp>
          <p:sp>
            <p:nvSpPr>
              <p:cNvPr id="12" name="Rounded Rectangle 10">
                <a:extLst>
                  <a:ext uri="{FF2B5EF4-FFF2-40B4-BE49-F238E27FC236}">
                    <a16:creationId xmlns:a16="http://schemas.microsoft.com/office/drawing/2014/main" id="{5EAA4AB1-DB15-6113-8ECD-FCA6ABCBFAD6}"/>
                  </a:ext>
                </a:extLst>
              </p:cNvPr>
              <p:cNvSpPr/>
              <p:nvPr/>
            </p:nvSpPr>
            <p:spPr>
              <a:xfrm>
                <a:off x="4584352" y="2233324"/>
                <a:ext cx="1587852" cy="928975"/>
              </a:xfrm>
              <a:custGeom>
                <a:avLst/>
                <a:gdLst/>
                <a:ahLst/>
                <a:cxnLst/>
                <a:rect l="0" t="0" r="0" b="0"/>
                <a:pathLst>
                  <a:path w="1587852" h="928975">
                    <a:moveTo>
                      <a:pt x="808746" y="542615"/>
                    </a:moveTo>
                    <a:cubicBezTo>
                      <a:pt x="373848" y="470351"/>
                      <a:pt x="31086" y="551807"/>
                      <a:pt x="0" y="642560"/>
                    </a:cubicBezTo>
                    <a:cubicBezTo>
                      <a:pt x="0" y="642560"/>
                      <a:pt x="123946" y="231478"/>
                      <a:pt x="185880" y="99310"/>
                    </a:cubicBezTo>
                    <a:cubicBezTo>
                      <a:pt x="256248" y="55255"/>
                      <a:pt x="471608" y="0"/>
                      <a:pt x="801196" y="54303"/>
                    </a:cubicBezTo>
                    <a:cubicBezTo>
                      <a:pt x="1090057" y="101951"/>
                      <a:pt x="1322929" y="201579"/>
                      <a:pt x="1370804" y="303215"/>
                    </a:cubicBezTo>
                    <a:cubicBezTo>
                      <a:pt x="1418600" y="404849"/>
                      <a:pt x="1587852" y="928975"/>
                      <a:pt x="1587852" y="928975"/>
                    </a:cubicBezTo>
                    <a:cubicBezTo>
                      <a:pt x="1556926" y="838750"/>
                      <a:pt x="1243644" y="614879"/>
                      <a:pt x="808746" y="542615"/>
                    </a:cubicBezTo>
                    <a:close/>
                  </a:path>
                </a:pathLst>
              </a:custGeom>
              <a:solidFill>
                <a:srgbClr val="FFF2E5"/>
              </a:solidFill>
              <a:ln>
                <a:noFill/>
              </a:ln>
            </p:spPr>
            <p:txBody>
              <a:bodyPr rtlCol="0" anchor="ctr"/>
              <a:lstStyle/>
              <a:p>
                <a:pPr algn="ctr"/>
                <a:endParaRPr sz="1050">
                  <a:latin typeface="DM Sans" pitchFamily="2" charset="77"/>
                </a:endParaRPr>
              </a:p>
            </p:txBody>
          </p:sp>
          <p:sp>
            <p:nvSpPr>
              <p:cNvPr id="13" name="Rounded Rectangle 11">
                <a:extLst>
                  <a:ext uri="{FF2B5EF4-FFF2-40B4-BE49-F238E27FC236}">
                    <a16:creationId xmlns:a16="http://schemas.microsoft.com/office/drawing/2014/main" id="{B3B66268-6FD4-092B-63F1-BDE086F9AAA5}"/>
                  </a:ext>
                </a:extLst>
              </p:cNvPr>
              <p:cNvSpPr/>
              <p:nvPr/>
            </p:nvSpPr>
            <p:spPr>
              <a:xfrm>
                <a:off x="5407781" y="2066954"/>
                <a:ext cx="486469" cy="394811"/>
              </a:xfrm>
              <a:custGeom>
                <a:avLst/>
                <a:gdLst/>
                <a:ahLst/>
                <a:cxnLst/>
                <a:rect l="0" t="0" r="0" b="0"/>
                <a:pathLst>
                  <a:path w="486469" h="394811">
                    <a:moveTo>
                      <a:pt x="204677" y="0"/>
                    </a:moveTo>
                    <a:cubicBezTo>
                      <a:pt x="350473" y="72264"/>
                      <a:pt x="444698" y="164812"/>
                      <a:pt x="457872" y="203269"/>
                    </a:cubicBezTo>
                    <a:cubicBezTo>
                      <a:pt x="457872" y="203269"/>
                      <a:pt x="456587" y="199254"/>
                      <a:pt x="454257" y="191964"/>
                    </a:cubicBezTo>
                    <a:lnTo>
                      <a:pt x="461165" y="207705"/>
                    </a:lnTo>
                    <a:cubicBezTo>
                      <a:pt x="481327" y="274793"/>
                      <a:pt x="486469" y="337126"/>
                      <a:pt x="479158" y="394811"/>
                    </a:cubicBezTo>
                    <a:cubicBezTo>
                      <a:pt x="383407" y="324131"/>
                      <a:pt x="207327" y="261059"/>
                      <a:pt x="0" y="224610"/>
                    </a:cubicBezTo>
                    <a:cubicBezTo>
                      <a:pt x="87236" y="164073"/>
                      <a:pt x="159613" y="85998"/>
                      <a:pt x="204757" y="0"/>
                    </a:cubicBezTo>
                    <a:close/>
                  </a:path>
                </a:pathLst>
              </a:custGeom>
              <a:noFill/>
              <a:ln w="14287">
                <a:solidFill>
                  <a:srgbClr val="DE8431"/>
                </a:solidFill>
              </a:ln>
            </p:spPr>
            <p:txBody>
              <a:bodyPr rtlCol="0" anchor="ctr"/>
              <a:lstStyle/>
              <a:p>
                <a:pPr algn="ctr"/>
                <a:endParaRPr sz="1050">
                  <a:latin typeface="DM Sans" pitchFamily="2" charset="77"/>
                </a:endParaRPr>
              </a:p>
            </p:txBody>
          </p:sp>
          <p:sp>
            <p:nvSpPr>
              <p:cNvPr id="14" name="Rounded Rectangle 12">
                <a:extLst>
                  <a:ext uri="{FF2B5EF4-FFF2-40B4-BE49-F238E27FC236}">
                    <a16:creationId xmlns:a16="http://schemas.microsoft.com/office/drawing/2014/main" id="{21F1E399-B820-02E0-261E-FE5528A1238B}"/>
                  </a:ext>
                </a:extLst>
              </p:cNvPr>
              <p:cNvSpPr/>
              <p:nvPr/>
            </p:nvSpPr>
            <p:spPr>
              <a:xfrm>
                <a:off x="4533419" y="2703541"/>
                <a:ext cx="1070456" cy="307968"/>
              </a:xfrm>
              <a:custGeom>
                <a:avLst/>
                <a:gdLst/>
                <a:ahLst/>
                <a:cxnLst/>
                <a:rect l="0" t="0" r="0" b="0"/>
                <a:pathLst>
                  <a:path w="1070456" h="307968">
                    <a:moveTo>
                      <a:pt x="859675" y="72369"/>
                    </a:moveTo>
                    <a:cubicBezTo>
                      <a:pt x="933737" y="84730"/>
                      <a:pt x="1004266" y="101423"/>
                      <a:pt x="1070456" y="121074"/>
                    </a:cubicBezTo>
                    <a:cubicBezTo>
                      <a:pt x="938397" y="196613"/>
                      <a:pt x="773643" y="247852"/>
                      <a:pt x="604953" y="275110"/>
                    </a:cubicBezTo>
                    <a:cubicBezTo>
                      <a:pt x="502535" y="291697"/>
                      <a:pt x="413289" y="301629"/>
                      <a:pt x="336174" y="302791"/>
                    </a:cubicBezTo>
                    <a:cubicBezTo>
                      <a:pt x="0" y="307968"/>
                      <a:pt x="50848" y="172208"/>
                      <a:pt x="50848" y="172208"/>
                    </a:cubicBezTo>
                    <a:cubicBezTo>
                      <a:pt x="81935" y="81455"/>
                      <a:pt x="424695" y="0"/>
                      <a:pt x="859595" y="72264"/>
                    </a:cubicBezTo>
                    <a:close/>
                  </a:path>
                </a:pathLst>
              </a:custGeom>
              <a:noFill/>
              <a:ln w="14287">
                <a:solidFill>
                  <a:srgbClr val="DE8431"/>
                </a:solidFill>
              </a:ln>
            </p:spPr>
            <p:txBody>
              <a:bodyPr rtlCol="0" anchor="ctr"/>
              <a:lstStyle/>
              <a:p>
                <a:pPr algn="ctr"/>
                <a:endParaRPr sz="1050">
                  <a:latin typeface="DM Sans" pitchFamily="2" charset="77"/>
                </a:endParaRPr>
              </a:p>
            </p:txBody>
          </p:sp>
          <p:sp>
            <p:nvSpPr>
              <p:cNvPr id="15" name="Rounded Rectangle 13">
                <a:extLst>
                  <a:ext uri="{FF2B5EF4-FFF2-40B4-BE49-F238E27FC236}">
                    <a16:creationId xmlns:a16="http://schemas.microsoft.com/office/drawing/2014/main" id="{6FA78651-BCA0-8212-E410-F3D277841847}"/>
                  </a:ext>
                </a:extLst>
              </p:cNvPr>
              <p:cNvSpPr/>
              <p:nvPr/>
            </p:nvSpPr>
            <p:spPr>
              <a:xfrm>
                <a:off x="4584352" y="2233324"/>
                <a:ext cx="1587852" cy="928975"/>
              </a:xfrm>
              <a:custGeom>
                <a:avLst/>
                <a:gdLst/>
                <a:ahLst/>
                <a:cxnLst/>
                <a:rect l="0" t="0" r="0" b="0"/>
                <a:pathLst>
                  <a:path w="1587852" h="928975">
                    <a:moveTo>
                      <a:pt x="808746" y="542615"/>
                    </a:moveTo>
                    <a:cubicBezTo>
                      <a:pt x="373848" y="470351"/>
                      <a:pt x="31086" y="551807"/>
                      <a:pt x="0" y="642560"/>
                    </a:cubicBezTo>
                    <a:cubicBezTo>
                      <a:pt x="0" y="642560"/>
                      <a:pt x="123946" y="231478"/>
                      <a:pt x="185880" y="99310"/>
                    </a:cubicBezTo>
                    <a:cubicBezTo>
                      <a:pt x="256248" y="55255"/>
                      <a:pt x="471608" y="0"/>
                      <a:pt x="801196" y="54303"/>
                    </a:cubicBezTo>
                    <a:cubicBezTo>
                      <a:pt x="1090057" y="101951"/>
                      <a:pt x="1322929" y="201579"/>
                      <a:pt x="1370804" y="303215"/>
                    </a:cubicBezTo>
                    <a:cubicBezTo>
                      <a:pt x="1418600" y="404849"/>
                      <a:pt x="1587852" y="928975"/>
                      <a:pt x="1587852" y="928975"/>
                    </a:cubicBezTo>
                    <a:cubicBezTo>
                      <a:pt x="1556926" y="838750"/>
                      <a:pt x="1243644" y="614879"/>
                      <a:pt x="808746" y="542615"/>
                    </a:cubicBezTo>
                    <a:close/>
                  </a:path>
                </a:pathLst>
              </a:custGeom>
              <a:noFill/>
              <a:ln w="14287">
                <a:solidFill>
                  <a:srgbClr val="DE8431"/>
                </a:solidFill>
              </a:ln>
            </p:spPr>
            <p:txBody>
              <a:bodyPr rtlCol="0" anchor="ctr"/>
              <a:lstStyle/>
              <a:p>
                <a:pPr algn="ctr"/>
                <a:endParaRPr sz="1050">
                  <a:latin typeface="DM Sans" pitchFamily="2" charset="77"/>
                </a:endParaRPr>
              </a:p>
            </p:txBody>
          </p:sp>
        </p:grpSp>
        <p:grpSp>
          <p:nvGrpSpPr>
            <p:cNvPr id="16" name="Group 15">
              <a:extLst>
                <a:ext uri="{FF2B5EF4-FFF2-40B4-BE49-F238E27FC236}">
                  <a16:creationId xmlns:a16="http://schemas.microsoft.com/office/drawing/2014/main" id="{D1EBED03-BE24-921C-4D0E-580224C25F67}"/>
                </a:ext>
              </a:extLst>
            </p:cNvPr>
            <p:cNvGrpSpPr/>
            <p:nvPr/>
          </p:nvGrpSpPr>
          <p:grpSpPr>
            <a:xfrm>
              <a:off x="7420373" y="2662459"/>
              <a:ext cx="1669137" cy="850079"/>
              <a:chOff x="4251478" y="2924210"/>
              <a:chExt cx="2225516" cy="1133439"/>
            </a:xfrm>
          </p:grpSpPr>
          <p:sp>
            <p:nvSpPr>
              <p:cNvPr id="17" name="Rounded Rectangle 15">
                <a:extLst>
                  <a:ext uri="{FF2B5EF4-FFF2-40B4-BE49-F238E27FC236}">
                    <a16:creationId xmlns:a16="http://schemas.microsoft.com/office/drawing/2014/main" id="{BC0FB5CA-E2E8-8C12-7586-E137022E9E72}"/>
                  </a:ext>
                </a:extLst>
              </p:cNvPr>
              <p:cNvSpPr/>
              <p:nvPr/>
            </p:nvSpPr>
            <p:spPr>
              <a:xfrm>
                <a:off x="4251478" y="3475523"/>
                <a:ext cx="1597862" cy="393337"/>
              </a:xfrm>
              <a:custGeom>
                <a:avLst/>
                <a:gdLst/>
                <a:ahLst/>
                <a:cxnLst/>
                <a:rect l="0" t="0" r="0" b="0"/>
                <a:pathLst>
                  <a:path w="1597862" h="393337">
                    <a:moveTo>
                      <a:pt x="1150682" y="89675"/>
                    </a:moveTo>
                    <a:cubicBezTo>
                      <a:pt x="1313308" y="114112"/>
                      <a:pt x="1463869" y="152468"/>
                      <a:pt x="1597862" y="197943"/>
                    </a:cubicBezTo>
                    <a:cubicBezTo>
                      <a:pt x="1464030" y="265518"/>
                      <a:pt x="1300600" y="318431"/>
                      <a:pt x="1126153" y="355618"/>
                    </a:cubicBezTo>
                    <a:cubicBezTo>
                      <a:pt x="743556" y="305575"/>
                      <a:pt x="424981" y="339150"/>
                      <a:pt x="214904" y="393337"/>
                    </a:cubicBezTo>
                    <a:cubicBezTo>
                      <a:pt x="0" y="342762"/>
                      <a:pt x="37238" y="242250"/>
                      <a:pt x="37238" y="242250"/>
                    </a:cubicBezTo>
                    <a:cubicBezTo>
                      <a:pt x="78176" y="122293"/>
                      <a:pt x="553505" y="0"/>
                      <a:pt x="1150682" y="89780"/>
                    </a:cubicBezTo>
                    <a:close/>
                  </a:path>
                </a:pathLst>
              </a:custGeom>
              <a:solidFill>
                <a:srgbClr val="E3FFF2"/>
              </a:solidFill>
              <a:ln>
                <a:noFill/>
              </a:ln>
            </p:spPr>
            <p:txBody>
              <a:bodyPr rtlCol="0" anchor="ctr"/>
              <a:lstStyle/>
              <a:p>
                <a:pPr algn="ctr"/>
                <a:endParaRPr sz="1050">
                  <a:latin typeface="DM Sans" pitchFamily="2" charset="77"/>
                </a:endParaRPr>
              </a:p>
            </p:txBody>
          </p:sp>
          <p:sp>
            <p:nvSpPr>
              <p:cNvPr id="18" name="Rounded Rectangle 16">
                <a:extLst>
                  <a:ext uri="{FF2B5EF4-FFF2-40B4-BE49-F238E27FC236}">
                    <a16:creationId xmlns:a16="http://schemas.microsoft.com/office/drawing/2014/main" id="{0CC6B58E-0425-EE74-AA32-317BD798F869}"/>
                  </a:ext>
                </a:extLst>
              </p:cNvPr>
              <p:cNvSpPr/>
              <p:nvPr/>
            </p:nvSpPr>
            <p:spPr>
              <a:xfrm>
                <a:off x="5637572" y="2924210"/>
                <a:ext cx="555837" cy="411399"/>
              </a:xfrm>
              <a:custGeom>
                <a:avLst/>
                <a:gdLst/>
                <a:ahLst/>
                <a:cxnLst/>
                <a:rect l="0" t="0" r="0" b="0"/>
                <a:pathLst>
                  <a:path w="555837" h="411399">
                    <a:moveTo>
                      <a:pt x="233401" y="106"/>
                    </a:moveTo>
                    <a:cubicBezTo>
                      <a:pt x="405115" y="86063"/>
                      <a:pt x="514738" y="181475"/>
                      <a:pt x="532433" y="233218"/>
                    </a:cubicBezTo>
                    <a:cubicBezTo>
                      <a:pt x="532433" y="233218"/>
                      <a:pt x="532272" y="232581"/>
                      <a:pt x="531870" y="231519"/>
                    </a:cubicBezTo>
                    <a:lnTo>
                      <a:pt x="537017" y="243843"/>
                    </a:lnTo>
                    <a:cubicBezTo>
                      <a:pt x="554550" y="302918"/>
                      <a:pt x="555837" y="358806"/>
                      <a:pt x="543370" y="411399"/>
                    </a:cubicBezTo>
                    <a:cubicBezTo>
                      <a:pt x="437367" y="329800"/>
                      <a:pt x="242731" y="240550"/>
                      <a:pt x="0" y="179881"/>
                    </a:cubicBezTo>
                    <a:cubicBezTo>
                      <a:pt x="95307" y="126969"/>
                      <a:pt x="175976" y="65769"/>
                      <a:pt x="233401" y="0"/>
                    </a:cubicBezTo>
                    <a:close/>
                  </a:path>
                </a:pathLst>
              </a:custGeom>
              <a:solidFill>
                <a:srgbClr val="E3FFF2"/>
              </a:solidFill>
              <a:ln>
                <a:noFill/>
              </a:ln>
            </p:spPr>
            <p:txBody>
              <a:bodyPr rtlCol="0" anchor="ctr"/>
              <a:lstStyle/>
              <a:p>
                <a:pPr algn="ctr"/>
                <a:endParaRPr sz="1050">
                  <a:latin typeface="DM Sans" pitchFamily="2" charset="77"/>
                </a:endParaRPr>
              </a:p>
            </p:txBody>
          </p:sp>
          <p:sp>
            <p:nvSpPr>
              <p:cNvPr id="19" name="Rounded Rectangle 17">
                <a:extLst>
                  <a:ext uri="{FF2B5EF4-FFF2-40B4-BE49-F238E27FC236}">
                    <a16:creationId xmlns:a16="http://schemas.microsoft.com/office/drawing/2014/main" id="{1B04CE77-1C6A-2153-1786-E76142AC8CD6}"/>
                  </a:ext>
                </a:extLst>
              </p:cNvPr>
              <p:cNvSpPr/>
              <p:nvPr/>
            </p:nvSpPr>
            <p:spPr>
              <a:xfrm>
                <a:off x="4288631" y="2982292"/>
                <a:ext cx="2188363" cy="1075357"/>
              </a:xfrm>
              <a:custGeom>
                <a:avLst/>
                <a:gdLst/>
                <a:ahLst/>
                <a:cxnLst/>
                <a:rect l="0" t="0" r="0" b="0"/>
                <a:pathLst>
                  <a:path w="2188363" h="1075357">
                    <a:moveTo>
                      <a:pt x="2188283" y="1075250"/>
                    </a:moveTo>
                    <a:cubicBezTo>
                      <a:pt x="2145737" y="950300"/>
                      <a:pt x="1710622" y="672669"/>
                      <a:pt x="1113444" y="582888"/>
                    </a:cubicBezTo>
                    <a:cubicBezTo>
                      <a:pt x="516267" y="493107"/>
                      <a:pt x="40937" y="615400"/>
                      <a:pt x="0" y="735356"/>
                    </a:cubicBezTo>
                    <a:cubicBezTo>
                      <a:pt x="0" y="735356"/>
                      <a:pt x="130212" y="313650"/>
                      <a:pt x="196485" y="172231"/>
                    </a:cubicBezTo>
                    <a:cubicBezTo>
                      <a:pt x="269755" y="104655"/>
                      <a:pt x="614067" y="0"/>
                      <a:pt x="1105642" y="73950"/>
                    </a:cubicBezTo>
                    <a:cubicBezTo>
                      <a:pt x="1563439" y="140249"/>
                      <a:pt x="1918930" y="322363"/>
                      <a:pt x="1973058" y="442000"/>
                    </a:cubicBezTo>
                    <a:cubicBezTo>
                      <a:pt x="2027266" y="561637"/>
                      <a:pt x="2188363" y="1075357"/>
                      <a:pt x="2188363" y="1075357"/>
                    </a:cubicBezTo>
                    <a:close/>
                  </a:path>
                </a:pathLst>
              </a:custGeom>
              <a:solidFill>
                <a:srgbClr val="E3FFF2"/>
              </a:solidFill>
              <a:ln>
                <a:noFill/>
              </a:ln>
            </p:spPr>
            <p:txBody>
              <a:bodyPr rtlCol="0" anchor="ctr"/>
              <a:lstStyle/>
              <a:p>
                <a:pPr algn="ctr"/>
                <a:endParaRPr sz="1050">
                  <a:latin typeface="DM Sans" pitchFamily="2" charset="77"/>
                </a:endParaRPr>
              </a:p>
            </p:txBody>
          </p:sp>
          <p:sp>
            <p:nvSpPr>
              <p:cNvPr id="20" name="Rounded Rectangle 18">
                <a:extLst>
                  <a:ext uri="{FF2B5EF4-FFF2-40B4-BE49-F238E27FC236}">
                    <a16:creationId xmlns:a16="http://schemas.microsoft.com/office/drawing/2014/main" id="{8E3BAF0C-A0C7-DF96-C697-759366A2C7AF}"/>
                  </a:ext>
                </a:extLst>
              </p:cNvPr>
              <p:cNvSpPr/>
              <p:nvPr/>
            </p:nvSpPr>
            <p:spPr>
              <a:xfrm>
                <a:off x="4251478" y="3475523"/>
                <a:ext cx="1597862" cy="393337"/>
              </a:xfrm>
              <a:custGeom>
                <a:avLst/>
                <a:gdLst/>
                <a:ahLst/>
                <a:cxnLst/>
                <a:rect l="0" t="0" r="0" b="0"/>
                <a:pathLst>
                  <a:path w="1597862" h="393337">
                    <a:moveTo>
                      <a:pt x="1150682" y="89675"/>
                    </a:moveTo>
                    <a:cubicBezTo>
                      <a:pt x="1313308" y="114112"/>
                      <a:pt x="1463869" y="152468"/>
                      <a:pt x="1597862" y="197943"/>
                    </a:cubicBezTo>
                    <a:cubicBezTo>
                      <a:pt x="1464030" y="265518"/>
                      <a:pt x="1300600" y="318431"/>
                      <a:pt x="1126153" y="355618"/>
                    </a:cubicBezTo>
                    <a:cubicBezTo>
                      <a:pt x="743556" y="305575"/>
                      <a:pt x="424981" y="339150"/>
                      <a:pt x="214904" y="393337"/>
                    </a:cubicBezTo>
                    <a:cubicBezTo>
                      <a:pt x="0" y="342762"/>
                      <a:pt x="37238" y="242250"/>
                      <a:pt x="37238" y="242250"/>
                    </a:cubicBezTo>
                    <a:cubicBezTo>
                      <a:pt x="78176" y="122293"/>
                      <a:pt x="553505" y="0"/>
                      <a:pt x="1150682" y="89780"/>
                    </a:cubicBezTo>
                    <a:close/>
                  </a:path>
                </a:pathLst>
              </a:custGeom>
              <a:noFill/>
              <a:ln w="14287">
                <a:solidFill>
                  <a:srgbClr val="3CC583"/>
                </a:solidFill>
              </a:ln>
            </p:spPr>
            <p:txBody>
              <a:bodyPr rtlCol="0" anchor="ctr"/>
              <a:lstStyle/>
              <a:p>
                <a:pPr algn="ctr"/>
                <a:endParaRPr sz="1050">
                  <a:latin typeface="DM Sans" pitchFamily="2" charset="77"/>
                </a:endParaRPr>
              </a:p>
            </p:txBody>
          </p:sp>
          <p:sp>
            <p:nvSpPr>
              <p:cNvPr id="21" name="Rounded Rectangle 19">
                <a:extLst>
                  <a:ext uri="{FF2B5EF4-FFF2-40B4-BE49-F238E27FC236}">
                    <a16:creationId xmlns:a16="http://schemas.microsoft.com/office/drawing/2014/main" id="{F00454D0-1351-C966-AB8E-5E09F527E41F}"/>
                  </a:ext>
                </a:extLst>
              </p:cNvPr>
              <p:cNvSpPr/>
              <p:nvPr/>
            </p:nvSpPr>
            <p:spPr>
              <a:xfrm>
                <a:off x="5637572" y="2924210"/>
                <a:ext cx="555837" cy="411399"/>
              </a:xfrm>
              <a:custGeom>
                <a:avLst/>
                <a:gdLst/>
                <a:ahLst/>
                <a:cxnLst/>
                <a:rect l="0" t="0" r="0" b="0"/>
                <a:pathLst>
                  <a:path w="555837" h="411399">
                    <a:moveTo>
                      <a:pt x="233401" y="106"/>
                    </a:moveTo>
                    <a:cubicBezTo>
                      <a:pt x="405115" y="86063"/>
                      <a:pt x="514738" y="181475"/>
                      <a:pt x="532433" y="233218"/>
                    </a:cubicBezTo>
                    <a:cubicBezTo>
                      <a:pt x="532433" y="233218"/>
                      <a:pt x="532272" y="232581"/>
                      <a:pt x="531870" y="231519"/>
                    </a:cubicBezTo>
                    <a:lnTo>
                      <a:pt x="537017" y="243843"/>
                    </a:lnTo>
                    <a:cubicBezTo>
                      <a:pt x="554550" y="302918"/>
                      <a:pt x="555837" y="358806"/>
                      <a:pt x="543370" y="411399"/>
                    </a:cubicBezTo>
                    <a:cubicBezTo>
                      <a:pt x="437367" y="329800"/>
                      <a:pt x="242731" y="240550"/>
                      <a:pt x="0" y="179881"/>
                    </a:cubicBezTo>
                    <a:cubicBezTo>
                      <a:pt x="95307" y="126969"/>
                      <a:pt x="175976" y="65769"/>
                      <a:pt x="233401" y="0"/>
                    </a:cubicBezTo>
                    <a:close/>
                  </a:path>
                </a:pathLst>
              </a:custGeom>
              <a:noFill/>
              <a:ln w="14287">
                <a:solidFill>
                  <a:srgbClr val="3CC583"/>
                </a:solidFill>
              </a:ln>
            </p:spPr>
            <p:txBody>
              <a:bodyPr rtlCol="0" anchor="ctr"/>
              <a:lstStyle/>
              <a:p>
                <a:pPr algn="ctr"/>
                <a:endParaRPr sz="1050">
                  <a:latin typeface="DM Sans" pitchFamily="2" charset="77"/>
                </a:endParaRPr>
              </a:p>
            </p:txBody>
          </p:sp>
          <p:sp>
            <p:nvSpPr>
              <p:cNvPr id="22" name="Rounded Rectangle 20">
                <a:extLst>
                  <a:ext uri="{FF2B5EF4-FFF2-40B4-BE49-F238E27FC236}">
                    <a16:creationId xmlns:a16="http://schemas.microsoft.com/office/drawing/2014/main" id="{8CDE42BB-BCE5-917B-93C0-E817451819BB}"/>
                  </a:ext>
                </a:extLst>
              </p:cNvPr>
              <p:cNvSpPr/>
              <p:nvPr/>
            </p:nvSpPr>
            <p:spPr>
              <a:xfrm>
                <a:off x="4288631" y="2982292"/>
                <a:ext cx="2188363" cy="1075357"/>
              </a:xfrm>
              <a:custGeom>
                <a:avLst/>
                <a:gdLst/>
                <a:ahLst/>
                <a:cxnLst/>
                <a:rect l="0" t="0" r="0" b="0"/>
                <a:pathLst>
                  <a:path w="2188363" h="1075357">
                    <a:moveTo>
                      <a:pt x="2188283" y="1075250"/>
                    </a:moveTo>
                    <a:cubicBezTo>
                      <a:pt x="2145737" y="950300"/>
                      <a:pt x="1710622" y="672669"/>
                      <a:pt x="1113444" y="582888"/>
                    </a:cubicBezTo>
                    <a:cubicBezTo>
                      <a:pt x="516267" y="493107"/>
                      <a:pt x="40937" y="615400"/>
                      <a:pt x="0" y="735356"/>
                    </a:cubicBezTo>
                    <a:cubicBezTo>
                      <a:pt x="0" y="735356"/>
                      <a:pt x="130212" y="313650"/>
                      <a:pt x="196485" y="172231"/>
                    </a:cubicBezTo>
                    <a:cubicBezTo>
                      <a:pt x="269755" y="104655"/>
                      <a:pt x="614067" y="0"/>
                      <a:pt x="1105642" y="73950"/>
                    </a:cubicBezTo>
                    <a:cubicBezTo>
                      <a:pt x="1563439" y="140249"/>
                      <a:pt x="1918930" y="322363"/>
                      <a:pt x="1973058" y="442000"/>
                    </a:cubicBezTo>
                    <a:cubicBezTo>
                      <a:pt x="2027266" y="561637"/>
                      <a:pt x="2188363" y="1075357"/>
                      <a:pt x="2188363" y="1075357"/>
                    </a:cubicBezTo>
                    <a:close/>
                  </a:path>
                </a:pathLst>
              </a:custGeom>
              <a:noFill/>
              <a:ln w="14287">
                <a:solidFill>
                  <a:srgbClr val="3CC583"/>
                </a:solidFill>
              </a:ln>
            </p:spPr>
            <p:txBody>
              <a:bodyPr rtlCol="0" anchor="ctr"/>
              <a:lstStyle/>
              <a:p>
                <a:pPr algn="ctr"/>
                <a:endParaRPr sz="1050">
                  <a:latin typeface="DM Sans" pitchFamily="2" charset="77"/>
                </a:endParaRPr>
              </a:p>
            </p:txBody>
          </p:sp>
        </p:grpSp>
        <p:grpSp>
          <p:nvGrpSpPr>
            <p:cNvPr id="23" name="Group 22">
              <a:extLst>
                <a:ext uri="{FF2B5EF4-FFF2-40B4-BE49-F238E27FC236}">
                  <a16:creationId xmlns:a16="http://schemas.microsoft.com/office/drawing/2014/main" id="{0D280607-9EFD-4DDD-83E7-F191BEA639D7}"/>
                </a:ext>
              </a:extLst>
            </p:cNvPr>
            <p:cNvGrpSpPr/>
            <p:nvPr/>
          </p:nvGrpSpPr>
          <p:grpSpPr>
            <a:xfrm>
              <a:off x="7179799" y="3279141"/>
              <a:ext cx="2138303" cy="904910"/>
              <a:chOff x="3930712" y="3746453"/>
              <a:chExt cx="2851071" cy="1206546"/>
            </a:xfrm>
          </p:grpSpPr>
          <p:sp>
            <p:nvSpPr>
              <p:cNvPr id="24" name="Rounded Rectangle 22">
                <a:extLst>
                  <a:ext uri="{FF2B5EF4-FFF2-40B4-BE49-F238E27FC236}">
                    <a16:creationId xmlns:a16="http://schemas.microsoft.com/office/drawing/2014/main" id="{78A74EC2-3DDC-4CD6-B32F-E48A284D56BD}"/>
                  </a:ext>
                </a:extLst>
              </p:cNvPr>
              <p:cNvSpPr/>
              <p:nvPr/>
            </p:nvSpPr>
            <p:spPr>
              <a:xfrm>
                <a:off x="5907732" y="3800440"/>
                <a:ext cx="587806" cy="423003"/>
              </a:xfrm>
              <a:custGeom>
                <a:avLst/>
                <a:gdLst/>
                <a:ahLst/>
                <a:cxnLst/>
                <a:rect l="0" t="0" r="0" b="0"/>
                <a:pathLst>
                  <a:path w="587806" h="423003">
                    <a:moveTo>
                      <a:pt x="237034" y="0"/>
                    </a:moveTo>
                    <a:cubicBezTo>
                      <a:pt x="416396" y="90847"/>
                      <a:pt x="533347" y="185598"/>
                      <a:pt x="563227" y="248168"/>
                    </a:cubicBezTo>
                    <a:lnTo>
                      <a:pt x="571982" y="269692"/>
                    </a:lnTo>
                    <a:cubicBezTo>
                      <a:pt x="587806" y="323082"/>
                      <a:pt x="586280" y="374362"/>
                      <a:pt x="569814" y="423003"/>
                    </a:cubicBezTo>
                    <a:cubicBezTo>
                      <a:pt x="460012" y="335005"/>
                      <a:pt x="259042" y="230863"/>
                      <a:pt x="0" y="149195"/>
                    </a:cubicBezTo>
                    <a:cubicBezTo>
                      <a:pt x="94942" y="103719"/>
                      <a:pt x="175988" y="53284"/>
                      <a:pt x="237115" y="0"/>
                    </a:cubicBezTo>
                    <a:close/>
                  </a:path>
                </a:pathLst>
              </a:custGeom>
              <a:solidFill>
                <a:srgbClr val="EDF4FF"/>
              </a:solidFill>
              <a:ln>
                <a:noFill/>
              </a:ln>
            </p:spPr>
            <p:txBody>
              <a:bodyPr rtlCol="0" anchor="ctr"/>
              <a:lstStyle/>
              <a:p>
                <a:pPr algn="ctr"/>
                <a:endParaRPr sz="1050">
                  <a:latin typeface="DM Sans" pitchFamily="2" charset="77"/>
                </a:endParaRPr>
              </a:p>
            </p:txBody>
          </p:sp>
          <p:sp>
            <p:nvSpPr>
              <p:cNvPr id="25" name="Rounded Rectangle 23">
                <a:extLst>
                  <a:ext uri="{FF2B5EF4-FFF2-40B4-BE49-F238E27FC236}">
                    <a16:creationId xmlns:a16="http://schemas.microsoft.com/office/drawing/2014/main" id="{4B12D0A1-66DF-4603-074E-3910C04B87BD}"/>
                  </a:ext>
                </a:extLst>
              </p:cNvPr>
              <p:cNvSpPr/>
              <p:nvPr/>
            </p:nvSpPr>
            <p:spPr>
              <a:xfrm>
                <a:off x="3930712" y="4254934"/>
                <a:ext cx="2187780" cy="539782"/>
              </a:xfrm>
              <a:custGeom>
                <a:avLst/>
                <a:gdLst/>
                <a:ahLst/>
                <a:cxnLst/>
                <a:rect l="0" t="0" r="0" b="0"/>
                <a:pathLst>
                  <a:path w="2187780" h="539782">
                    <a:moveTo>
                      <a:pt x="1483167" y="105935"/>
                    </a:moveTo>
                    <a:cubicBezTo>
                      <a:pt x="1746547" y="142759"/>
                      <a:pt x="1985510" y="206489"/>
                      <a:pt x="2187442" y="280455"/>
                    </a:cubicBezTo>
                    <a:lnTo>
                      <a:pt x="2187780" y="280601"/>
                    </a:lnTo>
                    <a:cubicBezTo>
                      <a:pt x="1889726" y="418212"/>
                      <a:pt x="1452309" y="506650"/>
                      <a:pt x="1025435" y="529806"/>
                    </a:cubicBezTo>
                    <a:cubicBezTo>
                      <a:pt x="863040" y="538585"/>
                      <a:pt x="711263" y="539782"/>
                      <a:pt x="573590" y="529539"/>
                    </a:cubicBezTo>
                    <a:cubicBezTo>
                      <a:pt x="0" y="486774"/>
                      <a:pt x="72768" y="309154"/>
                      <a:pt x="72768" y="309154"/>
                    </a:cubicBezTo>
                    <a:cubicBezTo>
                      <a:pt x="123371" y="161646"/>
                      <a:pt x="725155" y="0"/>
                      <a:pt x="1483167" y="106040"/>
                    </a:cubicBezTo>
                    <a:close/>
                  </a:path>
                </a:pathLst>
              </a:custGeom>
              <a:solidFill>
                <a:srgbClr val="EDF4FF"/>
              </a:solidFill>
              <a:ln>
                <a:noFill/>
              </a:ln>
            </p:spPr>
            <p:txBody>
              <a:bodyPr rtlCol="0" anchor="ctr"/>
              <a:lstStyle/>
              <a:p>
                <a:pPr algn="ctr"/>
                <a:endParaRPr sz="1050">
                  <a:latin typeface="DM Sans" pitchFamily="2" charset="77"/>
                </a:endParaRPr>
              </a:p>
            </p:txBody>
          </p:sp>
          <p:sp>
            <p:nvSpPr>
              <p:cNvPr id="26" name="Rounded Rectangle 24">
                <a:extLst>
                  <a:ext uri="{FF2B5EF4-FFF2-40B4-BE49-F238E27FC236}">
                    <a16:creationId xmlns:a16="http://schemas.microsoft.com/office/drawing/2014/main" id="{81999F68-2877-90CB-21BE-A176596DFB14}"/>
                  </a:ext>
                </a:extLst>
              </p:cNvPr>
              <p:cNvSpPr/>
              <p:nvPr/>
            </p:nvSpPr>
            <p:spPr>
              <a:xfrm>
                <a:off x="4003476" y="3746453"/>
                <a:ext cx="2778307" cy="1206546"/>
              </a:xfrm>
              <a:custGeom>
                <a:avLst/>
                <a:gdLst/>
                <a:ahLst/>
                <a:cxnLst/>
                <a:rect l="0" t="0" r="0" b="0"/>
                <a:pathLst>
                  <a:path w="2778307" h="1206546">
                    <a:moveTo>
                      <a:pt x="1410399" y="614404"/>
                    </a:moveTo>
                    <a:cubicBezTo>
                      <a:pt x="652387" y="508363"/>
                      <a:pt x="50603" y="670010"/>
                      <a:pt x="0" y="817518"/>
                    </a:cubicBezTo>
                    <a:cubicBezTo>
                      <a:pt x="0" y="817518"/>
                      <a:pt x="131167" y="390294"/>
                      <a:pt x="201611" y="241519"/>
                    </a:cubicBezTo>
                    <a:cubicBezTo>
                      <a:pt x="277678" y="151411"/>
                      <a:pt x="749899" y="0"/>
                      <a:pt x="1402286" y="91268"/>
                    </a:cubicBezTo>
                    <a:cubicBezTo>
                      <a:pt x="2027764" y="176523"/>
                      <a:pt x="2500066" y="437564"/>
                      <a:pt x="2560389" y="573676"/>
                    </a:cubicBezTo>
                    <a:cubicBezTo>
                      <a:pt x="2620793" y="709789"/>
                      <a:pt x="2778307" y="1206546"/>
                      <a:pt x="2778307" y="1206546"/>
                    </a:cubicBezTo>
                    <a:cubicBezTo>
                      <a:pt x="2724089" y="1048487"/>
                      <a:pt x="2168411" y="720446"/>
                      <a:pt x="1410399" y="614404"/>
                    </a:cubicBezTo>
                    <a:close/>
                  </a:path>
                </a:pathLst>
              </a:custGeom>
              <a:solidFill>
                <a:srgbClr val="EDF4FF"/>
              </a:solidFill>
              <a:ln>
                <a:noFill/>
              </a:ln>
            </p:spPr>
            <p:txBody>
              <a:bodyPr rtlCol="0" anchor="ctr"/>
              <a:lstStyle/>
              <a:p>
                <a:pPr algn="ctr"/>
                <a:endParaRPr sz="1050">
                  <a:latin typeface="DM Sans" pitchFamily="2" charset="77"/>
                </a:endParaRPr>
              </a:p>
            </p:txBody>
          </p:sp>
          <p:sp>
            <p:nvSpPr>
              <p:cNvPr id="27" name="Rounded Rectangle 25">
                <a:extLst>
                  <a:ext uri="{FF2B5EF4-FFF2-40B4-BE49-F238E27FC236}">
                    <a16:creationId xmlns:a16="http://schemas.microsoft.com/office/drawing/2014/main" id="{5510207F-6A2D-D2FC-231A-FB4DB766AB4C}"/>
                  </a:ext>
                </a:extLst>
              </p:cNvPr>
              <p:cNvSpPr/>
              <p:nvPr/>
            </p:nvSpPr>
            <p:spPr>
              <a:xfrm>
                <a:off x="5907732" y="3800440"/>
                <a:ext cx="587806" cy="423003"/>
              </a:xfrm>
              <a:custGeom>
                <a:avLst/>
                <a:gdLst/>
                <a:ahLst/>
                <a:cxnLst/>
                <a:rect l="0" t="0" r="0" b="0"/>
                <a:pathLst>
                  <a:path w="587806" h="423003">
                    <a:moveTo>
                      <a:pt x="237034" y="0"/>
                    </a:moveTo>
                    <a:cubicBezTo>
                      <a:pt x="416396" y="90847"/>
                      <a:pt x="533347" y="185598"/>
                      <a:pt x="563227" y="248168"/>
                    </a:cubicBezTo>
                    <a:lnTo>
                      <a:pt x="571982" y="269692"/>
                    </a:lnTo>
                    <a:cubicBezTo>
                      <a:pt x="587806" y="323082"/>
                      <a:pt x="586280" y="374362"/>
                      <a:pt x="569814" y="423003"/>
                    </a:cubicBezTo>
                    <a:cubicBezTo>
                      <a:pt x="460012" y="335005"/>
                      <a:pt x="259042" y="230863"/>
                      <a:pt x="0" y="149195"/>
                    </a:cubicBezTo>
                    <a:cubicBezTo>
                      <a:pt x="94942" y="103719"/>
                      <a:pt x="175988" y="53284"/>
                      <a:pt x="237115" y="0"/>
                    </a:cubicBezTo>
                    <a:close/>
                  </a:path>
                </a:pathLst>
              </a:custGeom>
              <a:noFill/>
              <a:ln w="14287">
                <a:solidFill>
                  <a:srgbClr val="4E88E7"/>
                </a:solidFill>
              </a:ln>
            </p:spPr>
            <p:txBody>
              <a:bodyPr rtlCol="0" anchor="ctr"/>
              <a:lstStyle/>
              <a:p>
                <a:pPr algn="ctr"/>
                <a:endParaRPr sz="1050">
                  <a:latin typeface="DM Sans" pitchFamily="2" charset="77"/>
                </a:endParaRPr>
              </a:p>
            </p:txBody>
          </p:sp>
          <p:sp>
            <p:nvSpPr>
              <p:cNvPr id="28" name="Rounded Rectangle 26">
                <a:extLst>
                  <a:ext uri="{FF2B5EF4-FFF2-40B4-BE49-F238E27FC236}">
                    <a16:creationId xmlns:a16="http://schemas.microsoft.com/office/drawing/2014/main" id="{956609EB-9A93-CE66-3BA5-B889FDEF3572}"/>
                  </a:ext>
                </a:extLst>
              </p:cNvPr>
              <p:cNvSpPr/>
              <p:nvPr/>
            </p:nvSpPr>
            <p:spPr>
              <a:xfrm>
                <a:off x="3930712" y="4254934"/>
                <a:ext cx="2187780" cy="539782"/>
              </a:xfrm>
              <a:custGeom>
                <a:avLst/>
                <a:gdLst/>
                <a:ahLst/>
                <a:cxnLst/>
                <a:rect l="0" t="0" r="0" b="0"/>
                <a:pathLst>
                  <a:path w="2187780" h="539782">
                    <a:moveTo>
                      <a:pt x="1483167" y="105935"/>
                    </a:moveTo>
                    <a:cubicBezTo>
                      <a:pt x="1746547" y="142759"/>
                      <a:pt x="1985510" y="206489"/>
                      <a:pt x="2187442" y="280455"/>
                    </a:cubicBezTo>
                    <a:lnTo>
                      <a:pt x="2187780" y="280601"/>
                    </a:lnTo>
                    <a:cubicBezTo>
                      <a:pt x="1889726" y="418212"/>
                      <a:pt x="1452309" y="506650"/>
                      <a:pt x="1025435" y="529806"/>
                    </a:cubicBezTo>
                    <a:cubicBezTo>
                      <a:pt x="863040" y="538585"/>
                      <a:pt x="711263" y="539782"/>
                      <a:pt x="573590" y="529539"/>
                    </a:cubicBezTo>
                    <a:cubicBezTo>
                      <a:pt x="0" y="486774"/>
                      <a:pt x="72768" y="309154"/>
                      <a:pt x="72768" y="309154"/>
                    </a:cubicBezTo>
                    <a:cubicBezTo>
                      <a:pt x="123371" y="161646"/>
                      <a:pt x="725155" y="0"/>
                      <a:pt x="1483167" y="106040"/>
                    </a:cubicBezTo>
                    <a:close/>
                  </a:path>
                </a:pathLst>
              </a:custGeom>
              <a:noFill/>
              <a:ln w="14287">
                <a:solidFill>
                  <a:srgbClr val="4E88E7"/>
                </a:solidFill>
              </a:ln>
            </p:spPr>
            <p:txBody>
              <a:bodyPr rtlCol="0" anchor="ctr"/>
              <a:lstStyle/>
              <a:p>
                <a:pPr algn="ctr"/>
                <a:endParaRPr sz="1050">
                  <a:latin typeface="DM Sans" pitchFamily="2" charset="77"/>
                </a:endParaRPr>
              </a:p>
            </p:txBody>
          </p:sp>
          <p:sp>
            <p:nvSpPr>
              <p:cNvPr id="29" name="Rounded Rectangle 27">
                <a:extLst>
                  <a:ext uri="{FF2B5EF4-FFF2-40B4-BE49-F238E27FC236}">
                    <a16:creationId xmlns:a16="http://schemas.microsoft.com/office/drawing/2014/main" id="{C7A36D4B-A5E8-0BC6-B8AF-35976CA4328B}"/>
                  </a:ext>
                </a:extLst>
              </p:cNvPr>
              <p:cNvSpPr/>
              <p:nvPr/>
            </p:nvSpPr>
            <p:spPr>
              <a:xfrm>
                <a:off x="4003476" y="3746453"/>
                <a:ext cx="2778307" cy="1206546"/>
              </a:xfrm>
              <a:custGeom>
                <a:avLst/>
                <a:gdLst/>
                <a:ahLst/>
                <a:cxnLst/>
                <a:rect l="0" t="0" r="0" b="0"/>
                <a:pathLst>
                  <a:path w="2778307" h="1206546">
                    <a:moveTo>
                      <a:pt x="1410399" y="614404"/>
                    </a:moveTo>
                    <a:cubicBezTo>
                      <a:pt x="652387" y="508363"/>
                      <a:pt x="50603" y="670010"/>
                      <a:pt x="0" y="817518"/>
                    </a:cubicBezTo>
                    <a:cubicBezTo>
                      <a:pt x="0" y="817518"/>
                      <a:pt x="131167" y="390294"/>
                      <a:pt x="201611" y="241519"/>
                    </a:cubicBezTo>
                    <a:cubicBezTo>
                      <a:pt x="277678" y="151411"/>
                      <a:pt x="749899" y="0"/>
                      <a:pt x="1402286" y="91268"/>
                    </a:cubicBezTo>
                    <a:cubicBezTo>
                      <a:pt x="2027764" y="176523"/>
                      <a:pt x="2500066" y="437564"/>
                      <a:pt x="2560389" y="573676"/>
                    </a:cubicBezTo>
                    <a:cubicBezTo>
                      <a:pt x="2620793" y="709789"/>
                      <a:pt x="2778307" y="1206546"/>
                      <a:pt x="2778307" y="1206546"/>
                    </a:cubicBezTo>
                    <a:cubicBezTo>
                      <a:pt x="2724089" y="1048487"/>
                      <a:pt x="2168411" y="720446"/>
                      <a:pt x="1410399" y="614404"/>
                    </a:cubicBezTo>
                    <a:close/>
                  </a:path>
                </a:pathLst>
              </a:custGeom>
              <a:noFill/>
              <a:ln w="14287">
                <a:solidFill>
                  <a:srgbClr val="4E88E7"/>
                </a:solidFill>
              </a:ln>
            </p:spPr>
            <p:txBody>
              <a:bodyPr rtlCol="0" anchor="ctr"/>
              <a:lstStyle/>
              <a:p>
                <a:pPr algn="ctr"/>
                <a:endParaRPr sz="1050">
                  <a:latin typeface="DM Sans" pitchFamily="2" charset="77"/>
                </a:endParaRPr>
              </a:p>
            </p:txBody>
          </p:sp>
        </p:grpSp>
      </p:grpSp>
      <p:sp>
        <p:nvSpPr>
          <p:cNvPr id="30" name="TextBox 29">
            <a:extLst>
              <a:ext uri="{FF2B5EF4-FFF2-40B4-BE49-F238E27FC236}">
                <a16:creationId xmlns:a16="http://schemas.microsoft.com/office/drawing/2014/main" id="{9880E815-4634-C53E-3FF6-C6C12788E157}"/>
              </a:ext>
            </a:extLst>
          </p:cNvPr>
          <p:cNvSpPr txBox="1"/>
          <p:nvPr/>
        </p:nvSpPr>
        <p:spPr>
          <a:xfrm>
            <a:off x="5480133" y="3422498"/>
            <a:ext cx="769441" cy="173124"/>
          </a:xfrm>
          <a:prstGeom prst="rect">
            <a:avLst/>
          </a:prstGeom>
          <a:noFill/>
          <a:ln>
            <a:noFill/>
          </a:ln>
        </p:spPr>
        <p:txBody>
          <a:bodyPr wrap="none" lIns="0" tIns="0" rIns="0" bIns="0" anchor="t">
            <a:spAutoFit/>
          </a:bodyPr>
          <a:lstStyle/>
          <a:p>
            <a:pPr algn="l"/>
            <a:r>
              <a:rPr lang="en-US" sz="1125" dirty="0">
                <a:solidFill>
                  <a:srgbClr val="E55753"/>
                </a:solidFill>
                <a:latin typeface="DM Sans" pitchFamily="2" charset="77"/>
              </a:rPr>
              <a:t>Moderation</a:t>
            </a:r>
            <a:endParaRPr sz="1125" dirty="0">
              <a:solidFill>
                <a:srgbClr val="E55753"/>
              </a:solidFill>
              <a:latin typeface="DM Sans" pitchFamily="2" charset="77"/>
            </a:endParaRPr>
          </a:p>
        </p:txBody>
      </p:sp>
      <p:sp>
        <p:nvSpPr>
          <p:cNvPr id="31" name="TextBox 30">
            <a:extLst>
              <a:ext uri="{FF2B5EF4-FFF2-40B4-BE49-F238E27FC236}">
                <a16:creationId xmlns:a16="http://schemas.microsoft.com/office/drawing/2014/main" id="{315D43C4-C983-21C6-CAB7-8454A740046F}"/>
              </a:ext>
            </a:extLst>
          </p:cNvPr>
          <p:cNvSpPr txBox="1"/>
          <p:nvPr/>
        </p:nvSpPr>
        <p:spPr>
          <a:xfrm>
            <a:off x="5480133" y="3697533"/>
            <a:ext cx="1607812" cy="253916"/>
          </a:xfrm>
          <a:prstGeom prst="rect">
            <a:avLst/>
          </a:prstGeom>
          <a:noFill/>
          <a:ln>
            <a:noFill/>
          </a:ln>
        </p:spPr>
        <p:txBody>
          <a:bodyPr wrap="none" lIns="0" tIns="0" rIns="0" bIns="0" anchor="t">
            <a:spAutoFit/>
          </a:bodyPr>
          <a:lstStyle/>
          <a:p>
            <a:pPr algn="l"/>
            <a:r>
              <a:rPr lang="en-US" sz="825" dirty="0">
                <a:solidFill>
                  <a:srgbClr val="484848"/>
                </a:solidFill>
                <a:latin typeface="DM Sans" pitchFamily="2" charset="77"/>
              </a:rPr>
              <a:t>Ensures ethical and safe content</a:t>
            </a:r>
          </a:p>
          <a:p>
            <a:pPr algn="l"/>
            <a:endParaRPr lang="en-US" sz="825" dirty="0">
              <a:solidFill>
                <a:srgbClr val="484848"/>
              </a:solidFill>
              <a:latin typeface="DM Sans" pitchFamily="2" charset="77"/>
            </a:endParaRPr>
          </a:p>
        </p:txBody>
      </p:sp>
      <p:sp>
        <p:nvSpPr>
          <p:cNvPr id="32" name="TextBox 31">
            <a:extLst>
              <a:ext uri="{FF2B5EF4-FFF2-40B4-BE49-F238E27FC236}">
                <a16:creationId xmlns:a16="http://schemas.microsoft.com/office/drawing/2014/main" id="{B9BD981D-B3DB-D028-C1F2-C1B62175B696}"/>
              </a:ext>
            </a:extLst>
          </p:cNvPr>
          <p:cNvSpPr txBox="1"/>
          <p:nvPr/>
        </p:nvSpPr>
        <p:spPr>
          <a:xfrm>
            <a:off x="5505484" y="2743940"/>
            <a:ext cx="1585370" cy="173124"/>
          </a:xfrm>
          <a:prstGeom prst="rect">
            <a:avLst/>
          </a:prstGeom>
          <a:noFill/>
          <a:ln>
            <a:noFill/>
          </a:ln>
        </p:spPr>
        <p:txBody>
          <a:bodyPr wrap="none" lIns="0" tIns="0" rIns="0" bIns="0" anchor="t">
            <a:spAutoFit/>
          </a:bodyPr>
          <a:lstStyle/>
          <a:p>
            <a:pPr algn="l"/>
            <a:r>
              <a:rPr lang="en-US" sz="1125" dirty="0">
                <a:solidFill>
                  <a:srgbClr val="DE8431"/>
                </a:solidFill>
                <a:latin typeface="DM Sans" pitchFamily="2" charset="77"/>
              </a:rPr>
              <a:t>Post-training/alignment</a:t>
            </a:r>
            <a:endParaRPr sz="1125" dirty="0">
              <a:solidFill>
                <a:srgbClr val="DE8431"/>
              </a:solidFill>
              <a:latin typeface="DM Sans" pitchFamily="2" charset="77"/>
            </a:endParaRPr>
          </a:p>
        </p:txBody>
      </p:sp>
      <p:sp>
        <p:nvSpPr>
          <p:cNvPr id="33" name="TextBox 32">
            <a:extLst>
              <a:ext uri="{FF2B5EF4-FFF2-40B4-BE49-F238E27FC236}">
                <a16:creationId xmlns:a16="http://schemas.microsoft.com/office/drawing/2014/main" id="{6F7F71D7-9312-97B7-CDBA-376D4A659209}"/>
              </a:ext>
            </a:extLst>
          </p:cNvPr>
          <p:cNvSpPr txBox="1"/>
          <p:nvPr/>
        </p:nvSpPr>
        <p:spPr>
          <a:xfrm>
            <a:off x="5505484" y="3018975"/>
            <a:ext cx="1692771" cy="253916"/>
          </a:xfrm>
          <a:prstGeom prst="rect">
            <a:avLst/>
          </a:prstGeom>
          <a:noFill/>
          <a:ln>
            <a:noFill/>
          </a:ln>
        </p:spPr>
        <p:txBody>
          <a:bodyPr wrap="none" lIns="0" tIns="0" rIns="0" bIns="0" anchor="t">
            <a:spAutoFit/>
          </a:bodyPr>
          <a:lstStyle/>
          <a:p>
            <a:pPr algn="l"/>
            <a:r>
              <a:rPr lang="en-US" sz="825" dirty="0">
                <a:solidFill>
                  <a:srgbClr val="484848"/>
                </a:solidFill>
                <a:latin typeface="DM Sans" pitchFamily="2" charset="77"/>
              </a:rPr>
              <a:t>Adds human feedback to improve </a:t>
            </a:r>
          </a:p>
          <a:p>
            <a:pPr algn="l"/>
            <a:r>
              <a:rPr lang="en-US" sz="825" dirty="0">
                <a:solidFill>
                  <a:srgbClr val="484848"/>
                </a:solidFill>
                <a:latin typeface="DM Sans" pitchFamily="2" charset="77"/>
              </a:rPr>
              <a:t>helpfulness and safety</a:t>
            </a:r>
            <a:endParaRPr sz="825" dirty="0">
              <a:solidFill>
                <a:srgbClr val="484848"/>
              </a:solidFill>
              <a:latin typeface="DM Sans" pitchFamily="2" charset="77"/>
            </a:endParaRPr>
          </a:p>
        </p:txBody>
      </p:sp>
      <p:sp>
        <p:nvSpPr>
          <p:cNvPr id="34" name="TextBox 33">
            <a:extLst>
              <a:ext uri="{FF2B5EF4-FFF2-40B4-BE49-F238E27FC236}">
                <a16:creationId xmlns:a16="http://schemas.microsoft.com/office/drawing/2014/main" id="{8A0C93EF-0187-9BAB-3945-E419F950AF41}"/>
              </a:ext>
            </a:extLst>
          </p:cNvPr>
          <p:cNvSpPr txBox="1"/>
          <p:nvPr/>
        </p:nvSpPr>
        <p:spPr>
          <a:xfrm>
            <a:off x="5480133" y="2170432"/>
            <a:ext cx="692497" cy="173124"/>
          </a:xfrm>
          <a:prstGeom prst="rect">
            <a:avLst/>
          </a:prstGeom>
          <a:noFill/>
          <a:ln>
            <a:noFill/>
          </a:ln>
        </p:spPr>
        <p:txBody>
          <a:bodyPr wrap="none" lIns="0" tIns="0" rIns="0" bIns="0" anchor="t">
            <a:spAutoFit/>
          </a:bodyPr>
          <a:lstStyle/>
          <a:p>
            <a:pPr algn="l"/>
            <a:r>
              <a:rPr sz="1125">
                <a:solidFill>
                  <a:srgbClr val="3CC583"/>
                </a:solidFill>
                <a:latin typeface="DM Sans" pitchFamily="2" charset="77"/>
              </a:rPr>
              <a:t>Finetuning</a:t>
            </a:r>
          </a:p>
        </p:txBody>
      </p:sp>
      <p:sp>
        <p:nvSpPr>
          <p:cNvPr id="35" name="TextBox 34">
            <a:extLst>
              <a:ext uri="{FF2B5EF4-FFF2-40B4-BE49-F238E27FC236}">
                <a16:creationId xmlns:a16="http://schemas.microsoft.com/office/drawing/2014/main" id="{87930D6E-FAD3-96B9-0F9B-E7FC72FEE82B}"/>
              </a:ext>
            </a:extLst>
          </p:cNvPr>
          <p:cNvSpPr txBox="1"/>
          <p:nvPr/>
        </p:nvSpPr>
        <p:spPr>
          <a:xfrm>
            <a:off x="5480133" y="2445467"/>
            <a:ext cx="1558119" cy="126958"/>
          </a:xfrm>
          <a:prstGeom prst="rect">
            <a:avLst/>
          </a:prstGeom>
          <a:noFill/>
          <a:ln>
            <a:noFill/>
          </a:ln>
        </p:spPr>
        <p:txBody>
          <a:bodyPr wrap="none" lIns="0" tIns="0" rIns="0" bIns="0" anchor="t">
            <a:spAutoFit/>
          </a:bodyPr>
          <a:lstStyle/>
          <a:p>
            <a:pPr algn="l"/>
            <a:r>
              <a:rPr sz="825" dirty="0">
                <a:solidFill>
                  <a:srgbClr val="484848"/>
                </a:solidFill>
                <a:latin typeface="DM Sans" pitchFamily="2" charset="77"/>
              </a:rPr>
              <a:t>Refines model for specific tasks</a:t>
            </a:r>
          </a:p>
        </p:txBody>
      </p:sp>
      <p:sp>
        <p:nvSpPr>
          <p:cNvPr id="36" name="TextBox 35">
            <a:extLst>
              <a:ext uri="{FF2B5EF4-FFF2-40B4-BE49-F238E27FC236}">
                <a16:creationId xmlns:a16="http://schemas.microsoft.com/office/drawing/2014/main" id="{F18072A3-467C-45E6-4D37-5067CA15D583}"/>
              </a:ext>
            </a:extLst>
          </p:cNvPr>
          <p:cNvSpPr txBox="1"/>
          <p:nvPr/>
        </p:nvSpPr>
        <p:spPr>
          <a:xfrm>
            <a:off x="5453345" y="1419119"/>
            <a:ext cx="793487" cy="173124"/>
          </a:xfrm>
          <a:prstGeom prst="rect">
            <a:avLst/>
          </a:prstGeom>
          <a:noFill/>
          <a:ln>
            <a:noFill/>
          </a:ln>
        </p:spPr>
        <p:txBody>
          <a:bodyPr wrap="none" lIns="0" tIns="0" rIns="0" bIns="0" anchor="t">
            <a:spAutoFit/>
          </a:bodyPr>
          <a:lstStyle/>
          <a:p>
            <a:pPr algn="l"/>
            <a:r>
              <a:rPr sz="1125">
                <a:solidFill>
                  <a:srgbClr val="4E88E7"/>
                </a:solidFill>
                <a:latin typeface="DM Sans" pitchFamily="2" charset="77"/>
              </a:rPr>
              <a:t>Pre-training</a:t>
            </a:r>
          </a:p>
        </p:txBody>
      </p:sp>
      <p:sp>
        <p:nvSpPr>
          <p:cNvPr id="37" name="TextBox 36">
            <a:extLst>
              <a:ext uri="{FF2B5EF4-FFF2-40B4-BE49-F238E27FC236}">
                <a16:creationId xmlns:a16="http://schemas.microsoft.com/office/drawing/2014/main" id="{4E328F63-EF49-E87D-7D08-B649D4E3AEEC}"/>
              </a:ext>
            </a:extLst>
          </p:cNvPr>
          <p:cNvSpPr txBox="1"/>
          <p:nvPr/>
        </p:nvSpPr>
        <p:spPr>
          <a:xfrm>
            <a:off x="5453346" y="1694154"/>
            <a:ext cx="1235036" cy="253916"/>
          </a:xfrm>
          <a:prstGeom prst="rect">
            <a:avLst/>
          </a:prstGeom>
          <a:noFill/>
          <a:ln>
            <a:noFill/>
          </a:ln>
        </p:spPr>
        <p:txBody>
          <a:bodyPr wrap="square" lIns="0" tIns="0" rIns="0" bIns="0" anchor="t">
            <a:spAutoFit/>
          </a:bodyPr>
          <a:lstStyle/>
          <a:p>
            <a:pPr algn="l"/>
            <a:r>
              <a:rPr sz="825" dirty="0">
                <a:solidFill>
                  <a:srgbClr val="484848"/>
                </a:solidFill>
                <a:latin typeface="DM Sans" pitchFamily="2" charset="77"/>
              </a:rPr>
              <a:t>Learns patterns from large datasets</a:t>
            </a:r>
          </a:p>
        </p:txBody>
      </p:sp>
      <p:sp>
        <p:nvSpPr>
          <p:cNvPr id="38" name="Rounded Rectangle 38">
            <a:extLst>
              <a:ext uri="{FF2B5EF4-FFF2-40B4-BE49-F238E27FC236}">
                <a16:creationId xmlns:a16="http://schemas.microsoft.com/office/drawing/2014/main" id="{183CA87E-7F81-B589-8979-C53FDF49BA3C}"/>
              </a:ext>
            </a:extLst>
          </p:cNvPr>
          <p:cNvSpPr/>
          <p:nvPr/>
        </p:nvSpPr>
        <p:spPr>
          <a:xfrm>
            <a:off x="5151355" y="3374278"/>
            <a:ext cx="203597" cy="246459"/>
          </a:xfrm>
          <a:custGeom>
            <a:avLst/>
            <a:gdLst/>
            <a:ahLst/>
            <a:cxnLst/>
            <a:rect l="0" t="0" r="0" b="0"/>
            <a:pathLst>
              <a:path w="271462" h="328612">
                <a:moveTo>
                  <a:pt x="271462" y="0"/>
                </a:moveTo>
                <a:lnTo>
                  <a:pt x="28575" y="0"/>
                </a:lnTo>
                <a:cubicBezTo>
                  <a:pt x="12793" y="0"/>
                  <a:pt x="0" y="12793"/>
                  <a:pt x="0" y="28575"/>
                </a:cubicBezTo>
                <a:cubicBezTo>
                  <a:pt x="0" y="44356"/>
                  <a:pt x="12793" y="57150"/>
                  <a:pt x="28575" y="57150"/>
                </a:cubicBezTo>
                <a:lnTo>
                  <a:pt x="257175" y="57150"/>
                </a:lnTo>
                <a:cubicBezTo>
                  <a:pt x="265065" y="57150"/>
                  <a:pt x="271462" y="63546"/>
                  <a:pt x="271462" y="71437"/>
                </a:cubicBezTo>
                <a:lnTo>
                  <a:pt x="271462" y="314325"/>
                </a:lnTo>
                <a:cubicBezTo>
                  <a:pt x="271462" y="322215"/>
                  <a:pt x="265065" y="328612"/>
                  <a:pt x="257175" y="328612"/>
                </a:cubicBezTo>
                <a:lnTo>
                  <a:pt x="28575" y="328612"/>
                </a:lnTo>
                <a:cubicBezTo>
                  <a:pt x="12793" y="328612"/>
                  <a:pt x="0" y="315819"/>
                  <a:pt x="0" y="300037"/>
                </a:cubicBezTo>
                <a:lnTo>
                  <a:pt x="0" y="28575"/>
                </a:lnTo>
                <a:moveTo>
                  <a:pt x="28575" y="28575"/>
                </a:moveTo>
                <a:lnTo>
                  <a:pt x="257175" y="28575"/>
                </a:lnTo>
                <a:moveTo>
                  <a:pt x="228600" y="135731"/>
                </a:moveTo>
                <a:cubicBezTo>
                  <a:pt x="228600" y="123895"/>
                  <a:pt x="219004" y="114300"/>
                  <a:pt x="207168" y="114300"/>
                </a:cubicBezTo>
                <a:lnTo>
                  <a:pt x="78581" y="114300"/>
                </a:lnTo>
                <a:cubicBezTo>
                  <a:pt x="66745" y="114300"/>
                  <a:pt x="57150" y="123895"/>
                  <a:pt x="57150" y="135731"/>
                </a:cubicBezTo>
                <a:lnTo>
                  <a:pt x="57150" y="264318"/>
                </a:lnTo>
                <a:cubicBezTo>
                  <a:pt x="57150" y="276154"/>
                  <a:pt x="66745" y="285750"/>
                  <a:pt x="78581" y="285750"/>
                </a:cubicBezTo>
                <a:lnTo>
                  <a:pt x="207168" y="285750"/>
                </a:lnTo>
                <a:cubicBezTo>
                  <a:pt x="219004" y="285750"/>
                  <a:pt x="228600" y="276154"/>
                  <a:pt x="228600" y="264318"/>
                </a:cubicBezTo>
                <a:close/>
                <a:moveTo>
                  <a:pt x="114300" y="200025"/>
                </a:moveTo>
                <a:lnTo>
                  <a:pt x="114300" y="174021"/>
                </a:lnTo>
                <a:cubicBezTo>
                  <a:pt x="114299" y="171808"/>
                  <a:pt x="115488" y="169766"/>
                  <a:pt x="117414" y="168674"/>
                </a:cubicBezTo>
                <a:cubicBezTo>
                  <a:pt x="119339" y="167583"/>
                  <a:pt x="121702" y="167612"/>
                  <a:pt x="123601" y="168749"/>
                </a:cubicBezTo>
                <a:lnTo>
                  <a:pt x="166949" y="194752"/>
                </a:lnTo>
                <a:cubicBezTo>
                  <a:pt x="168803" y="195862"/>
                  <a:pt x="169938" y="197864"/>
                  <a:pt x="169938" y="200025"/>
                </a:cubicBezTo>
                <a:cubicBezTo>
                  <a:pt x="169938" y="202185"/>
                  <a:pt x="168803" y="204187"/>
                  <a:pt x="166949" y="205297"/>
                </a:cubicBezTo>
                <a:lnTo>
                  <a:pt x="123601" y="231300"/>
                </a:lnTo>
                <a:cubicBezTo>
                  <a:pt x="121702" y="232437"/>
                  <a:pt x="119339" y="232466"/>
                  <a:pt x="117414" y="231375"/>
                </a:cubicBezTo>
                <a:cubicBezTo>
                  <a:pt x="115488" y="230283"/>
                  <a:pt x="114299" y="228241"/>
                  <a:pt x="114300" y="226028"/>
                </a:cubicBezTo>
                <a:close/>
              </a:path>
            </a:pathLst>
          </a:custGeom>
          <a:noFill/>
          <a:ln w="14287">
            <a:solidFill>
              <a:srgbClr val="E55753"/>
            </a:solidFill>
          </a:ln>
        </p:spPr>
        <p:txBody>
          <a:bodyPr rtlCol="0" anchor="ctr"/>
          <a:lstStyle/>
          <a:p>
            <a:pPr algn="ctr"/>
            <a:endParaRPr sz="1050">
              <a:latin typeface="DM Sans" pitchFamily="2" charset="77"/>
            </a:endParaRPr>
          </a:p>
        </p:txBody>
      </p:sp>
      <p:sp>
        <p:nvSpPr>
          <p:cNvPr id="39" name="Rounded Rectangle 39">
            <a:extLst>
              <a:ext uri="{FF2B5EF4-FFF2-40B4-BE49-F238E27FC236}">
                <a16:creationId xmlns:a16="http://schemas.microsoft.com/office/drawing/2014/main" id="{8D9F0E60-421C-FACF-8A46-558BED871736}"/>
              </a:ext>
            </a:extLst>
          </p:cNvPr>
          <p:cNvSpPr/>
          <p:nvPr/>
        </p:nvSpPr>
        <p:spPr>
          <a:xfrm>
            <a:off x="5155265" y="2695720"/>
            <a:ext cx="246491" cy="246459"/>
          </a:xfrm>
          <a:custGeom>
            <a:avLst/>
            <a:gdLst/>
            <a:ahLst/>
            <a:cxnLst/>
            <a:rect l="0" t="0" r="0" b="0"/>
            <a:pathLst>
              <a:path w="328655" h="328612">
                <a:moveTo>
                  <a:pt x="0" y="328612"/>
                </a:moveTo>
                <a:lnTo>
                  <a:pt x="0" y="0"/>
                </a:lnTo>
                <a:moveTo>
                  <a:pt x="14" y="35132"/>
                </a:moveTo>
                <a:lnTo>
                  <a:pt x="46062" y="20959"/>
                </a:lnTo>
                <a:cubicBezTo>
                  <a:pt x="84682" y="9076"/>
                  <a:pt x="126548" y="14402"/>
                  <a:pt x="160962" y="35575"/>
                </a:cubicBezTo>
                <a:cubicBezTo>
                  <a:pt x="194519" y="56236"/>
                  <a:pt x="235216" y="61836"/>
                  <a:pt x="273105" y="51006"/>
                </a:cubicBezTo>
                <a:lnTo>
                  <a:pt x="307709" y="41119"/>
                </a:lnTo>
                <a:cubicBezTo>
                  <a:pt x="312667" y="39715"/>
                  <a:pt x="317995" y="40712"/>
                  <a:pt x="322109" y="43816"/>
                </a:cubicBezTo>
                <a:cubicBezTo>
                  <a:pt x="326222" y="46919"/>
                  <a:pt x="328644" y="51769"/>
                  <a:pt x="328655" y="56921"/>
                </a:cubicBezTo>
                <a:lnTo>
                  <a:pt x="328655" y="244930"/>
                </a:lnTo>
                <a:cubicBezTo>
                  <a:pt x="328655" y="252271"/>
                  <a:pt x="323785" y="258721"/>
                  <a:pt x="316725" y="260732"/>
                </a:cubicBezTo>
                <a:lnTo>
                  <a:pt x="273105" y="273205"/>
                </a:lnTo>
                <a:cubicBezTo>
                  <a:pt x="235215" y="284028"/>
                  <a:pt x="194521" y="278429"/>
                  <a:pt x="160963" y="257775"/>
                </a:cubicBezTo>
                <a:cubicBezTo>
                  <a:pt x="126554" y="236600"/>
                  <a:pt x="84691" y="231274"/>
                  <a:pt x="46077" y="243158"/>
                </a:cubicBezTo>
                <a:lnTo>
                  <a:pt x="14" y="257332"/>
                </a:lnTo>
                <a:close/>
              </a:path>
            </a:pathLst>
          </a:custGeom>
          <a:noFill/>
          <a:ln w="14287">
            <a:solidFill>
              <a:srgbClr val="DE8431"/>
            </a:solidFill>
          </a:ln>
        </p:spPr>
        <p:txBody>
          <a:bodyPr rtlCol="0" anchor="ctr"/>
          <a:lstStyle/>
          <a:p>
            <a:pPr algn="ctr"/>
            <a:endParaRPr sz="1050">
              <a:latin typeface="DM Sans" pitchFamily="2" charset="77"/>
            </a:endParaRPr>
          </a:p>
        </p:txBody>
      </p:sp>
      <p:sp>
        <p:nvSpPr>
          <p:cNvPr id="40" name="Rounded Rectangle 40">
            <a:extLst>
              <a:ext uri="{FF2B5EF4-FFF2-40B4-BE49-F238E27FC236}">
                <a16:creationId xmlns:a16="http://schemas.microsoft.com/office/drawing/2014/main" id="{3667BB69-01D3-D0FD-8CE9-503B59D0DDA6}"/>
              </a:ext>
            </a:extLst>
          </p:cNvPr>
          <p:cNvSpPr/>
          <p:nvPr/>
        </p:nvSpPr>
        <p:spPr>
          <a:xfrm>
            <a:off x="5124567" y="2116854"/>
            <a:ext cx="252952" cy="251816"/>
          </a:xfrm>
          <a:custGeom>
            <a:avLst/>
            <a:gdLst/>
            <a:ahLst/>
            <a:cxnLst/>
            <a:rect l="0" t="0" r="0" b="0"/>
            <a:pathLst>
              <a:path w="337269" h="335754">
                <a:moveTo>
                  <a:pt x="150018" y="235743"/>
                </a:moveTo>
                <a:lnTo>
                  <a:pt x="7143" y="235743"/>
                </a:lnTo>
                <a:cubicBezTo>
                  <a:pt x="13187" y="203082"/>
                  <a:pt x="12187" y="184608"/>
                  <a:pt x="30132" y="176907"/>
                </a:cubicBezTo>
                <a:lnTo>
                  <a:pt x="92868" y="150018"/>
                </a:lnTo>
                <a:lnTo>
                  <a:pt x="92868" y="121443"/>
                </a:lnTo>
                <a:cubicBezTo>
                  <a:pt x="92868" y="121443"/>
                  <a:pt x="79367" y="116457"/>
                  <a:pt x="79367" y="85725"/>
                </a:cubicBezTo>
                <a:cubicBezTo>
                  <a:pt x="65351" y="85725"/>
                  <a:pt x="65351" y="57150"/>
                  <a:pt x="79367" y="57150"/>
                </a:cubicBezTo>
                <a:cubicBezTo>
                  <a:pt x="79367" y="53035"/>
                  <a:pt x="55878" y="22445"/>
                  <a:pt x="85396" y="28575"/>
                </a:cubicBezTo>
                <a:cubicBezTo>
                  <a:pt x="92411" y="0"/>
                  <a:pt x="161563" y="0"/>
                  <a:pt x="168578" y="28575"/>
                </a:cubicBezTo>
                <a:cubicBezTo>
                  <a:pt x="170432" y="38558"/>
                  <a:pt x="168164" y="48866"/>
                  <a:pt x="162291" y="57150"/>
                </a:cubicBezTo>
                <a:cubicBezTo>
                  <a:pt x="175879" y="57150"/>
                  <a:pt x="172164" y="85725"/>
                  <a:pt x="162391" y="85725"/>
                </a:cubicBezTo>
                <a:cubicBezTo>
                  <a:pt x="162391" y="116457"/>
                  <a:pt x="150018" y="121443"/>
                  <a:pt x="150018" y="121443"/>
                </a:cubicBezTo>
                <a:lnTo>
                  <a:pt x="150018" y="150018"/>
                </a:lnTo>
                <a:lnTo>
                  <a:pt x="171449" y="159205"/>
                </a:lnTo>
                <a:moveTo>
                  <a:pt x="233071" y="243344"/>
                </a:moveTo>
                <a:cubicBezTo>
                  <a:pt x="233071" y="254683"/>
                  <a:pt x="242264" y="263875"/>
                  <a:pt x="253603" y="263875"/>
                </a:cubicBezTo>
                <a:cubicBezTo>
                  <a:pt x="264942" y="263875"/>
                  <a:pt x="274134" y="254683"/>
                  <a:pt x="274134" y="243344"/>
                </a:cubicBezTo>
                <a:cubicBezTo>
                  <a:pt x="274134" y="232005"/>
                  <a:pt x="264942" y="222813"/>
                  <a:pt x="253603" y="222813"/>
                </a:cubicBezTo>
                <a:cubicBezTo>
                  <a:pt x="242264" y="222813"/>
                  <a:pt x="233071" y="232005"/>
                  <a:pt x="233071" y="243344"/>
                </a:cubicBezTo>
                <a:close/>
                <a:moveTo>
                  <a:pt x="0" y="0"/>
                </a:moveTo>
                <a:moveTo>
                  <a:pt x="271048" y="163891"/>
                </a:moveTo>
                <a:lnTo>
                  <a:pt x="277106" y="183780"/>
                </a:lnTo>
                <a:cubicBezTo>
                  <a:pt x="279172" y="190628"/>
                  <a:pt x="286194" y="194701"/>
                  <a:pt x="293165" y="193095"/>
                </a:cubicBezTo>
                <a:lnTo>
                  <a:pt x="313339" y="188423"/>
                </a:lnTo>
                <a:cubicBezTo>
                  <a:pt x="321182" y="186655"/>
                  <a:pt x="329261" y="190204"/>
                  <a:pt x="333265" y="197176"/>
                </a:cubicBezTo>
                <a:cubicBezTo>
                  <a:pt x="337269" y="204148"/>
                  <a:pt x="336263" y="212915"/>
                  <a:pt x="330784" y="218798"/>
                </a:cubicBezTo>
                <a:lnTo>
                  <a:pt x="316668" y="234014"/>
                </a:lnTo>
                <a:cubicBezTo>
                  <a:pt x="311838" y="239264"/>
                  <a:pt x="311838" y="247339"/>
                  <a:pt x="316668" y="252588"/>
                </a:cubicBezTo>
                <a:lnTo>
                  <a:pt x="330784" y="267804"/>
                </a:lnTo>
                <a:cubicBezTo>
                  <a:pt x="336263" y="273688"/>
                  <a:pt x="337269" y="282455"/>
                  <a:pt x="333265" y="289427"/>
                </a:cubicBezTo>
                <a:cubicBezTo>
                  <a:pt x="329261" y="296398"/>
                  <a:pt x="321182" y="299947"/>
                  <a:pt x="313339" y="298180"/>
                </a:cubicBezTo>
                <a:lnTo>
                  <a:pt x="293165" y="293508"/>
                </a:lnTo>
                <a:cubicBezTo>
                  <a:pt x="286197" y="291950"/>
                  <a:pt x="279212" y="296051"/>
                  <a:pt x="277177" y="302895"/>
                </a:cubicBezTo>
                <a:lnTo>
                  <a:pt x="271119" y="322783"/>
                </a:lnTo>
                <a:cubicBezTo>
                  <a:pt x="268804" y="330483"/>
                  <a:pt x="261714" y="335754"/>
                  <a:pt x="253674" y="335754"/>
                </a:cubicBezTo>
                <a:cubicBezTo>
                  <a:pt x="245634" y="335754"/>
                  <a:pt x="238544" y="330483"/>
                  <a:pt x="236229" y="322783"/>
                </a:cubicBezTo>
                <a:lnTo>
                  <a:pt x="230100" y="302895"/>
                </a:lnTo>
                <a:cubicBezTo>
                  <a:pt x="228033" y="296046"/>
                  <a:pt x="221011" y="291973"/>
                  <a:pt x="214041" y="293579"/>
                </a:cubicBezTo>
                <a:lnTo>
                  <a:pt x="193867" y="298251"/>
                </a:lnTo>
                <a:cubicBezTo>
                  <a:pt x="186024" y="300019"/>
                  <a:pt x="177944" y="296470"/>
                  <a:pt x="173940" y="289498"/>
                </a:cubicBezTo>
                <a:cubicBezTo>
                  <a:pt x="169936" y="282526"/>
                  <a:pt x="170942" y="273759"/>
                  <a:pt x="176422" y="267876"/>
                </a:cubicBezTo>
                <a:lnTo>
                  <a:pt x="190538" y="252660"/>
                </a:lnTo>
                <a:cubicBezTo>
                  <a:pt x="195367" y="247410"/>
                  <a:pt x="195367" y="239335"/>
                  <a:pt x="190538" y="234086"/>
                </a:cubicBezTo>
                <a:lnTo>
                  <a:pt x="176422" y="218870"/>
                </a:lnTo>
                <a:cubicBezTo>
                  <a:pt x="170942" y="212986"/>
                  <a:pt x="169936" y="204219"/>
                  <a:pt x="173940" y="197247"/>
                </a:cubicBezTo>
                <a:cubicBezTo>
                  <a:pt x="177944" y="190276"/>
                  <a:pt x="186024" y="186727"/>
                  <a:pt x="193867" y="188494"/>
                </a:cubicBezTo>
                <a:lnTo>
                  <a:pt x="214041" y="193167"/>
                </a:lnTo>
                <a:cubicBezTo>
                  <a:pt x="221011" y="194773"/>
                  <a:pt x="228033" y="190699"/>
                  <a:pt x="230100" y="183851"/>
                </a:cubicBezTo>
                <a:lnTo>
                  <a:pt x="236158" y="163963"/>
                </a:lnTo>
                <a:cubicBezTo>
                  <a:pt x="238457" y="156258"/>
                  <a:pt x="245536" y="150972"/>
                  <a:pt x="253576" y="150956"/>
                </a:cubicBezTo>
                <a:cubicBezTo>
                  <a:pt x="261616" y="150939"/>
                  <a:pt x="268717" y="156196"/>
                  <a:pt x="271048" y="163891"/>
                </a:cubicBezTo>
                <a:close/>
              </a:path>
            </a:pathLst>
          </a:custGeom>
          <a:noFill/>
          <a:ln w="14287">
            <a:solidFill>
              <a:srgbClr val="3CC583"/>
            </a:solidFill>
          </a:ln>
        </p:spPr>
        <p:txBody>
          <a:bodyPr rtlCol="0" anchor="ctr"/>
          <a:lstStyle/>
          <a:p>
            <a:pPr algn="ctr"/>
            <a:endParaRPr sz="1050">
              <a:latin typeface="DM Sans" pitchFamily="2" charset="77"/>
            </a:endParaRPr>
          </a:p>
        </p:txBody>
      </p:sp>
      <p:sp>
        <p:nvSpPr>
          <p:cNvPr id="41" name="Rounded Rectangle 41">
            <a:extLst>
              <a:ext uri="{FF2B5EF4-FFF2-40B4-BE49-F238E27FC236}">
                <a16:creationId xmlns:a16="http://schemas.microsoft.com/office/drawing/2014/main" id="{5656AF16-D65A-CDB2-2445-629341EAD184}"/>
              </a:ext>
            </a:extLst>
          </p:cNvPr>
          <p:cNvSpPr/>
          <p:nvPr/>
        </p:nvSpPr>
        <p:spPr>
          <a:xfrm>
            <a:off x="5097069" y="1378936"/>
            <a:ext cx="250919" cy="235745"/>
          </a:xfrm>
          <a:custGeom>
            <a:avLst/>
            <a:gdLst/>
            <a:ahLst/>
            <a:cxnLst/>
            <a:rect l="0" t="0" r="0" b="0"/>
            <a:pathLst>
              <a:path w="334559" h="314326">
                <a:moveTo>
                  <a:pt x="149304" y="267890"/>
                </a:moveTo>
                <a:lnTo>
                  <a:pt x="144304" y="298608"/>
                </a:lnTo>
                <a:lnTo>
                  <a:pt x="98583" y="298608"/>
                </a:lnTo>
                <a:cubicBezTo>
                  <a:pt x="104949" y="214576"/>
                  <a:pt x="78531" y="172997"/>
                  <a:pt x="58578" y="102870"/>
                </a:cubicBezTo>
                <a:cubicBezTo>
                  <a:pt x="0" y="110013"/>
                  <a:pt x="12858" y="45720"/>
                  <a:pt x="12858" y="45720"/>
                </a:cubicBezTo>
                <a:lnTo>
                  <a:pt x="47148" y="34289"/>
                </a:lnTo>
                <a:cubicBezTo>
                  <a:pt x="47148" y="34289"/>
                  <a:pt x="58578" y="0"/>
                  <a:pt x="92868" y="0"/>
                </a:cubicBezTo>
                <a:cubicBezTo>
                  <a:pt x="137160" y="0"/>
                  <a:pt x="142874" y="24288"/>
                  <a:pt x="150019" y="45720"/>
                </a:cubicBezTo>
                <a:cubicBezTo>
                  <a:pt x="161449" y="80010"/>
                  <a:pt x="155734" y="91439"/>
                  <a:pt x="127158" y="91439"/>
                </a:cubicBezTo>
                <a:cubicBezTo>
                  <a:pt x="98583" y="91439"/>
                  <a:pt x="104298" y="72865"/>
                  <a:pt x="104298" y="51434"/>
                </a:cubicBezTo>
                <a:moveTo>
                  <a:pt x="145964" y="88583"/>
                </a:moveTo>
                <a:cubicBezTo>
                  <a:pt x="150250" y="97155"/>
                  <a:pt x="158823" y="102870"/>
                  <a:pt x="173110" y="102870"/>
                </a:cubicBezTo>
                <a:lnTo>
                  <a:pt x="275980" y="102870"/>
                </a:lnTo>
                <a:cubicBezTo>
                  <a:pt x="307413" y="102870"/>
                  <a:pt x="334559" y="128588"/>
                  <a:pt x="333130" y="160021"/>
                </a:cubicBezTo>
                <a:moveTo>
                  <a:pt x="232212" y="284322"/>
                </a:moveTo>
                <a:lnTo>
                  <a:pt x="225068" y="314326"/>
                </a:lnTo>
                <a:lnTo>
                  <a:pt x="197922" y="314326"/>
                </a:lnTo>
                <a:cubicBezTo>
                  <a:pt x="189449" y="279027"/>
                  <a:pt x="187785" y="250311"/>
                  <a:pt x="177968" y="214313"/>
                </a:cubicBezTo>
                <a:cubicBezTo>
                  <a:pt x="137963" y="218600"/>
                  <a:pt x="146535" y="174308"/>
                  <a:pt x="146535" y="174308"/>
                </a:cubicBezTo>
                <a:lnTo>
                  <a:pt x="170824" y="165734"/>
                </a:lnTo>
                <a:cubicBezTo>
                  <a:pt x="170824" y="165734"/>
                  <a:pt x="179397" y="141446"/>
                  <a:pt x="209400" y="141446"/>
                </a:cubicBezTo>
                <a:cubicBezTo>
                  <a:pt x="239404" y="141446"/>
                  <a:pt x="243690" y="158591"/>
                  <a:pt x="247977" y="172878"/>
                </a:cubicBezTo>
                <a:cubicBezTo>
                  <a:pt x="255120" y="195738"/>
                  <a:pt x="250834" y="211454"/>
                  <a:pt x="230832" y="211454"/>
                </a:cubicBezTo>
                <a:cubicBezTo>
                  <a:pt x="210829" y="211454"/>
                  <a:pt x="209400" y="197168"/>
                  <a:pt x="209400" y="181452"/>
                </a:cubicBezTo>
                <a:moveTo>
                  <a:pt x="247517" y="204311"/>
                </a:moveTo>
                <a:lnTo>
                  <a:pt x="297466" y="204311"/>
                </a:lnTo>
                <a:cubicBezTo>
                  <a:pt x="316039" y="204311"/>
                  <a:pt x="331756" y="218598"/>
                  <a:pt x="330327" y="237172"/>
                </a:cubicBezTo>
                <a:cubicBezTo>
                  <a:pt x="328898" y="262889"/>
                  <a:pt x="324612" y="265747"/>
                  <a:pt x="333184" y="282892"/>
                </a:cubicBezTo>
                <a:lnTo>
                  <a:pt x="328898" y="314326"/>
                </a:lnTo>
                <a:lnTo>
                  <a:pt x="300323" y="314326"/>
                </a:lnTo>
                <a:lnTo>
                  <a:pt x="296037" y="288608"/>
                </a:lnTo>
                <a:cubicBezTo>
                  <a:pt x="268891" y="280036"/>
                  <a:pt x="270319" y="252890"/>
                  <a:pt x="270319" y="252890"/>
                </a:cubicBezTo>
              </a:path>
            </a:pathLst>
          </a:custGeom>
          <a:noFill/>
          <a:ln w="14287">
            <a:solidFill>
              <a:srgbClr val="4E88E7"/>
            </a:solidFill>
          </a:ln>
        </p:spPr>
        <p:txBody>
          <a:bodyPr rtlCol="0" anchor="ctr"/>
          <a:lstStyle/>
          <a:p>
            <a:pPr algn="ctr"/>
            <a:endParaRPr sz="1050">
              <a:latin typeface="DM Sans" pitchFamily="2" charset="77"/>
            </a:endParaRPr>
          </a:p>
        </p:txBody>
      </p:sp>
      <p:sp>
        <p:nvSpPr>
          <p:cNvPr id="43" name="Google Shape;12391;p400">
            <a:extLst>
              <a:ext uri="{FF2B5EF4-FFF2-40B4-BE49-F238E27FC236}">
                <a16:creationId xmlns:a16="http://schemas.microsoft.com/office/drawing/2014/main" id="{5FAC310C-4378-7C9C-996C-4651BE884999}"/>
              </a:ext>
            </a:extLst>
          </p:cNvPr>
          <p:cNvSpPr txBox="1">
            <a:spLocks/>
          </p:cNvSpPr>
          <p:nvPr/>
        </p:nvSpPr>
        <p:spPr>
          <a:xfrm>
            <a:off x="5782349" y="384222"/>
            <a:ext cx="2350578" cy="5444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algn="ctr"/>
            <a:r>
              <a:rPr lang="en-US" sz="1400" dirty="0">
                <a:solidFill>
                  <a:schemeClr val="bg2"/>
                </a:solidFill>
                <a:latin typeface="DM Sans" pitchFamily="2" charset="77"/>
              </a:rPr>
              <a:t>Foundational Model</a:t>
            </a:r>
          </a:p>
        </p:txBody>
      </p:sp>
      <p:sp>
        <p:nvSpPr>
          <p:cNvPr id="44" name="TextBox 43">
            <a:extLst>
              <a:ext uri="{FF2B5EF4-FFF2-40B4-BE49-F238E27FC236}">
                <a16:creationId xmlns:a16="http://schemas.microsoft.com/office/drawing/2014/main" id="{E4119CF1-D94E-FB63-7D14-C886F0910F82}"/>
              </a:ext>
            </a:extLst>
          </p:cNvPr>
          <p:cNvSpPr txBox="1"/>
          <p:nvPr/>
        </p:nvSpPr>
        <p:spPr>
          <a:xfrm>
            <a:off x="5818366" y="4546714"/>
            <a:ext cx="2675412" cy="107722"/>
          </a:xfrm>
          <a:prstGeom prst="rect">
            <a:avLst/>
          </a:prstGeom>
          <a:noFill/>
          <a:ln>
            <a:noFill/>
          </a:ln>
        </p:spPr>
        <p:txBody>
          <a:bodyPr wrap="none" lIns="0" tIns="0" rIns="0" bIns="0" anchor="t">
            <a:spAutoFit/>
          </a:bodyPr>
          <a:lstStyle/>
          <a:p>
            <a:pPr algn="l"/>
            <a:r>
              <a:rPr lang="en-US" sz="700" dirty="0">
                <a:solidFill>
                  <a:srgbClr val="484848"/>
                </a:solidFill>
                <a:latin typeface="DM Sans" pitchFamily="2" charset="77"/>
              </a:rPr>
              <a:t>E.g., OpenAI GPT-5, Anthropic Claude Sonnet, Google Gemini 2.5.</a:t>
            </a:r>
            <a:endParaRPr sz="700" dirty="0">
              <a:solidFill>
                <a:srgbClr val="484848"/>
              </a:solidFill>
              <a:latin typeface="DM Sans" pitchFamily="2" charset="77"/>
            </a:endParaRPr>
          </a:p>
        </p:txBody>
      </p:sp>
      <p:sp>
        <p:nvSpPr>
          <p:cNvPr id="45" name="Google Shape;4861;p161">
            <a:extLst>
              <a:ext uri="{FF2B5EF4-FFF2-40B4-BE49-F238E27FC236}">
                <a16:creationId xmlns:a16="http://schemas.microsoft.com/office/drawing/2014/main" id="{086F3EAF-38C7-43BC-198E-B8B28C6E9673}"/>
              </a:ext>
            </a:extLst>
          </p:cNvPr>
          <p:cNvSpPr txBox="1">
            <a:spLocks/>
          </p:cNvSpPr>
          <p:nvPr/>
        </p:nvSpPr>
        <p:spPr>
          <a:xfrm>
            <a:off x="897475" y="3267040"/>
            <a:ext cx="3465720" cy="59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171450" indent="-171450"/>
            <a:r>
              <a:rPr lang="en-US" dirty="0">
                <a:latin typeface="DM Sans" pitchFamily="2" charset="77"/>
              </a:rPr>
              <a:t>Feed it curated examples from your target domain</a:t>
            </a:r>
          </a:p>
          <a:p>
            <a:pPr marL="171450" indent="-171450"/>
            <a:r>
              <a:rPr lang="en-US" dirty="0">
                <a:latin typeface="DM Sans" pitchFamily="2" charset="77"/>
              </a:rPr>
              <a:t>Adjusts model weights so it learns your style, terminology, and goals</a:t>
            </a:r>
          </a:p>
        </p:txBody>
      </p:sp>
      <p:sp>
        <p:nvSpPr>
          <p:cNvPr id="50" name="Google Shape;4861;p161">
            <a:extLst>
              <a:ext uri="{FF2B5EF4-FFF2-40B4-BE49-F238E27FC236}">
                <a16:creationId xmlns:a16="http://schemas.microsoft.com/office/drawing/2014/main" id="{C96ACA5A-1C33-45EA-6132-52153E1B5314}"/>
              </a:ext>
            </a:extLst>
          </p:cNvPr>
          <p:cNvSpPr txBox="1">
            <a:spLocks/>
          </p:cNvSpPr>
          <p:nvPr/>
        </p:nvSpPr>
        <p:spPr>
          <a:xfrm>
            <a:off x="897475" y="4192318"/>
            <a:ext cx="3465720" cy="59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171450" indent="-171450"/>
            <a:r>
              <a:rPr lang="en-US" dirty="0">
                <a:latin typeface="DM Sans" pitchFamily="2" charset="77"/>
              </a:rPr>
              <a:t>Test on held-out data to measure accuracy and prevent overfitting</a:t>
            </a:r>
          </a:p>
          <a:p>
            <a:pPr marL="171450" indent="-171450"/>
            <a:r>
              <a:rPr lang="en-US" dirty="0">
                <a:latin typeface="DM Sans" pitchFamily="2" charset="77"/>
              </a:rPr>
              <a:t>Deploy the fine-tuned model as a specialized version of the original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718"/>
        <p:cNvGrpSpPr/>
        <p:nvPr/>
      </p:nvGrpSpPr>
      <p:grpSpPr>
        <a:xfrm>
          <a:off x="0" y="0"/>
          <a:ext cx="0" cy="0"/>
          <a:chOff x="0" y="0"/>
          <a:chExt cx="0" cy="0"/>
        </a:xfrm>
      </p:grpSpPr>
      <p:sp>
        <p:nvSpPr>
          <p:cNvPr id="8719" name="Google Shape;8719;p283"/>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a:t>
            </a:r>
          </a:p>
        </p:txBody>
      </p:sp>
      <p:sp>
        <p:nvSpPr>
          <p:cNvPr id="8720" name="Google Shape;8720;p283"/>
          <p:cNvSpPr/>
          <p:nvPr/>
        </p:nvSpPr>
        <p:spPr>
          <a:xfrm>
            <a:off x="356625" y="1453775"/>
            <a:ext cx="958200" cy="743100"/>
          </a:xfrm>
          <a:prstGeom prst="roundRect">
            <a:avLst>
              <a:gd name="adj" fmla="val 16667"/>
            </a:avLst>
          </a:prstGeom>
          <a:solidFill>
            <a:schemeClr val="accent4">
              <a:lumMod val="20000"/>
              <a:lumOff val="80000"/>
            </a:schemeClr>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1" name="Google Shape;8721;p283"/>
          <p:cNvSpPr/>
          <p:nvPr/>
        </p:nvSpPr>
        <p:spPr>
          <a:xfrm>
            <a:off x="356625" y="2306780"/>
            <a:ext cx="958200" cy="743100"/>
          </a:xfrm>
          <a:prstGeom prst="roundRect">
            <a:avLst>
              <a:gd name="adj" fmla="val 16667"/>
            </a:avLst>
          </a:prstGeom>
          <a:solidFill>
            <a:schemeClr val="accent6"/>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2" name="Google Shape;8722;p283"/>
          <p:cNvSpPr/>
          <p:nvPr/>
        </p:nvSpPr>
        <p:spPr>
          <a:xfrm>
            <a:off x="356625" y="3444196"/>
            <a:ext cx="958200" cy="1400932"/>
          </a:xfrm>
          <a:prstGeom prst="roundRect">
            <a:avLst>
              <a:gd name="adj" fmla="val 16667"/>
            </a:avLst>
          </a:prstGeom>
          <a:solidFill>
            <a:schemeClr val="accent3">
              <a:lumMod val="20000"/>
              <a:lumOff val="80000"/>
            </a:schemeClr>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3" name="Google Shape;8723;p283"/>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DM Sans" pitchFamily="2" charset="77"/>
              </a:rPr>
              <a:t>LLM Fine-tuning – Analysis</a:t>
            </a:r>
          </a:p>
        </p:txBody>
      </p:sp>
      <p:sp>
        <p:nvSpPr>
          <p:cNvPr id="8724" name="Google Shape;8724;p283"/>
          <p:cNvSpPr/>
          <p:nvPr/>
        </p:nvSpPr>
        <p:spPr>
          <a:xfrm>
            <a:off x="1190757" y="2306779"/>
            <a:ext cx="7605600" cy="743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30612"/>
              </a:solidFill>
              <a:effectLst/>
              <a:uLnTx/>
              <a:uFillTx/>
              <a:latin typeface="DM Sans" pitchFamily="2" charset="77"/>
              <a:ea typeface="DM Sans"/>
              <a:cs typeface="DM Sans"/>
              <a:sym typeface="DM Sans"/>
            </a:endParaRPr>
          </a:p>
        </p:txBody>
      </p:sp>
      <p:sp>
        <p:nvSpPr>
          <p:cNvPr id="8725" name="Google Shape;8725;p283"/>
          <p:cNvSpPr/>
          <p:nvPr/>
        </p:nvSpPr>
        <p:spPr>
          <a:xfrm>
            <a:off x="1190625" y="3444201"/>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30612"/>
              </a:buClr>
              <a:buSzPts val="1100"/>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6" name="Google Shape;8726;p283"/>
          <p:cNvSpPr/>
          <p:nvPr/>
        </p:nvSpPr>
        <p:spPr>
          <a:xfrm>
            <a:off x="3761522" y="3444200"/>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7" name="Google Shape;8727;p283"/>
          <p:cNvSpPr/>
          <p:nvPr/>
        </p:nvSpPr>
        <p:spPr>
          <a:xfrm>
            <a:off x="6333404" y="3444200"/>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8" name="Google Shape;8728;p283"/>
          <p:cNvSpPr/>
          <p:nvPr/>
        </p:nvSpPr>
        <p:spPr>
          <a:xfrm>
            <a:off x="2042787"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29" name="Google Shape;8729;p283"/>
          <p:cNvSpPr/>
          <p:nvPr/>
        </p:nvSpPr>
        <p:spPr>
          <a:xfrm>
            <a:off x="4614464"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30" name="Google Shape;8730;p283"/>
          <p:cNvSpPr/>
          <p:nvPr/>
        </p:nvSpPr>
        <p:spPr>
          <a:xfrm>
            <a:off x="7186626"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31" name="Google Shape;8731;p283"/>
          <p:cNvSpPr/>
          <p:nvPr/>
        </p:nvSpPr>
        <p:spPr>
          <a:xfrm>
            <a:off x="1190757" y="1453775"/>
            <a:ext cx="7605600" cy="743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30612"/>
              </a:buClr>
              <a:buSzPts val="1100"/>
              <a:buFont typeface="Arial"/>
              <a:buNone/>
              <a:tabLst/>
              <a:defRPr/>
            </a:pPr>
            <a:endParaRPr kumimoji="0" sz="1200" b="0" i="0" u="none" strike="noStrike" kern="0" cap="none" spc="0" normalizeH="0" baseline="0" noProof="0">
              <a:ln>
                <a:noFill/>
              </a:ln>
              <a:solidFill>
                <a:srgbClr val="030612"/>
              </a:solidFill>
              <a:effectLst/>
              <a:uLnTx/>
              <a:uFillTx/>
              <a:latin typeface="DM Sans" pitchFamily="2" charset="77"/>
              <a:ea typeface="DM Sans"/>
              <a:cs typeface="DM Sans"/>
              <a:sym typeface="DM Sans"/>
            </a:endParaRPr>
          </a:p>
        </p:txBody>
      </p:sp>
      <p:sp>
        <p:nvSpPr>
          <p:cNvPr id="8732" name="Google Shape;8732;p283"/>
          <p:cNvSpPr txBox="1">
            <a:spLocks noGrp="1"/>
          </p:cNvSpPr>
          <p:nvPr>
            <p:ph type="body" idx="2"/>
          </p:nvPr>
        </p:nvSpPr>
        <p:spPr>
          <a:xfrm>
            <a:off x="1297575"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Fine-tuning on past chat transcripts ensures consistent tone and domain-specific answers without long prompts.</a:t>
            </a:r>
            <a:endParaRPr dirty="0">
              <a:latin typeface="DM Sans" pitchFamily="2" charset="77"/>
            </a:endParaRPr>
          </a:p>
        </p:txBody>
      </p:sp>
      <p:sp>
        <p:nvSpPr>
          <p:cNvPr id="8733" name="Google Shape;8733;p283"/>
          <p:cNvSpPr txBox="1">
            <a:spLocks noGrp="1"/>
          </p:cNvSpPr>
          <p:nvPr>
            <p:ph type="body" idx="2"/>
          </p:nvPr>
        </p:nvSpPr>
        <p:spPr>
          <a:xfrm>
            <a:off x="3814922"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Fine-tuning on contracts and filings gives the model precise terminology and formatting, reducing editing time.</a:t>
            </a:r>
            <a:endParaRPr dirty="0">
              <a:latin typeface="DM Sans" pitchFamily="2" charset="77"/>
            </a:endParaRPr>
          </a:p>
        </p:txBody>
      </p:sp>
      <p:sp>
        <p:nvSpPr>
          <p:cNvPr id="8734" name="Google Shape;8734;p283"/>
          <p:cNvSpPr txBox="1">
            <a:spLocks noGrp="1"/>
          </p:cNvSpPr>
          <p:nvPr>
            <p:ph type="body" idx="2"/>
          </p:nvPr>
        </p:nvSpPr>
        <p:spPr>
          <a:xfrm>
            <a:off x="6386804"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Fine-tuning on vetted clinical guidelines improves accuracy and safety, minimizing the risk of hallucinated advice.</a:t>
            </a:r>
            <a:endParaRPr lang="en-US" dirty="0">
              <a:latin typeface="DM Sans" pitchFamily="2" charset="77"/>
            </a:endParaRPr>
          </a:p>
        </p:txBody>
      </p:sp>
      <p:sp>
        <p:nvSpPr>
          <p:cNvPr id="8735" name="Google Shape;8735;p283"/>
          <p:cNvSpPr txBox="1">
            <a:spLocks noGrp="1"/>
          </p:cNvSpPr>
          <p:nvPr>
            <p:ph type="subTitle" idx="3"/>
          </p:nvPr>
        </p:nvSpPr>
        <p:spPr>
          <a:xfrm>
            <a:off x="1188720" y="1453896"/>
            <a:ext cx="76077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M Sans" pitchFamily="2" charset="77"/>
              </a:rPr>
              <a:t>Fine-tuning deeply customizes an LLM’s behavior, improving accuracy, tone, and efficiency for specific tasks while reducing the need for complex prompts.</a:t>
            </a:r>
            <a:endParaRPr dirty="0">
              <a:latin typeface="DM Sans" pitchFamily="2" charset="77"/>
            </a:endParaRPr>
          </a:p>
        </p:txBody>
      </p:sp>
      <p:sp>
        <p:nvSpPr>
          <p:cNvPr id="8736" name="Google Shape;8736;p283"/>
          <p:cNvSpPr txBox="1">
            <a:spLocks noGrp="1"/>
          </p:cNvSpPr>
          <p:nvPr>
            <p:ph type="subTitle" idx="3"/>
          </p:nvPr>
        </p:nvSpPr>
        <p:spPr>
          <a:xfrm>
            <a:off x="1188720" y="2295144"/>
            <a:ext cx="76077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M Sans" pitchFamily="2" charset="77"/>
              </a:rPr>
              <a:t>Fine-tuning is resource-intensive, requiring high-quality labeled data, significant compute, and periodic retraining as domain knowledge evolves.</a:t>
            </a:r>
            <a:endParaRPr dirty="0">
              <a:latin typeface="DM Sans" pitchFamily="2" charset="77"/>
            </a:endParaRPr>
          </a:p>
        </p:txBody>
      </p:sp>
      <p:sp>
        <p:nvSpPr>
          <p:cNvPr id="8737" name="Google Shape;8737;p283"/>
          <p:cNvSpPr txBox="1">
            <a:spLocks noGrp="1"/>
          </p:cNvSpPr>
          <p:nvPr>
            <p:ph type="subTitle" idx="3"/>
          </p:nvPr>
        </p:nvSpPr>
        <p:spPr>
          <a:xfrm>
            <a:off x="1298450" y="3446436"/>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a:latin typeface="DM Sans" pitchFamily="2" charset="77"/>
              </a:rPr>
              <a:t>Customer Support Bots</a:t>
            </a:r>
            <a:endParaRPr b="0" dirty="0">
              <a:latin typeface="DM Sans" pitchFamily="2" charset="77"/>
            </a:endParaRPr>
          </a:p>
        </p:txBody>
      </p:sp>
      <p:sp>
        <p:nvSpPr>
          <p:cNvPr id="8738" name="Google Shape;8738;p283"/>
          <p:cNvSpPr txBox="1">
            <a:spLocks noGrp="1"/>
          </p:cNvSpPr>
          <p:nvPr>
            <p:ph type="subTitle" idx="3"/>
          </p:nvPr>
        </p:nvSpPr>
        <p:spPr>
          <a:xfrm>
            <a:off x="354775" y="1451400"/>
            <a:ext cx="834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Benefits</a:t>
            </a:r>
            <a:endParaRPr sz="1000" dirty="0">
              <a:latin typeface="DM Sans" pitchFamily="2" charset="77"/>
            </a:endParaRPr>
          </a:p>
        </p:txBody>
      </p:sp>
      <p:sp>
        <p:nvSpPr>
          <p:cNvPr id="8739" name="Google Shape;8739;p283"/>
          <p:cNvSpPr txBox="1">
            <a:spLocks noGrp="1"/>
          </p:cNvSpPr>
          <p:nvPr>
            <p:ph type="subTitle" idx="3"/>
          </p:nvPr>
        </p:nvSpPr>
        <p:spPr>
          <a:xfrm>
            <a:off x="356625" y="2321125"/>
            <a:ext cx="8340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Drawbacks</a:t>
            </a:r>
            <a:endParaRPr sz="1000" dirty="0">
              <a:latin typeface="DM Sans" pitchFamily="2" charset="77"/>
            </a:endParaRPr>
          </a:p>
        </p:txBody>
      </p:sp>
      <p:sp>
        <p:nvSpPr>
          <p:cNvPr id="8740" name="Google Shape;8740;p283"/>
          <p:cNvSpPr txBox="1">
            <a:spLocks noGrp="1"/>
          </p:cNvSpPr>
          <p:nvPr>
            <p:ph type="subTitle" idx="3"/>
          </p:nvPr>
        </p:nvSpPr>
        <p:spPr>
          <a:xfrm>
            <a:off x="354325" y="3447300"/>
            <a:ext cx="834000" cy="1397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Sample Use Cases</a:t>
            </a:r>
            <a:endParaRPr sz="1000" dirty="0">
              <a:latin typeface="DM Sans" pitchFamily="2" charset="77"/>
            </a:endParaRPr>
          </a:p>
        </p:txBody>
      </p:sp>
      <p:sp>
        <p:nvSpPr>
          <p:cNvPr id="8741" name="Google Shape;8741;p283"/>
          <p:cNvSpPr txBox="1">
            <a:spLocks noGrp="1"/>
          </p:cNvSpPr>
          <p:nvPr>
            <p:ph type="subTitle" idx="3"/>
          </p:nvPr>
        </p:nvSpPr>
        <p:spPr>
          <a:xfrm>
            <a:off x="3813158" y="3444022"/>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a:latin typeface="DM Sans" pitchFamily="2" charset="77"/>
              </a:rPr>
              <a:t>Legal Document Drafting</a:t>
            </a:r>
            <a:endParaRPr b="0" dirty="0">
              <a:latin typeface="DM Sans" pitchFamily="2" charset="77"/>
            </a:endParaRPr>
          </a:p>
        </p:txBody>
      </p:sp>
      <p:sp>
        <p:nvSpPr>
          <p:cNvPr id="8742" name="Google Shape;8742;p283"/>
          <p:cNvSpPr txBox="1">
            <a:spLocks noGrp="1"/>
          </p:cNvSpPr>
          <p:nvPr>
            <p:ph type="subTitle" idx="3"/>
          </p:nvPr>
        </p:nvSpPr>
        <p:spPr>
          <a:xfrm>
            <a:off x="6385629" y="3444022"/>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a:latin typeface="DM Sans" pitchFamily="2" charset="77"/>
              </a:rPr>
              <a:t>Medical Question Answering</a:t>
            </a:r>
            <a:endParaRPr b="0" dirty="0">
              <a:latin typeface="DM Sans" pitchFamily="2" charset="77"/>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50">
          <a:extLst>
            <a:ext uri="{FF2B5EF4-FFF2-40B4-BE49-F238E27FC236}">
              <a16:creationId xmlns:a16="http://schemas.microsoft.com/office/drawing/2014/main" id="{E250409D-0A86-BB24-7A90-0B98E47B7F07}"/>
            </a:ext>
          </a:extLst>
        </p:cNvPr>
        <p:cNvGrpSpPr/>
        <p:nvPr/>
      </p:nvGrpSpPr>
      <p:grpSpPr>
        <a:xfrm>
          <a:off x="0" y="0"/>
          <a:ext cx="0" cy="0"/>
          <a:chOff x="0" y="0"/>
          <a:chExt cx="0" cy="0"/>
        </a:xfrm>
      </p:grpSpPr>
      <p:sp>
        <p:nvSpPr>
          <p:cNvPr id="4851" name="Google Shape;4851;p161">
            <a:extLst>
              <a:ext uri="{FF2B5EF4-FFF2-40B4-BE49-F238E27FC236}">
                <a16:creationId xmlns:a16="http://schemas.microsoft.com/office/drawing/2014/main" id="{49E63716-86DD-4215-4D25-5E629158C5BC}"/>
              </a:ext>
            </a:extLst>
          </p:cNvPr>
          <p:cNvSpPr txBox="1">
            <a:spLocks noGrp="1"/>
          </p:cNvSpPr>
          <p:nvPr>
            <p:ph type="title" idx="4"/>
          </p:nvPr>
        </p:nvSpPr>
        <p:spPr>
          <a:xfrm>
            <a:off x="356675" y="4048413"/>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03</a:t>
            </a:r>
            <a:endParaRPr sz="1800" b="0">
              <a:latin typeface="DM Sans" pitchFamily="2" charset="77"/>
            </a:endParaRPr>
          </a:p>
        </p:txBody>
      </p:sp>
      <p:sp>
        <p:nvSpPr>
          <p:cNvPr id="4852" name="Google Shape;4852;p161">
            <a:extLst>
              <a:ext uri="{FF2B5EF4-FFF2-40B4-BE49-F238E27FC236}">
                <a16:creationId xmlns:a16="http://schemas.microsoft.com/office/drawing/2014/main" id="{61764482-6D99-234C-94EA-D6DA2F5B1DEB}"/>
              </a:ext>
            </a:extLst>
          </p:cNvPr>
          <p:cNvSpPr/>
          <p:nvPr/>
        </p:nvSpPr>
        <p:spPr>
          <a:xfrm>
            <a:off x="4800575" y="94200"/>
            <a:ext cx="4210800" cy="4955100"/>
          </a:xfrm>
          <a:prstGeom prst="roundRect">
            <a:avLst>
              <a:gd name="adj" fmla="val 2247"/>
            </a:avLst>
          </a:pr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sp>
        <p:nvSpPr>
          <p:cNvPr id="4853" name="Google Shape;4853;p161">
            <a:extLst>
              <a:ext uri="{FF2B5EF4-FFF2-40B4-BE49-F238E27FC236}">
                <a16:creationId xmlns:a16="http://schemas.microsoft.com/office/drawing/2014/main" id="{129F0596-F74C-DC37-51B8-807BAB0C91CB}"/>
              </a:ext>
            </a:extLst>
          </p:cNvPr>
          <p:cNvSpPr txBox="1">
            <a:spLocks noGrp="1"/>
          </p:cNvSpPr>
          <p:nvPr>
            <p:ph type="title"/>
          </p:nvPr>
        </p:nvSpPr>
        <p:spPr>
          <a:xfrm>
            <a:off x="356650" y="539375"/>
            <a:ext cx="4443900" cy="82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DM Sans" pitchFamily="2" charset="77"/>
              </a:rPr>
              <a:t>Prompt Engineering</a:t>
            </a:r>
            <a:endParaRPr dirty="0">
              <a:latin typeface="DM Sans" pitchFamily="2" charset="77"/>
            </a:endParaRPr>
          </a:p>
        </p:txBody>
      </p:sp>
      <p:sp>
        <p:nvSpPr>
          <p:cNvPr id="4854" name="Google Shape;4854;p161">
            <a:extLst>
              <a:ext uri="{FF2B5EF4-FFF2-40B4-BE49-F238E27FC236}">
                <a16:creationId xmlns:a16="http://schemas.microsoft.com/office/drawing/2014/main" id="{7B6247FC-DB38-25D8-3E36-29F880CC0B4C}"/>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a:t>
            </a:r>
          </a:p>
        </p:txBody>
      </p:sp>
      <p:sp>
        <p:nvSpPr>
          <p:cNvPr id="4855" name="Google Shape;4855;p161">
            <a:extLst>
              <a:ext uri="{FF2B5EF4-FFF2-40B4-BE49-F238E27FC236}">
                <a16:creationId xmlns:a16="http://schemas.microsoft.com/office/drawing/2014/main" id="{B69A0882-2CFE-F33D-6272-747C37713E59}"/>
              </a:ext>
            </a:extLst>
          </p:cNvPr>
          <p:cNvSpPr txBox="1">
            <a:spLocks noGrp="1"/>
          </p:cNvSpPr>
          <p:nvPr>
            <p:ph type="title" idx="4"/>
          </p:nvPr>
        </p:nvSpPr>
        <p:spPr>
          <a:xfrm>
            <a:off x="356675" y="3047500"/>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02</a:t>
            </a:r>
            <a:endParaRPr sz="1800" b="0">
              <a:latin typeface="DM Sans" pitchFamily="2" charset="77"/>
            </a:endParaRPr>
          </a:p>
        </p:txBody>
      </p:sp>
      <p:sp>
        <p:nvSpPr>
          <p:cNvPr id="4856" name="Google Shape;4856;p161">
            <a:extLst>
              <a:ext uri="{FF2B5EF4-FFF2-40B4-BE49-F238E27FC236}">
                <a16:creationId xmlns:a16="http://schemas.microsoft.com/office/drawing/2014/main" id="{1B5A9B0D-FDF2-8774-94A1-545B4B43A1F9}"/>
              </a:ext>
            </a:extLst>
          </p:cNvPr>
          <p:cNvSpPr txBox="1">
            <a:spLocks noGrp="1"/>
          </p:cNvSpPr>
          <p:nvPr>
            <p:ph type="title" idx="4"/>
          </p:nvPr>
        </p:nvSpPr>
        <p:spPr>
          <a:xfrm>
            <a:off x="356675" y="2046575"/>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01</a:t>
            </a:r>
            <a:endParaRPr sz="1800" b="0">
              <a:latin typeface="DM Sans" pitchFamily="2" charset="77"/>
            </a:endParaRPr>
          </a:p>
        </p:txBody>
      </p:sp>
      <p:sp>
        <p:nvSpPr>
          <p:cNvPr id="4858" name="Google Shape;4858;p161">
            <a:extLst>
              <a:ext uri="{FF2B5EF4-FFF2-40B4-BE49-F238E27FC236}">
                <a16:creationId xmlns:a16="http://schemas.microsoft.com/office/drawing/2014/main" id="{A3E05E96-E588-BBE6-D056-25FA0A731C91}"/>
              </a:ext>
            </a:extLst>
          </p:cNvPr>
          <p:cNvSpPr txBox="1">
            <a:spLocks noGrp="1"/>
          </p:cNvSpPr>
          <p:nvPr>
            <p:ph type="subTitle" idx="3"/>
          </p:nvPr>
        </p:nvSpPr>
        <p:spPr>
          <a:xfrm>
            <a:off x="897575" y="4048425"/>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DM Sans" pitchFamily="2" charset="77"/>
              </a:rPr>
              <a:t>Standardize and Automate</a:t>
            </a:r>
            <a:endParaRPr dirty="0">
              <a:latin typeface="DM Sans" pitchFamily="2" charset="77"/>
            </a:endParaRPr>
          </a:p>
        </p:txBody>
      </p:sp>
      <p:sp>
        <p:nvSpPr>
          <p:cNvPr id="4860" name="Google Shape;4860;p161">
            <a:extLst>
              <a:ext uri="{FF2B5EF4-FFF2-40B4-BE49-F238E27FC236}">
                <a16:creationId xmlns:a16="http://schemas.microsoft.com/office/drawing/2014/main" id="{1B2BAA0C-F555-E92C-9EA4-2B7D4FA7AE8E}"/>
              </a:ext>
            </a:extLst>
          </p:cNvPr>
          <p:cNvSpPr txBox="1">
            <a:spLocks noGrp="1"/>
          </p:cNvSpPr>
          <p:nvPr>
            <p:ph type="subTitle" idx="3"/>
          </p:nvPr>
        </p:nvSpPr>
        <p:spPr>
          <a:xfrm>
            <a:off x="897525" y="3047500"/>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DM Sans" pitchFamily="2" charset="77"/>
              </a:rPr>
              <a:t>Test and Refine Outputs</a:t>
            </a:r>
            <a:endParaRPr dirty="0">
              <a:latin typeface="DM Sans" pitchFamily="2" charset="77"/>
            </a:endParaRPr>
          </a:p>
        </p:txBody>
      </p:sp>
      <p:sp>
        <p:nvSpPr>
          <p:cNvPr id="4861" name="Google Shape;4861;p161">
            <a:extLst>
              <a:ext uri="{FF2B5EF4-FFF2-40B4-BE49-F238E27FC236}">
                <a16:creationId xmlns:a16="http://schemas.microsoft.com/office/drawing/2014/main" id="{7E94AFE0-7F3F-37F0-C6BC-6D3E9AF8C3A0}"/>
              </a:ext>
            </a:extLst>
          </p:cNvPr>
          <p:cNvSpPr txBox="1">
            <a:spLocks noGrp="1"/>
          </p:cNvSpPr>
          <p:nvPr>
            <p:ph type="body" idx="2"/>
          </p:nvPr>
        </p:nvSpPr>
        <p:spPr>
          <a:xfrm>
            <a:off x="897626" y="2203860"/>
            <a:ext cx="3532258" cy="592500"/>
          </a:xfrm>
          <a:prstGeom prst="rect">
            <a:avLst/>
          </a:prstGeom>
        </p:spPr>
        <p:txBody>
          <a:bodyPr spcFirstLastPara="1" wrap="square" lIns="91425" tIns="91425" rIns="91425" bIns="91425" anchor="t" anchorCtr="0">
            <a:noAutofit/>
          </a:bodyPr>
          <a:lstStyle/>
          <a:p>
            <a:pPr marL="171450" indent="-171450"/>
            <a:r>
              <a:rPr lang="en-US" dirty="0">
                <a:latin typeface="DM Sans" pitchFamily="2" charset="77"/>
              </a:rPr>
              <a:t>Write clear, structured instructions that guide the model’s behavior</a:t>
            </a:r>
          </a:p>
          <a:p>
            <a:pPr marL="171450" indent="-171450"/>
            <a:r>
              <a:rPr lang="en-US" dirty="0">
                <a:latin typeface="DM Sans" pitchFamily="2" charset="77"/>
              </a:rPr>
              <a:t>Include context, format, tone, role, and constraints using proper technique for the use case</a:t>
            </a:r>
            <a:endParaRPr dirty="0">
              <a:latin typeface="DM Sans" pitchFamily="2" charset="77"/>
            </a:endParaRPr>
          </a:p>
        </p:txBody>
      </p:sp>
      <p:sp>
        <p:nvSpPr>
          <p:cNvPr id="4862" name="Google Shape;4862;p161">
            <a:extLst>
              <a:ext uri="{FF2B5EF4-FFF2-40B4-BE49-F238E27FC236}">
                <a16:creationId xmlns:a16="http://schemas.microsoft.com/office/drawing/2014/main" id="{C7489950-ADF0-CBD2-F77F-170A6EF9452F}"/>
              </a:ext>
            </a:extLst>
          </p:cNvPr>
          <p:cNvSpPr txBox="1">
            <a:spLocks noGrp="1"/>
          </p:cNvSpPr>
          <p:nvPr>
            <p:ph type="subTitle" idx="3"/>
          </p:nvPr>
        </p:nvSpPr>
        <p:spPr>
          <a:xfrm>
            <a:off x="897525" y="2046575"/>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DM Sans" pitchFamily="2" charset="77"/>
              </a:rPr>
              <a:t>Design Effective Prompts</a:t>
            </a:r>
            <a:endParaRPr dirty="0">
              <a:latin typeface="DM Sans" pitchFamily="2" charset="77"/>
            </a:endParaRPr>
          </a:p>
        </p:txBody>
      </p:sp>
      <p:sp>
        <p:nvSpPr>
          <p:cNvPr id="4863" name="Google Shape;4863;p161">
            <a:extLst>
              <a:ext uri="{FF2B5EF4-FFF2-40B4-BE49-F238E27FC236}">
                <a16:creationId xmlns:a16="http://schemas.microsoft.com/office/drawing/2014/main" id="{F5A9F3AE-77F7-E4D7-F4F1-D1F7B78F9E03}"/>
              </a:ext>
            </a:extLst>
          </p:cNvPr>
          <p:cNvSpPr txBox="1">
            <a:spLocks noGrp="1"/>
          </p:cNvSpPr>
          <p:nvPr>
            <p:ph type="body" idx="2"/>
          </p:nvPr>
        </p:nvSpPr>
        <p:spPr>
          <a:xfrm>
            <a:off x="356650" y="1363475"/>
            <a:ext cx="4443900" cy="683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DM Sans" pitchFamily="2" charset="77"/>
              </a:rPr>
              <a:t>High-level overview of prompt engineering process for LLMs. </a:t>
            </a:r>
            <a:endParaRPr dirty="0">
              <a:latin typeface="DM Sans" pitchFamily="2" charset="77"/>
            </a:endParaRPr>
          </a:p>
        </p:txBody>
      </p:sp>
      <p:sp>
        <p:nvSpPr>
          <p:cNvPr id="43" name="Google Shape;12391;p400">
            <a:extLst>
              <a:ext uri="{FF2B5EF4-FFF2-40B4-BE49-F238E27FC236}">
                <a16:creationId xmlns:a16="http://schemas.microsoft.com/office/drawing/2014/main" id="{20160DE8-74DF-63B2-9779-C976DB84CDE7}"/>
              </a:ext>
            </a:extLst>
          </p:cNvPr>
          <p:cNvSpPr txBox="1">
            <a:spLocks/>
          </p:cNvSpPr>
          <p:nvPr/>
        </p:nvSpPr>
        <p:spPr>
          <a:xfrm>
            <a:off x="5782349" y="735097"/>
            <a:ext cx="2350578" cy="5444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algn="ctr"/>
            <a:r>
              <a:rPr lang="en-US" sz="1400" dirty="0">
                <a:solidFill>
                  <a:schemeClr val="bg2"/>
                </a:solidFill>
                <a:latin typeface="DM Sans" pitchFamily="2" charset="77"/>
              </a:rPr>
              <a:t>From prompt to action plan</a:t>
            </a:r>
          </a:p>
        </p:txBody>
      </p:sp>
      <p:sp>
        <p:nvSpPr>
          <p:cNvPr id="45" name="Google Shape;4861;p161">
            <a:extLst>
              <a:ext uri="{FF2B5EF4-FFF2-40B4-BE49-F238E27FC236}">
                <a16:creationId xmlns:a16="http://schemas.microsoft.com/office/drawing/2014/main" id="{F7F4FFC6-C0D5-0B3E-1010-4F4D1678168C}"/>
              </a:ext>
            </a:extLst>
          </p:cNvPr>
          <p:cNvSpPr txBox="1">
            <a:spLocks/>
          </p:cNvSpPr>
          <p:nvPr/>
        </p:nvSpPr>
        <p:spPr>
          <a:xfrm>
            <a:off x="897475" y="3267040"/>
            <a:ext cx="3465720" cy="59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171450" indent="-171450"/>
            <a:r>
              <a:rPr lang="en-US" dirty="0">
                <a:latin typeface="DM Sans" pitchFamily="2" charset="77"/>
              </a:rPr>
              <a:t>Experiment with variations, examples, and technique</a:t>
            </a:r>
          </a:p>
          <a:p>
            <a:pPr marL="171450" indent="-171450"/>
            <a:r>
              <a:rPr lang="en-US" dirty="0">
                <a:latin typeface="DM Sans" pitchFamily="2" charset="77"/>
              </a:rPr>
              <a:t>Observe how the model responds and adjust wording accordingly</a:t>
            </a:r>
          </a:p>
        </p:txBody>
      </p:sp>
      <p:sp>
        <p:nvSpPr>
          <p:cNvPr id="50" name="Google Shape;4861;p161">
            <a:extLst>
              <a:ext uri="{FF2B5EF4-FFF2-40B4-BE49-F238E27FC236}">
                <a16:creationId xmlns:a16="http://schemas.microsoft.com/office/drawing/2014/main" id="{C301BAE9-330F-9091-ED9E-5A45DFF726E8}"/>
              </a:ext>
            </a:extLst>
          </p:cNvPr>
          <p:cNvSpPr txBox="1">
            <a:spLocks/>
          </p:cNvSpPr>
          <p:nvPr/>
        </p:nvSpPr>
        <p:spPr>
          <a:xfrm>
            <a:off x="897475" y="4192318"/>
            <a:ext cx="3465720" cy="59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171450" indent="-171450"/>
            <a:r>
              <a:rPr lang="en-US" dirty="0">
                <a:latin typeface="DM Sans" pitchFamily="2" charset="77"/>
              </a:rPr>
              <a:t>Save successful prompts as reusable templates or chains</a:t>
            </a:r>
          </a:p>
          <a:p>
            <a:pPr marL="171450" indent="-171450"/>
            <a:r>
              <a:rPr lang="en-US" dirty="0">
                <a:latin typeface="DM Sans" pitchFamily="2" charset="77"/>
              </a:rPr>
              <a:t>Use them consistently across workflows, tools, or APIs</a:t>
            </a:r>
          </a:p>
        </p:txBody>
      </p:sp>
      <p:grpSp>
        <p:nvGrpSpPr>
          <p:cNvPr id="4837" name="Group 4836">
            <a:extLst>
              <a:ext uri="{FF2B5EF4-FFF2-40B4-BE49-F238E27FC236}">
                <a16:creationId xmlns:a16="http://schemas.microsoft.com/office/drawing/2014/main" id="{0CA03579-CA80-4CFD-F355-3F25FD36566B}"/>
              </a:ext>
            </a:extLst>
          </p:cNvPr>
          <p:cNvGrpSpPr/>
          <p:nvPr/>
        </p:nvGrpSpPr>
        <p:grpSpPr>
          <a:xfrm>
            <a:off x="5080019" y="1719589"/>
            <a:ext cx="3860126" cy="2679699"/>
            <a:chOff x="4905744" y="1644329"/>
            <a:chExt cx="2922574" cy="2028851"/>
          </a:xfrm>
        </p:grpSpPr>
        <p:grpSp>
          <p:nvGrpSpPr>
            <p:cNvPr id="46" name="Group 45">
              <a:extLst>
                <a:ext uri="{FF2B5EF4-FFF2-40B4-BE49-F238E27FC236}">
                  <a16:creationId xmlns:a16="http://schemas.microsoft.com/office/drawing/2014/main" id="{78534846-248A-DE1E-6987-2DB34DD9FC70}"/>
                </a:ext>
              </a:extLst>
            </p:cNvPr>
            <p:cNvGrpSpPr/>
            <p:nvPr/>
          </p:nvGrpSpPr>
          <p:grpSpPr>
            <a:xfrm>
              <a:off x="6814662" y="3376275"/>
              <a:ext cx="296905" cy="296905"/>
              <a:chOff x="2550721" y="5542228"/>
              <a:chExt cx="395873" cy="395873"/>
            </a:xfrm>
          </p:grpSpPr>
          <p:sp>
            <p:nvSpPr>
              <p:cNvPr id="47" name="Rounded Rectangle 1">
                <a:extLst>
                  <a:ext uri="{FF2B5EF4-FFF2-40B4-BE49-F238E27FC236}">
                    <a16:creationId xmlns:a16="http://schemas.microsoft.com/office/drawing/2014/main" id="{F451269F-936B-35E9-0E28-2D22E07BC36E}"/>
                  </a:ext>
                </a:extLst>
              </p:cNvPr>
              <p:cNvSpPr/>
              <p:nvPr/>
            </p:nvSpPr>
            <p:spPr>
              <a:xfrm>
                <a:off x="2550721" y="5542228"/>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solidFill>
                <a:srgbClr val="FFD9D8"/>
              </a:solidFill>
              <a:ln>
                <a:noFill/>
              </a:ln>
            </p:spPr>
            <p:txBody>
              <a:bodyPr rtlCol="0" anchor="ctr"/>
              <a:lstStyle/>
              <a:p>
                <a:pPr algn="ctr"/>
                <a:endParaRPr>
                  <a:latin typeface="DM Sans" pitchFamily="2" charset="77"/>
                </a:endParaRPr>
              </a:p>
            </p:txBody>
          </p:sp>
          <p:sp>
            <p:nvSpPr>
              <p:cNvPr id="48" name="Rounded Rectangle 2">
                <a:extLst>
                  <a:ext uri="{FF2B5EF4-FFF2-40B4-BE49-F238E27FC236}">
                    <a16:creationId xmlns:a16="http://schemas.microsoft.com/office/drawing/2014/main" id="{3B51C7DB-4BE3-06F4-7E84-821544B4D984}"/>
                  </a:ext>
                </a:extLst>
              </p:cNvPr>
              <p:cNvSpPr/>
              <p:nvPr/>
            </p:nvSpPr>
            <p:spPr>
              <a:xfrm>
                <a:off x="2550721" y="5542228"/>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noFill/>
              <a:ln w="8247">
                <a:solidFill>
                  <a:srgbClr val="FFFFFF"/>
                </a:solidFill>
              </a:ln>
            </p:spPr>
            <p:txBody>
              <a:bodyPr rtlCol="0" anchor="ctr"/>
              <a:lstStyle/>
              <a:p>
                <a:pPr algn="ctr"/>
                <a:endParaRPr>
                  <a:latin typeface="DM Sans" pitchFamily="2" charset="77"/>
                </a:endParaRPr>
              </a:p>
            </p:txBody>
          </p:sp>
        </p:grpSp>
        <p:grpSp>
          <p:nvGrpSpPr>
            <p:cNvPr id="49" name="Group 48">
              <a:extLst>
                <a:ext uri="{FF2B5EF4-FFF2-40B4-BE49-F238E27FC236}">
                  <a16:creationId xmlns:a16="http://schemas.microsoft.com/office/drawing/2014/main" id="{2CC126FF-2DDD-E6C3-4E7D-1F9F3E51E586}"/>
                </a:ext>
              </a:extLst>
            </p:cNvPr>
            <p:cNvGrpSpPr/>
            <p:nvPr/>
          </p:nvGrpSpPr>
          <p:grpSpPr>
            <a:xfrm>
              <a:off x="4993407" y="2872703"/>
              <a:ext cx="1718754" cy="705620"/>
              <a:chOff x="122382" y="4870798"/>
              <a:chExt cx="2291672" cy="940827"/>
            </a:xfrm>
          </p:grpSpPr>
          <p:sp>
            <p:nvSpPr>
              <p:cNvPr id="51" name="Rounded Rectangle 4">
                <a:extLst>
                  <a:ext uri="{FF2B5EF4-FFF2-40B4-BE49-F238E27FC236}">
                    <a16:creationId xmlns:a16="http://schemas.microsoft.com/office/drawing/2014/main" id="{DC559D1F-A704-7D49-3BB6-72A7BC58FA15}"/>
                  </a:ext>
                </a:extLst>
              </p:cNvPr>
              <p:cNvSpPr/>
              <p:nvPr/>
            </p:nvSpPr>
            <p:spPr>
              <a:xfrm>
                <a:off x="122382" y="4870798"/>
                <a:ext cx="2291672" cy="940826"/>
              </a:xfrm>
              <a:custGeom>
                <a:avLst/>
                <a:gdLst/>
                <a:ahLst/>
                <a:cxnLst/>
                <a:rect l="0" t="0" r="0" b="0"/>
                <a:pathLst>
                  <a:path w="2291672" h="940826">
                    <a:moveTo>
                      <a:pt x="104832" y="279208"/>
                    </a:moveTo>
                    <a:lnTo>
                      <a:pt x="104820" y="279190"/>
                    </a:lnTo>
                    <a:cubicBezTo>
                      <a:pt x="62522" y="214247"/>
                      <a:pt x="27609" y="145224"/>
                      <a:pt x="0" y="73531"/>
                    </a:cubicBezTo>
                    <a:lnTo>
                      <a:pt x="183829" y="0"/>
                    </a:lnTo>
                    <a:cubicBezTo>
                      <a:pt x="206699" y="59895"/>
                      <a:pt x="235638" y="117360"/>
                      <a:pt x="270668" y="171145"/>
                    </a:cubicBezTo>
                    <a:cubicBezTo>
                      <a:pt x="427077" y="411176"/>
                      <a:pt x="662054" y="559138"/>
                      <a:pt x="917854" y="617568"/>
                    </a:cubicBezTo>
                    <a:cubicBezTo>
                      <a:pt x="954148" y="573241"/>
                      <a:pt x="1009306" y="544954"/>
                      <a:pt x="1071068" y="544954"/>
                    </a:cubicBezTo>
                    <a:cubicBezTo>
                      <a:pt x="1144464" y="544954"/>
                      <a:pt x="1208524" y="584903"/>
                      <a:pt x="1242707" y="644240"/>
                    </a:cubicBezTo>
                    <a:cubicBezTo>
                      <a:pt x="1517349" y="628163"/>
                      <a:pt x="1788583" y="515680"/>
                      <a:pt x="1990737" y="309669"/>
                    </a:cubicBezTo>
                    <a:lnTo>
                      <a:pt x="1894457" y="246297"/>
                    </a:lnTo>
                    <a:lnTo>
                      <a:pt x="2291672" y="46981"/>
                    </a:lnTo>
                    <a:lnTo>
                      <a:pt x="2265677" y="490638"/>
                    </a:lnTo>
                    <a:lnTo>
                      <a:pt x="2158708" y="420231"/>
                    </a:lnTo>
                    <a:cubicBezTo>
                      <a:pt x="1916274" y="682463"/>
                      <a:pt x="1581250" y="825231"/>
                      <a:pt x="1242124" y="842550"/>
                    </a:cubicBezTo>
                    <a:cubicBezTo>
                      <a:pt x="1207798" y="901332"/>
                      <a:pt x="1144046" y="940826"/>
                      <a:pt x="1071068" y="940826"/>
                    </a:cubicBezTo>
                    <a:cubicBezTo>
                      <a:pt x="986786" y="940826"/>
                      <a:pt x="914808" y="888153"/>
                      <a:pt x="886261" y="813926"/>
                    </a:cubicBezTo>
                    <a:cubicBezTo>
                      <a:pt x="578838" y="747288"/>
                      <a:pt x="294740" y="570646"/>
                      <a:pt x="104832" y="279208"/>
                    </a:cubicBezTo>
                    <a:close/>
                  </a:path>
                </a:pathLst>
              </a:custGeom>
              <a:solidFill>
                <a:srgbClr val="FFD9D8"/>
              </a:solidFill>
              <a:ln>
                <a:noFill/>
              </a:ln>
            </p:spPr>
            <p:txBody>
              <a:bodyPr rtlCol="0" anchor="ctr"/>
              <a:lstStyle/>
              <a:p>
                <a:pPr algn="ctr"/>
                <a:endParaRPr>
                  <a:latin typeface="DM Sans" pitchFamily="2" charset="77"/>
                </a:endParaRPr>
              </a:p>
            </p:txBody>
          </p:sp>
          <p:sp>
            <p:nvSpPr>
              <p:cNvPr id="52" name="Rounded Rectangle 5">
                <a:extLst>
                  <a:ext uri="{FF2B5EF4-FFF2-40B4-BE49-F238E27FC236}">
                    <a16:creationId xmlns:a16="http://schemas.microsoft.com/office/drawing/2014/main" id="{C9EFE026-B85B-07D5-DE32-68E3ACDE6503}"/>
                  </a:ext>
                </a:extLst>
              </p:cNvPr>
              <p:cNvSpPr/>
              <p:nvPr/>
            </p:nvSpPr>
            <p:spPr>
              <a:xfrm>
                <a:off x="122382" y="4870798"/>
                <a:ext cx="2291672" cy="940827"/>
              </a:xfrm>
              <a:custGeom>
                <a:avLst/>
                <a:gdLst/>
                <a:ahLst/>
                <a:cxnLst/>
                <a:rect l="0" t="0" r="0" b="0"/>
                <a:pathLst>
                  <a:path w="2291672" h="940827">
                    <a:moveTo>
                      <a:pt x="104832" y="279208"/>
                    </a:moveTo>
                    <a:lnTo>
                      <a:pt x="104820" y="279190"/>
                    </a:lnTo>
                    <a:cubicBezTo>
                      <a:pt x="62522" y="214247"/>
                      <a:pt x="27609" y="145224"/>
                      <a:pt x="0" y="73531"/>
                    </a:cubicBezTo>
                    <a:lnTo>
                      <a:pt x="183829" y="0"/>
                    </a:lnTo>
                    <a:cubicBezTo>
                      <a:pt x="206699" y="59895"/>
                      <a:pt x="235638" y="117360"/>
                      <a:pt x="270668" y="171145"/>
                    </a:cubicBezTo>
                    <a:cubicBezTo>
                      <a:pt x="427077" y="411176"/>
                      <a:pt x="662056" y="559141"/>
                      <a:pt x="917851" y="617565"/>
                    </a:cubicBezTo>
                    <a:cubicBezTo>
                      <a:pt x="954151" y="573241"/>
                      <a:pt x="1009305" y="544954"/>
                      <a:pt x="1071067" y="544954"/>
                    </a:cubicBezTo>
                    <a:cubicBezTo>
                      <a:pt x="1144461" y="544954"/>
                      <a:pt x="1208526" y="584900"/>
                      <a:pt x="1242705" y="644238"/>
                    </a:cubicBezTo>
                    <a:cubicBezTo>
                      <a:pt x="1517352" y="628162"/>
                      <a:pt x="1788585" y="515680"/>
                      <a:pt x="1990735" y="309669"/>
                    </a:cubicBezTo>
                    <a:lnTo>
                      <a:pt x="1894456" y="246297"/>
                    </a:lnTo>
                    <a:lnTo>
                      <a:pt x="2291672" y="46981"/>
                    </a:lnTo>
                    <a:lnTo>
                      <a:pt x="2265676" y="490638"/>
                    </a:lnTo>
                    <a:lnTo>
                      <a:pt x="2158709" y="420231"/>
                    </a:lnTo>
                    <a:cubicBezTo>
                      <a:pt x="1916274" y="682462"/>
                      <a:pt x="1581250" y="825231"/>
                      <a:pt x="1242122" y="842550"/>
                    </a:cubicBezTo>
                    <a:cubicBezTo>
                      <a:pt x="1207800" y="901332"/>
                      <a:pt x="1144046" y="940827"/>
                      <a:pt x="1071067" y="940827"/>
                    </a:cubicBezTo>
                    <a:cubicBezTo>
                      <a:pt x="986787" y="940827"/>
                      <a:pt x="914809" y="888153"/>
                      <a:pt x="886260" y="813929"/>
                    </a:cubicBezTo>
                    <a:cubicBezTo>
                      <a:pt x="578837" y="747289"/>
                      <a:pt x="294740" y="570648"/>
                      <a:pt x="104832" y="279208"/>
                    </a:cubicBezTo>
                    <a:close/>
                  </a:path>
                </a:pathLst>
              </a:custGeom>
              <a:noFill/>
              <a:ln w="8247">
                <a:solidFill>
                  <a:srgbClr val="FFFFFF"/>
                </a:solidFill>
              </a:ln>
            </p:spPr>
            <p:txBody>
              <a:bodyPr rtlCol="0" anchor="ctr"/>
              <a:lstStyle/>
              <a:p>
                <a:pPr algn="ctr"/>
                <a:endParaRPr>
                  <a:latin typeface="DM Sans" pitchFamily="2" charset="77"/>
                </a:endParaRPr>
              </a:p>
            </p:txBody>
          </p:sp>
        </p:grpSp>
        <p:grpSp>
          <p:nvGrpSpPr>
            <p:cNvPr id="53" name="Group 52">
              <a:extLst>
                <a:ext uri="{FF2B5EF4-FFF2-40B4-BE49-F238E27FC236}">
                  <a16:creationId xmlns:a16="http://schemas.microsoft.com/office/drawing/2014/main" id="{914FF091-1A03-54DE-5FA1-F9B8A7D03B51}"/>
                </a:ext>
              </a:extLst>
            </p:cNvPr>
            <p:cNvGrpSpPr/>
            <p:nvPr/>
          </p:nvGrpSpPr>
          <p:grpSpPr>
            <a:xfrm>
              <a:off x="6814662" y="3029885"/>
              <a:ext cx="296905" cy="296905"/>
              <a:chOff x="2550721" y="5080375"/>
              <a:chExt cx="395873" cy="395873"/>
            </a:xfrm>
          </p:grpSpPr>
          <p:sp>
            <p:nvSpPr>
              <p:cNvPr id="54" name="Rounded Rectangle 7">
                <a:extLst>
                  <a:ext uri="{FF2B5EF4-FFF2-40B4-BE49-F238E27FC236}">
                    <a16:creationId xmlns:a16="http://schemas.microsoft.com/office/drawing/2014/main" id="{7162F853-2942-3807-E8E2-7508C24ABD47}"/>
                  </a:ext>
                </a:extLst>
              </p:cNvPr>
              <p:cNvSpPr/>
              <p:nvPr/>
            </p:nvSpPr>
            <p:spPr>
              <a:xfrm>
                <a:off x="2550721" y="5080375"/>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solidFill>
                <a:srgbClr val="FFE4CB"/>
              </a:solidFill>
              <a:ln>
                <a:noFill/>
              </a:ln>
            </p:spPr>
            <p:txBody>
              <a:bodyPr rtlCol="0" anchor="ctr"/>
              <a:lstStyle/>
              <a:p>
                <a:pPr algn="ctr"/>
                <a:endParaRPr>
                  <a:latin typeface="DM Sans" pitchFamily="2" charset="77"/>
                </a:endParaRPr>
              </a:p>
            </p:txBody>
          </p:sp>
          <p:sp>
            <p:nvSpPr>
              <p:cNvPr id="55" name="Rounded Rectangle 8">
                <a:extLst>
                  <a:ext uri="{FF2B5EF4-FFF2-40B4-BE49-F238E27FC236}">
                    <a16:creationId xmlns:a16="http://schemas.microsoft.com/office/drawing/2014/main" id="{4C55A05C-DBC9-1959-AABC-94A9A5145879}"/>
                  </a:ext>
                </a:extLst>
              </p:cNvPr>
              <p:cNvSpPr/>
              <p:nvPr/>
            </p:nvSpPr>
            <p:spPr>
              <a:xfrm>
                <a:off x="2550721" y="5080375"/>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noFill/>
              <a:ln w="8247">
                <a:solidFill>
                  <a:srgbClr val="FFFFFF"/>
                </a:solidFill>
              </a:ln>
            </p:spPr>
            <p:txBody>
              <a:bodyPr rtlCol="0" anchor="ctr"/>
              <a:lstStyle/>
              <a:p>
                <a:pPr algn="ctr"/>
                <a:endParaRPr>
                  <a:latin typeface="DM Sans" pitchFamily="2" charset="77"/>
                </a:endParaRPr>
              </a:p>
            </p:txBody>
          </p:sp>
        </p:grpSp>
        <p:grpSp>
          <p:nvGrpSpPr>
            <p:cNvPr id="56" name="Group 55">
              <a:extLst>
                <a:ext uri="{FF2B5EF4-FFF2-40B4-BE49-F238E27FC236}">
                  <a16:creationId xmlns:a16="http://schemas.microsoft.com/office/drawing/2014/main" id="{96224CDA-D9B5-5882-970C-7C2DF52752DC}"/>
                </a:ext>
              </a:extLst>
            </p:cNvPr>
            <p:cNvGrpSpPr/>
            <p:nvPr/>
          </p:nvGrpSpPr>
          <p:grpSpPr>
            <a:xfrm>
              <a:off x="4905744" y="1713991"/>
              <a:ext cx="1163748" cy="1213877"/>
              <a:chOff x="5498" y="3325849"/>
              <a:chExt cx="1551664" cy="1618503"/>
            </a:xfrm>
          </p:grpSpPr>
          <p:sp>
            <p:nvSpPr>
              <p:cNvPr id="57" name="Rounded Rectangle 10">
                <a:extLst>
                  <a:ext uri="{FF2B5EF4-FFF2-40B4-BE49-F238E27FC236}">
                    <a16:creationId xmlns:a16="http://schemas.microsoft.com/office/drawing/2014/main" id="{53B97C57-7BD0-7162-5B0A-DA9250D71FB9}"/>
                  </a:ext>
                </a:extLst>
              </p:cNvPr>
              <p:cNvSpPr/>
              <p:nvPr/>
            </p:nvSpPr>
            <p:spPr>
              <a:xfrm>
                <a:off x="5498" y="3325849"/>
                <a:ext cx="1551662" cy="1618502"/>
              </a:xfrm>
              <a:custGeom>
                <a:avLst/>
                <a:gdLst/>
                <a:ahLst/>
                <a:cxnLst/>
                <a:rect l="0" t="0" r="0" b="0"/>
                <a:pathLst>
                  <a:path w="1551662" h="1618502">
                    <a:moveTo>
                      <a:pt x="366162" y="364709"/>
                    </a:moveTo>
                    <a:cubicBezTo>
                      <a:pt x="364225" y="353593"/>
                      <a:pt x="363214" y="342158"/>
                      <a:pt x="363214" y="330488"/>
                    </a:cubicBezTo>
                    <a:cubicBezTo>
                      <a:pt x="363214" y="221171"/>
                      <a:pt x="451834" y="132552"/>
                      <a:pt x="561151" y="132552"/>
                    </a:cubicBezTo>
                    <a:cubicBezTo>
                      <a:pt x="594809" y="132552"/>
                      <a:pt x="626501" y="140952"/>
                      <a:pt x="654256" y="155770"/>
                    </a:cubicBezTo>
                    <a:cubicBezTo>
                      <a:pt x="934072" y="15884"/>
                      <a:pt x="1264731" y="0"/>
                      <a:pt x="1551662" y="117020"/>
                    </a:cubicBezTo>
                    <a:lnTo>
                      <a:pt x="1481763" y="303415"/>
                    </a:lnTo>
                    <a:cubicBezTo>
                      <a:pt x="1252344" y="207895"/>
                      <a:pt x="986685" y="216244"/>
                      <a:pt x="758997" y="324378"/>
                    </a:cubicBezTo>
                    <a:cubicBezTo>
                      <a:pt x="759058" y="326407"/>
                      <a:pt x="759091" y="328444"/>
                      <a:pt x="759091" y="330488"/>
                    </a:cubicBezTo>
                    <a:cubicBezTo>
                      <a:pt x="759091" y="439806"/>
                      <a:pt x="670470" y="528425"/>
                      <a:pt x="561151" y="528425"/>
                    </a:cubicBezTo>
                    <a:cubicBezTo>
                      <a:pt x="537651" y="528425"/>
                      <a:pt x="515107" y="524329"/>
                      <a:pt x="494194" y="516813"/>
                    </a:cubicBezTo>
                    <a:cubicBezTo>
                      <a:pt x="430249" y="584509"/>
                      <a:pt x="374913" y="664332"/>
                      <a:pt x="331414" y="756103"/>
                    </a:cubicBezTo>
                    <a:cubicBezTo>
                      <a:pt x="215622" y="1000390"/>
                      <a:pt x="204886" y="1294007"/>
                      <a:pt x="300712" y="1544974"/>
                    </a:cubicBezTo>
                    <a:lnTo>
                      <a:pt x="116883" y="1618502"/>
                    </a:lnTo>
                    <a:cubicBezTo>
                      <a:pt x="0" y="1314994"/>
                      <a:pt x="13998" y="963634"/>
                      <a:pt x="152552" y="671320"/>
                    </a:cubicBezTo>
                    <a:cubicBezTo>
                      <a:pt x="208706" y="552854"/>
                      <a:pt x="281512" y="450499"/>
                      <a:pt x="366162" y="364709"/>
                    </a:cubicBezTo>
                    <a:close/>
                  </a:path>
                </a:pathLst>
              </a:custGeom>
              <a:solidFill>
                <a:srgbClr val="FFE4CB"/>
              </a:solidFill>
              <a:ln>
                <a:noFill/>
              </a:ln>
            </p:spPr>
            <p:txBody>
              <a:bodyPr rtlCol="0" anchor="ctr"/>
              <a:lstStyle/>
              <a:p>
                <a:pPr algn="ctr"/>
                <a:endParaRPr>
                  <a:latin typeface="DM Sans" pitchFamily="2" charset="77"/>
                </a:endParaRPr>
              </a:p>
            </p:txBody>
          </p:sp>
          <p:sp>
            <p:nvSpPr>
              <p:cNvPr id="58" name="Rounded Rectangle 11">
                <a:extLst>
                  <a:ext uri="{FF2B5EF4-FFF2-40B4-BE49-F238E27FC236}">
                    <a16:creationId xmlns:a16="http://schemas.microsoft.com/office/drawing/2014/main" id="{8004BDC7-EC33-04F9-D0C5-5F100DBAED44}"/>
                  </a:ext>
                </a:extLst>
              </p:cNvPr>
              <p:cNvSpPr/>
              <p:nvPr/>
            </p:nvSpPr>
            <p:spPr>
              <a:xfrm>
                <a:off x="5498" y="3325849"/>
                <a:ext cx="1551664" cy="1618503"/>
              </a:xfrm>
              <a:custGeom>
                <a:avLst/>
                <a:gdLst/>
                <a:ahLst/>
                <a:cxnLst/>
                <a:rect l="0" t="0" r="0" b="0"/>
                <a:pathLst>
                  <a:path w="1551664" h="1618503">
                    <a:moveTo>
                      <a:pt x="366162" y="364709"/>
                    </a:moveTo>
                    <a:cubicBezTo>
                      <a:pt x="364225" y="353593"/>
                      <a:pt x="363214" y="342158"/>
                      <a:pt x="363214" y="330488"/>
                    </a:cubicBezTo>
                    <a:cubicBezTo>
                      <a:pt x="363214" y="221171"/>
                      <a:pt x="451834" y="132552"/>
                      <a:pt x="561151" y="132552"/>
                    </a:cubicBezTo>
                    <a:cubicBezTo>
                      <a:pt x="594808" y="132552"/>
                      <a:pt x="626503" y="140952"/>
                      <a:pt x="654253" y="155770"/>
                    </a:cubicBezTo>
                    <a:cubicBezTo>
                      <a:pt x="934074" y="15884"/>
                      <a:pt x="1264733" y="0"/>
                      <a:pt x="1551664" y="117020"/>
                    </a:cubicBezTo>
                    <a:lnTo>
                      <a:pt x="1481766" y="303415"/>
                    </a:lnTo>
                    <a:cubicBezTo>
                      <a:pt x="1252345" y="207895"/>
                      <a:pt x="986688" y="216244"/>
                      <a:pt x="758996" y="324378"/>
                    </a:cubicBezTo>
                    <a:cubicBezTo>
                      <a:pt x="759057" y="326407"/>
                      <a:pt x="759088" y="328444"/>
                      <a:pt x="759088" y="330488"/>
                    </a:cubicBezTo>
                    <a:cubicBezTo>
                      <a:pt x="759088" y="439806"/>
                      <a:pt x="670469" y="528425"/>
                      <a:pt x="561151" y="528425"/>
                    </a:cubicBezTo>
                    <a:cubicBezTo>
                      <a:pt x="537651" y="528425"/>
                      <a:pt x="515107" y="524329"/>
                      <a:pt x="494194" y="516813"/>
                    </a:cubicBezTo>
                    <a:cubicBezTo>
                      <a:pt x="430249" y="584509"/>
                      <a:pt x="374913" y="664331"/>
                      <a:pt x="331414" y="756101"/>
                    </a:cubicBezTo>
                    <a:cubicBezTo>
                      <a:pt x="215622" y="1000388"/>
                      <a:pt x="204886" y="1294008"/>
                      <a:pt x="300712" y="1544972"/>
                    </a:cubicBezTo>
                    <a:lnTo>
                      <a:pt x="116883" y="1618503"/>
                    </a:lnTo>
                    <a:cubicBezTo>
                      <a:pt x="0" y="1314996"/>
                      <a:pt x="13998" y="963632"/>
                      <a:pt x="152552" y="671322"/>
                    </a:cubicBezTo>
                    <a:cubicBezTo>
                      <a:pt x="208706" y="552854"/>
                      <a:pt x="281512" y="450499"/>
                      <a:pt x="366162" y="364709"/>
                    </a:cubicBezTo>
                    <a:close/>
                  </a:path>
                </a:pathLst>
              </a:custGeom>
              <a:noFill/>
              <a:ln w="8247">
                <a:solidFill>
                  <a:srgbClr val="FFFFFF"/>
                </a:solidFill>
              </a:ln>
            </p:spPr>
            <p:txBody>
              <a:bodyPr rtlCol="0" anchor="ctr"/>
              <a:lstStyle/>
              <a:p>
                <a:pPr algn="ctr"/>
                <a:endParaRPr>
                  <a:latin typeface="DM Sans" pitchFamily="2" charset="77"/>
                </a:endParaRPr>
              </a:p>
            </p:txBody>
          </p:sp>
        </p:grpSp>
        <p:grpSp>
          <p:nvGrpSpPr>
            <p:cNvPr id="59" name="Group 58">
              <a:extLst>
                <a:ext uri="{FF2B5EF4-FFF2-40B4-BE49-F238E27FC236}">
                  <a16:creationId xmlns:a16="http://schemas.microsoft.com/office/drawing/2014/main" id="{BF89C575-99F5-E269-4725-656F464C44A9}"/>
                </a:ext>
              </a:extLst>
            </p:cNvPr>
            <p:cNvGrpSpPr/>
            <p:nvPr/>
          </p:nvGrpSpPr>
          <p:grpSpPr>
            <a:xfrm>
              <a:off x="6814662" y="2683496"/>
              <a:ext cx="296905" cy="296905"/>
              <a:chOff x="2550721" y="4618523"/>
              <a:chExt cx="395873" cy="395873"/>
            </a:xfrm>
          </p:grpSpPr>
          <p:sp>
            <p:nvSpPr>
              <p:cNvPr id="60" name="Rounded Rectangle 13">
                <a:extLst>
                  <a:ext uri="{FF2B5EF4-FFF2-40B4-BE49-F238E27FC236}">
                    <a16:creationId xmlns:a16="http://schemas.microsoft.com/office/drawing/2014/main" id="{B97556F6-7D95-244B-1527-2161292E7086}"/>
                  </a:ext>
                </a:extLst>
              </p:cNvPr>
              <p:cNvSpPr/>
              <p:nvPr/>
            </p:nvSpPr>
            <p:spPr>
              <a:xfrm>
                <a:off x="2550721" y="4618523"/>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solidFill>
                <a:srgbClr val="FFF8B6"/>
              </a:solidFill>
              <a:ln>
                <a:noFill/>
              </a:ln>
            </p:spPr>
            <p:txBody>
              <a:bodyPr rtlCol="0" anchor="ctr"/>
              <a:lstStyle/>
              <a:p>
                <a:pPr algn="ctr"/>
                <a:endParaRPr>
                  <a:latin typeface="DM Sans" pitchFamily="2" charset="77"/>
                </a:endParaRPr>
              </a:p>
            </p:txBody>
          </p:sp>
          <p:sp>
            <p:nvSpPr>
              <p:cNvPr id="61" name="Rounded Rectangle 14">
                <a:extLst>
                  <a:ext uri="{FF2B5EF4-FFF2-40B4-BE49-F238E27FC236}">
                    <a16:creationId xmlns:a16="http://schemas.microsoft.com/office/drawing/2014/main" id="{57D6CB48-3A1E-4853-7EC6-BF8F066877EF}"/>
                  </a:ext>
                </a:extLst>
              </p:cNvPr>
              <p:cNvSpPr/>
              <p:nvPr/>
            </p:nvSpPr>
            <p:spPr>
              <a:xfrm>
                <a:off x="2550721" y="4618523"/>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noFill/>
              <a:ln w="8247">
                <a:solidFill>
                  <a:srgbClr val="FFFFFF"/>
                </a:solidFill>
              </a:ln>
            </p:spPr>
            <p:txBody>
              <a:bodyPr rtlCol="0" anchor="ctr"/>
              <a:lstStyle/>
              <a:p>
                <a:pPr algn="ctr"/>
                <a:endParaRPr>
                  <a:latin typeface="DM Sans" pitchFamily="2" charset="77"/>
                </a:endParaRPr>
              </a:p>
            </p:txBody>
          </p:sp>
        </p:grpSp>
        <p:grpSp>
          <p:nvGrpSpPr>
            <p:cNvPr id="62" name="Group 61">
              <a:extLst>
                <a:ext uri="{FF2B5EF4-FFF2-40B4-BE49-F238E27FC236}">
                  <a16:creationId xmlns:a16="http://schemas.microsoft.com/office/drawing/2014/main" id="{3326712A-144A-F9CA-05E2-2CF48CAC6D4C}"/>
                </a:ext>
              </a:extLst>
            </p:cNvPr>
            <p:cNvGrpSpPr/>
            <p:nvPr/>
          </p:nvGrpSpPr>
          <p:grpSpPr>
            <a:xfrm>
              <a:off x="6017068" y="1801754"/>
              <a:ext cx="596129" cy="1332101"/>
              <a:chOff x="1487262" y="3442866"/>
              <a:chExt cx="794839" cy="1776135"/>
            </a:xfrm>
          </p:grpSpPr>
          <p:sp>
            <p:nvSpPr>
              <p:cNvPr id="63" name="Rounded Rectangle 16">
                <a:extLst>
                  <a:ext uri="{FF2B5EF4-FFF2-40B4-BE49-F238E27FC236}">
                    <a16:creationId xmlns:a16="http://schemas.microsoft.com/office/drawing/2014/main" id="{D3ACD668-CAEC-309A-47C9-94D48A0ACA39}"/>
                  </a:ext>
                </a:extLst>
              </p:cNvPr>
              <p:cNvSpPr/>
              <p:nvPr/>
            </p:nvSpPr>
            <p:spPr>
              <a:xfrm>
                <a:off x="1487262" y="3442866"/>
                <a:ext cx="794836" cy="1776135"/>
              </a:xfrm>
              <a:custGeom>
                <a:avLst/>
                <a:gdLst/>
                <a:ahLst/>
                <a:cxnLst/>
                <a:rect l="0" t="0" r="0" b="0"/>
                <a:pathLst>
                  <a:path w="794836" h="1776135">
                    <a:moveTo>
                      <a:pt x="69898" y="0"/>
                    </a:moveTo>
                    <a:cubicBezTo>
                      <a:pt x="255543" y="75712"/>
                      <a:pt x="422883" y="207062"/>
                      <a:pt x="546304" y="396461"/>
                    </a:cubicBezTo>
                    <a:cubicBezTo>
                      <a:pt x="615819" y="503138"/>
                      <a:pt x="661339" y="617875"/>
                      <a:pt x="684756" y="734323"/>
                    </a:cubicBezTo>
                    <a:cubicBezTo>
                      <a:pt x="749993" y="766691"/>
                      <a:pt x="794836" y="833978"/>
                      <a:pt x="794836" y="911746"/>
                    </a:cubicBezTo>
                    <a:cubicBezTo>
                      <a:pt x="794836" y="987451"/>
                      <a:pt x="752335" y="1053232"/>
                      <a:pt x="689891" y="1086524"/>
                    </a:cubicBezTo>
                    <a:cubicBezTo>
                      <a:pt x="637636" y="1392209"/>
                      <a:pt x="438684" y="1663570"/>
                      <a:pt x="130138" y="1776135"/>
                    </a:cubicBezTo>
                    <a:lnTo>
                      <a:pt x="63008" y="1588172"/>
                    </a:lnTo>
                    <a:cubicBezTo>
                      <a:pt x="289764" y="1502889"/>
                      <a:pt x="443192" y="1306354"/>
                      <a:pt x="491282" y="1079178"/>
                    </a:cubicBezTo>
                    <a:cubicBezTo>
                      <a:pt x="435807" y="1044105"/>
                      <a:pt x="398966" y="982228"/>
                      <a:pt x="398966" y="911746"/>
                    </a:cubicBezTo>
                    <a:cubicBezTo>
                      <a:pt x="398966" y="843463"/>
                      <a:pt x="433542" y="783252"/>
                      <a:pt x="486141" y="747672"/>
                    </a:cubicBezTo>
                    <a:cubicBezTo>
                      <a:pt x="466005" y="664616"/>
                      <a:pt x="431234" y="582423"/>
                      <a:pt x="380471" y="504526"/>
                    </a:cubicBezTo>
                    <a:cubicBezTo>
                      <a:pt x="282400" y="354029"/>
                      <a:pt x="148824" y="248357"/>
                      <a:pt x="0" y="186394"/>
                    </a:cubicBezTo>
                    <a:close/>
                  </a:path>
                </a:pathLst>
              </a:custGeom>
              <a:solidFill>
                <a:srgbClr val="FFF8B6"/>
              </a:solidFill>
              <a:ln>
                <a:noFill/>
              </a:ln>
            </p:spPr>
            <p:txBody>
              <a:bodyPr rtlCol="0" anchor="ctr"/>
              <a:lstStyle/>
              <a:p>
                <a:pPr algn="ctr"/>
                <a:endParaRPr>
                  <a:latin typeface="DM Sans" pitchFamily="2" charset="77"/>
                </a:endParaRPr>
              </a:p>
            </p:txBody>
          </p:sp>
          <p:sp>
            <p:nvSpPr>
              <p:cNvPr id="4800" name="Rounded Rectangle 17">
                <a:extLst>
                  <a:ext uri="{FF2B5EF4-FFF2-40B4-BE49-F238E27FC236}">
                    <a16:creationId xmlns:a16="http://schemas.microsoft.com/office/drawing/2014/main" id="{56997274-89D5-0362-DE44-4DB079B64224}"/>
                  </a:ext>
                </a:extLst>
              </p:cNvPr>
              <p:cNvSpPr/>
              <p:nvPr/>
            </p:nvSpPr>
            <p:spPr>
              <a:xfrm>
                <a:off x="1487262" y="3442866"/>
                <a:ext cx="794839" cy="1776134"/>
              </a:xfrm>
              <a:custGeom>
                <a:avLst/>
                <a:gdLst/>
                <a:ahLst/>
                <a:cxnLst/>
                <a:rect l="0" t="0" r="0" b="0"/>
                <a:pathLst>
                  <a:path w="794839" h="1776134">
                    <a:moveTo>
                      <a:pt x="69898" y="0"/>
                    </a:moveTo>
                    <a:cubicBezTo>
                      <a:pt x="255543" y="75712"/>
                      <a:pt x="422883" y="207062"/>
                      <a:pt x="546304" y="396461"/>
                    </a:cubicBezTo>
                    <a:cubicBezTo>
                      <a:pt x="615820" y="503138"/>
                      <a:pt x="661339" y="617876"/>
                      <a:pt x="684754" y="734322"/>
                    </a:cubicBezTo>
                    <a:cubicBezTo>
                      <a:pt x="749994" y="766688"/>
                      <a:pt x="794839" y="833979"/>
                      <a:pt x="794839" y="911744"/>
                    </a:cubicBezTo>
                    <a:cubicBezTo>
                      <a:pt x="794839" y="987450"/>
                      <a:pt x="752337" y="1053229"/>
                      <a:pt x="689892" y="1086522"/>
                    </a:cubicBezTo>
                    <a:cubicBezTo>
                      <a:pt x="637638" y="1392208"/>
                      <a:pt x="438684" y="1663572"/>
                      <a:pt x="130138" y="1776134"/>
                    </a:cubicBezTo>
                    <a:lnTo>
                      <a:pt x="63008" y="1588170"/>
                    </a:lnTo>
                    <a:cubicBezTo>
                      <a:pt x="289764" y="1502889"/>
                      <a:pt x="443192" y="1306353"/>
                      <a:pt x="491282" y="1079176"/>
                    </a:cubicBezTo>
                    <a:cubicBezTo>
                      <a:pt x="435807" y="1044107"/>
                      <a:pt x="398966" y="982228"/>
                      <a:pt x="398966" y="911744"/>
                    </a:cubicBezTo>
                    <a:cubicBezTo>
                      <a:pt x="398966" y="843461"/>
                      <a:pt x="433542" y="783253"/>
                      <a:pt x="486141" y="747674"/>
                    </a:cubicBezTo>
                    <a:cubicBezTo>
                      <a:pt x="466005" y="664614"/>
                      <a:pt x="431234" y="582426"/>
                      <a:pt x="380471" y="504526"/>
                    </a:cubicBezTo>
                    <a:cubicBezTo>
                      <a:pt x="282400" y="354029"/>
                      <a:pt x="148824" y="248357"/>
                      <a:pt x="0" y="186394"/>
                    </a:cubicBezTo>
                    <a:close/>
                  </a:path>
                </a:pathLst>
              </a:custGeom>
              <a:noFill/>
              <a:ln w="8247">
                <a:solidFill>
                  <a:srgbClr val="FFFFFF"/>
                </a:solidFill>
              </a:ln>
            </p:spPr>
            <p:txBody>
              <a:bodyPr rtlCol="0" anchor="ctr"/>
              <a:lstStyle/>
              <a:p>
                <a:pPr algn="ctr"/>
                <a:endParaRPr>
                  <a:latin typeface="DM Sans" pitchFamily="2" charset="77"/>
                </a:endParaRPr>
              </a:p>
            </p:txBody>
          </p:sp>
        </p:grpSp>
        <p:grpSp>
          <p:nvGrpSpPr>
            <p:cNvPr id="4801" name="Group 4800">
              <a:extLst>
                <a:ext uri="{FF2B5EF4-FFF2-40B4-BE49-F238E27FC236}">
                  <a16:creationId xmlns:a16="http://schemas.microsoft.com/office/drawing/2014/main" id="{B7EA3B26-7B0C-0784-D9FD-A1B6203C3602}"/>
                </a:ext>
              </a:extLst>
            </p:cNvPr>
            <p:cNvGrpSpPr/>
            <p:nvPr/>
          </p:nvGrpSpPr>
          <p:grpSpPr>
            <a:xfrm>
              <a:off x="6814662" y="2337107"/>
              <a:ext cx="296905" cy="296905"/>
              <a:chOff x="2550721" y="4156671"/>
              <a:chExt cx="395873" cy="395873"/>
            </a:xfrm>
          </p:grpSpPr>
          <p:sp>
            <p:nvSpPr>
              <p:cNvPr id="4802" name="Rounded Rectangle 19">
                <a:extLst>
                  <a:ext uri="{FF2B5EF4-FFF2-40B4-BE49-F238E27FC236}">
                    <a16:creationId xmlns:a16="http://schemas.microsoft.com/office/drawing/2014/main" id="{64E03AC3-4EFC-FD50-52A5-F18E7B9BA00E}"/>
                  </a:ext>
                </a:extLst>
              </p:cNvPr>
              <p:cNvSpPr/>
              <p:nvPr/>
            </p:nvSpPr>
            <p:spPr>
              <a:xfrm>
                <a:off x="2550721" y="4156671"/>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solidFill>
                <a:srgbClr val="E9FFB9"/>
              </a:solidFill>
              <a:ln>
                <a:noFill/>
              </a:ln>
            </p:spPr>
            <p:txBody>
              <a:bodyPr rtlCol="0" anchor="ctr"/>
              <a:lstStyle/>
              <a:p>
                <a:pPr algn="ctr"/>
                <a:endParaRPr>
                  <a:latin typeface="DM Sans" pitchFamily="2" charset="77"/>
                </a:endParaRPr>
              </a:p>
            </p:txBody>
          </p:sp>
          <p:sp>
            <p:nvSpPr>
              <p:cNvPr id="4803" name="Rounded Rectangle 20">
                <a:extLst>
                  <a:ext uri="{FF2B5EF4-FFF2-40B4-BE49-F238E27FC236}">
                    <a16:creationId xmlns:a16="http://schemas.microsoft.com/office/drawing/2014/main" id="{3D74F987-9499-FC10-1259-9B8C3FFA12C4}"/>
                  </a:ext>
                </a:extLst>
              </p:cNvPr>
              <p:cNvSpPr/>
              <p:nvPr/>
            </p:nvSpPr>
            <p:spPr>
              <a:xfrm>
                <a:off x="2550721" y="4156671"/>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noFill/>
              <a:ln w="8247">
                <a:solidFill>
                  <a:srgbClr val="FFFFFF"/>
                </a:solidFill>
              </a:ln>
            </p:spPr>
            <p:txBody>
              <a:bodyPr rtlCol="0" anchor="ctr"/>
              <a:lstStyle/>
              <a:p>
                <a:pPr algn="ctr"/>
                <a:endParaRPr>
                  <a:latin typeface="DM Sans" pitchFamily="2" charset="77"/>
                </a:endParaRPr>
              </a:p>
            </p:txBody>
          </p:sp>
        </p:grpSp>
        <p:grpSp>
          <p:nvGrpSpPr>
            <p:cNvPr id="4804" name="Group 4803">
              <a:extLst>
                <a:ext uri="{FF2B5EF4-FFF2-40B4-BE49-F238E27FC236}">
                  <a16:creationId xmlns:a16="http://schemas.microsoft.com/office/drawing/2014/main" id="{EEBB806D-8794-DE6B-952C-5C24DDC784CC}"/>
                </a:ext>
              </a:extLst>
            </p:cNvPr>
            <p:cNvGrpSpPr/>
            <p:nvPr/>
          </p:nvGrpSpPr>
          <p:grpSpPr>
            <a:xfrm>
              <a:off x="5237905" y="2302475"/>
              <a:ext cx="876768" cy="876572"/>
              <a:chOff x="448379" y="4110494"/>
              <a:chExt cx="1169024" cy="1168763"/>
            </a:xfrm>
          </p:grpSpPr>
          <p:sp>
            <p:nvSpPr>
              <p:cNvPr id="4805" name="Rounded Rectangle 22">
                <a:extLst>
                  <a:ext uri="{FF2B5EF4-FFF2-40B4-BE49-F238E27FC236}">
                    <a16:creationId xmlns:a16="http://schemas.microsoft.com/office/drawing/2014/main" id="{B350383B-EB6F-A40E-FCAB-266A6B61790B}"/>
                  </a:ext>
                </a:extLst>
              </p:cNvPr>
              <p:cNvSpPr/>
              <p:nvPr/>
            </p:nvSpPr>
            <p:spPr>
              <a:xfrm>
                <a:off x="448379" y="4110494"/>
                <a:ext cx="1169021" cy="1168761"/>
              </a:xfrm>
              <a:custGeom>
                <a:avLst/>
                <a:gdLst/>
                <a:ahLst/>
                <a:cxnLst/>
                <a:rect l="0" t="0" r="0" b="0"/>
                <a:pathLst>
                  <a:path w="1169021" h="1168761">
                    <a:moveTo>
                      <a:pt x="283218" y="1008361"/>
                    </a:moveTo>
                    <a:cubicBezTo>
                      <a:pt x="173900" y="1008361"/>
                      <a:pt x="85281" y="919740"/>
                      <a:pt x="85281" y="810424"/>
                    </a:cubicBezTo>
                    <a:cubicBezTo>
                      <a:pt x="85281" y="779018"/>
                      <a:pt x="92596" y="749316"/>
                      <a:pt x="105616" y="722936"/>
                    </a:cubicBezTo>
                    <a:cubicBezTo>
                      <a:pt x="13424" y="535329"/>
                      <a:pt x="0" y="309011"/>
                      <a:pt x="105060" y="87559"/>
                    </a:cubicBezTo>
                    <a:cubicBezTo>
                      <a:pt x="119688" y="56724"/>
                      <a:pt x="136411" y="27513"/>
                      <a:pt x="154954" y="0"/>
                    </a:cubicBezTo>
                    <a:lnTo>
                      <a:pt x="324315" y="103089"/>
                    </a:lnTo>
                    <a:cubicBezTo>
                      <a:pt x="309107" y="124718"/>
                      <a:pt x="295538" y="147852"/>
                      <a:pt x="283892" y="172400"/>
                    </a:cubicBezTo>
                    <a:cubicBezTo>
                      <a:pt x="212977" y="321878"/>
                      <a:pt x="216641" y="478482"/>
                      <a:pt x="273852" y="612707"/>
                    </a:cubicBezTo>
                    <a:cubicBezTo>
                      <a:pt x="276956" y="612564"/>
                      <a:pt x="280078" y="612487"/>
                      <a:pt x="283218" y="612487"/>
                    </a:cubicBezTo>
                    <a:cubicBezTo>
                      <a:pt x="392535" y="612487"/>
                      <a:pt x="481155" y="701108"/>
                      <a:pt x="481155" y="810424"/>
                    </a:cubicBezTo>
                    <a:cubicBezTo>
                      <a:pt x="481155" y="827007"/>
                      <a:pt x="479116" y="843111"/>
                      <a:pt x="475275" y="858501"/>
                    </a:cubicBezTo>
                    <a:cubicBezTo>
                      <a:pt x="576182" y="928636"/>
                      <a:pt x="702463" y="969714"/>
                      <a:pt x="842761" y="965804"/>
                    </a:cubicBezTo>
                    <a:lnTo>
                      <a:pt x="844141" y="965766"/>
                    </a:lnTo>
                    <a:lnTo>
                      <a:pt x="845516" y="965766"/>
                    </a:lnTo>
                    <a:cubicBezTo>
                      <a:pt x="938662" y="965766"/>
                      <a:pt x="1024544" y="949623"/>
                      <a:pt x="1101893" y="920532"/>
                    </a:cubicBezTo>
                    <a:lnTo>
                      <a:pt x="1169021" y="1108495"/>
                    </a:lnTo>
                    <a:cubicBezTo>
                      <a:pt x="1072082" y="1143859"/>
                      <a:pt x="964316" y="1163554"/>
                      <a:pt x="846885" y="1163702"/>
                    </a:cubicBezTo>
                    <a:cubicBezTo>
                      <a:pt x="653842" y="1168761"/>
                      <a:pt x="476451" y="1106477"/>
                      <a:pt x="336756" y="1001037"/>
                    </a:cubicBezTo>
                    <a:cubicBezTo>
                      <a:pt x="319727" y="1005809"/>
                      <a:pt x="301771" y="1008361"/>
                      <a:pt x="283218" y="1008361"/>
                    </a:cubicBezTo>
                    <a:close/>
                  </a:path>
                </a:pathLst>
              </a:custGeom>
              <a:solidFill>
                <a:srgbClr val="E9FFB9"/>
              </a:solidFill>
              <a:ln>
                <a:noFill/>
              </a:ln>
            </p:spPr>
            <p:txBody>
              <a:bodyPr rtlCol="0" anchor="ctr"/>
              <a:lstStyle/>
              <a:p>
                <a:pPr algn="ctr"/>
                <a:endParaRPr>
                  <a:latin typeface="DM Sans" pitchFamily="2" charset="77"/>
                </a:endParaRPr>
              </a:p>
            </p:txBody>
          </p:sp>
          <p:sp>
            <p:nvSpPr>
              <p:cNvPr id="4806" name="Rounded Rectangle 23">
                <a:extLst>
                  <a:ext uri="{FF2B5EF4-FFF2-40B4-BE49-F238E27FC236}">
                    <a16:creationId xmlns:a16="http://schemas.microsoft.com/office/drawing/2014/main" id="{DB21429E-2A2C-E959-A2EA-F67D15D4B9D4}"/>
                  </a:ext>
                </a:extLst>
              </p:cNvPr>
              <p:cNvSpPr/>
              <p:nvPr/>
            </p:nvSpPr>
            <p:spPr>
              <a:xfrm>
                <a:off x="448379" y="4110494"/>
                <a:ext cx="1169024" cy="1168763"/>
              </a:xfrm>
              <a:custGeom>
                <a:avLst/>
                <a:gdLst/>
                <a:ahLst/>
                <a:cxnLst/>
                <a:rect l="0" t="0" r="0" b="0"/>
                <a:pathLst>
                  <a:path w="1169024" h="1168763">
                    <a:moveTo>
                      <a:pt x="283218" y="1008362"/>
                    </a:moveTo>
                    <a:cubicBezTo>
                      <a:pt x="173900" y="1008362"/>
                      <a:pt x="85281" y="919743"/>
                      <a:pt x="85281" y="810425"/>
                    </a:cubicBezTo>
                    <a:cubicBezTo>
                      <a:pt x="85281" y="779016"/>
                      <a:pt x="92596" y="749316"/>
                      <a:pt x="105616" y="722936"/>
                    </a:cubicBezTo>
                    <a:cubicBezTo>
                      <a:pt x="13424" y="535329"/>
                      <a:pt x="0" y="309011"/>
                      <a:pt x="105060" y="87559"/>
                    </a:cubicBezTo>
                    <a:cubicBezTo>
                      <a:pt x="119688" y="56724"/>
                      <a:pt x="136411" y="27513"/>
                      <a:pt x="154954" y="0"/>
                    </a:cubicBezTo>
                    <a:lnTo>
                      <a:pt x="324315" y="103089"/>
                    </a:lnTo>
                    <a:cubicBezTo>
                      <a:pt x="309107" y="124718"/>
                      <a:pt x="295538" y="147852"/>
                      <a:pt x="283892" y="172400"/>
                    </a:cubicBezTo>
                    <a:cubicBezTo>
                      <a:pt x="212977" y="321878"/>
                      <a:pt x="216641" y="478482"/>
                      <a:pt x="273852" y="612706"/>
                    </a:cubicBezTo>
                    <a:cubicBezTo>
                      <a:pt x="276956" y="612561"/>
                      <a:pt x="280078" y="612488"/>
                      <a:pt x="283218" y="612488"/>
                    </a:cubicBezTo>
                    <a:cubicBezTo>
                      <a:pt x="392535" y="612488"/>
                      <a:pt x="481155" y="701108"/>
                      <a:pt x="481155" y="810425"/>
                    </a:cubicBezTo>
                    <a:cubicBezTo>
                      <a:pt x="481155" y="827006"/>
                      <a:pt x="479116" y="843110"/>
                      <a:pt x="475275" y="858502"/>
                    </a:cubicBezTo>
                    <a:cubicBezTo>
                      <a:pt x="576182" y="928637"/>
                      <a:pt x="702463" y="969716"/>
                      <a:pt x="842761" y="965806"/>
                    </a:cubicBezTo>
                    <a:lnTo>
                      <a:pt x="844140" y="965767"/>
                    </a:lnTo>
                    <a:lnTo>
                      <a:pt x="845519" y="965767"/>
                    </a:lnTo>
                    <a:cubicBezTo>
                      <a:pt x="938662" y="965767"/>
                      <a:pt x="1024544" y="949622"/>
                      <a:pt x="1101893" y="920532"/>
                    </a:cubicBezTo>
                    <a:lnTo>
                      <a:pt x="1169024" y="1108496"/>
                    </a:lnTo>
                    <a:cubicBezTo>
                      <a:pt x="1072080" y="1143862"/>
                      <a:pt x="964318" y="1163551"/>
                      <a:pt x="846887" y="1163703"/>
                    </a:cubicBezTo>
                    <a:cubicBezTo>
                      <a:pt x="653844" y="1168763"/>
                      <a:pt x="476451" y="1106478"/>
                      <a:pt x="336756" y="1001036"/>
                    </a:cubicBezTo>
                    <a:cubicBezTo>
                      <a:pt x="319727" y="1005809"/>
                      <a:pt x="301771" y="1008362"/>
                      <a:pt x="283218" y="1008362"/>
                    </a:cubicBezTo>
                    <a:close/>
                  </a:path>
                </a:pathLst>
              </a:custGeom>
              <a:noFill/>
              <a:ln w="8247">
                <a:solidFill>
                  <a:srgbClr val="FFFFFF"/>
                </a:solidFill>
              </a:ln>
            </p:spPr>
            <p:txBody>
              <a:bodyPr rtlCol="0" anchor="ctr"/>
              <a:lstStyle/>
              <a:p>
                <a:pPr algn="ctr"/>
                <a:endParaRPr>
                  <a:latin typeface="DM Sans" pitchFamily="2" charset="77"/>
                </a:endParaRPr>
              </a:p>
            </p:txBody>
          </p:sp>
        </p:grpSp>
        <p:grpSp>
          <p:nvGrpSpPr>
            <p:cNvPr id="4807" name="Group 4806">
              <a:extLst>
                <a:ext uri="{FF2B5EF4-FFF2-40B4-BE49-F238E27FC236}">
                  <a16:creationId xmlns:a16="http://schemas.microsoft.com/office/drawing/2014/main" id="{D96B4553-CD2D-6A4B-CE2F-F26BE37D0F9A}"/>
                </a:ext>
              </a:extLst>
            </p:cNvPr>
            <p:cNvGrpSpPr/>
            <p:nvPr/>
          </p:nvGrpSpPr>
          <p:grpSpPr>
            <a:xfrm>
              <a:off x="6814662" y="1990718"/>
              <a:ext cx="296905" cy="296905"/>
              <a:chOff x="2550721" y="3694818"/>
              <a:chExt cx="395873" cy="395873"/>
            </a:xfrm>
          </p:grpSpPr>
          <p:sp>
            <p:nvSpPr>
              <p:cNvPr id="4808" name="Rounded Rectangle 25">
                <a:extLst>
                  <a:ext uri="{FF2B5EF4-FFF2-40B4-BE49-F238E27FC236}">
                    <a16:creationId xmlns:a16="http://schemas.microsoft.com/office/drawing/2014/main" id="{DB008562-6A38-CD05-BEC2-C3FFA2A4EA2F}"/>
                  </a:ext>
                </a:extLst>
              </p:cNvPr>
              <p:cNvSpPr/>
              <p:nvPr/>
            </p:nvSpPr>
            <p:spPr>
              <a:xfrm>
                <a:off x="2550721" y="3694818"/>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solidFill>
                <a:srgbClr val="C8FFE5"/>
              </a:solidFill>
              <a:ln>
                <a:noFill/>
              </a:ln>
            </p:spPr>
            <p:txBody>
              <a:bodyPr rtlCol="0" anchor="ctr"/>
              <a:lstStyle/>
              <a:p>
                <a:pPr algn="ctr"/>
                <a:endParaRPr>
                  <a:latin typeface="DM Sans" pitchFamily="2" charset="77"/>
                </a:endParaRPr>
              </a:p>
            </p:txBody>
          </p:sp>
          <p:sp>
            <p:nvSpPr>
              <p:cNvPr id="4809" name="Rounded Rectangle 26">
                <a:extLst>
                  <a:ext uri="{FF2B5EF4-FFF2-40B4-BE49-F238E27FC236}">
                    <a16:creationId xmlns:a16="http://schemas.microsoft.com/office/drawing/2014/main" id="{C071326D-6815-DED1-3B47-D3408AF7E93C}"/>
                  </a:ext>
                </a:extLst>
              </p:cNvPr>
              <p:cNvSpPr/>
              <p:nvPr/>
            </p:nvSpPr>
            <p:spPr>
              <a:xfrm>
                <a:off x="2550721" y="3694818"/>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noFill/>
              <a:ln w="8247">
                <a:solidFill>
                  <a:srgbClr val="FFFFFF"/>
                </a:solidFill>
              </a:ln>
            </p:spPr>
            <p:txBody>
              <a:bodyPr rtlCol="0" anchor="ctr"/>
              <a:lstStyle/>
              <a:p>
                <a:pPr algn="ctr"/>
                <a:endParaRPr>
                  <a:latin typeface="DM Sans" pitchFamily="2" charset="77"/>
                </a:endParaRPr>
              </a:p>
            </p:txBody>
          </p:sp>
        </p:grpSp>
        <p:grpSp>
          <p:nvGrpSpPr>
            <p:cNvPr id="4810" name="Group 4809">
              <a:extLst>
                <a:ext uri="{FF2B5EF4-FFF2-40B4-BE49-F238E27FC236}">
                  <a16:creationId xmlns:a16="http://schemas.microsoft.com/office/drawing/2014/main" id="{F512810D-F62B-6388-93B6-044B06186BFC}"/>
                </a:ext>
              </a:extLst>
            </p:cNvPr>
            <p:cNvGrpSpPr/>
            <p:nvPr/>
          </p:nvGrpSpPr>
          <p:grpSpPr>
            <a:xfrm>
              <a:off x="5354121" y="2015476"/>
              <a:ext cx="850441" cy="426629"/>
              <a:chOff x="603333" y="3727829"/>
              <a:chExt cx="1133921" cy="568839"/>
            </a:xfrm>
          </p:grpSpPr>
          <p:sp>
            <p:nvSpPr>
              <p:cNvPr id="4811" name="Rounded Rectangle 28">
                <a:extLst>
                  <a:ext uri="{FF2B5EF4-FFF2-40B4-BE49-F238E27FC236}">
                    <a16:creationId xmlns:a16="http://schemas.microsoft.com/office/drawing/2014/main" id="{D1ADADC7-25B6-8472-213D-708F990984D8}"/>
                  </a:ext>
                </a:extLst>
              </p:cNvPr>
              <p:cNvSpPr/>
              <p:nvPr/>
            </p:nvSpPr>
            <p:spPr>
              <a:xfrm>
                <a:off x="603333" y="3727829"/>
                <a:ext cx="1133919" cy="568837"/>
              </a:xfrm>
              <a:custGeom>
                <a:avLst/>
                <a:gdLst/>
                <a:ahLst/>
                <a:cxnLst/>
                <a:rect l="0" t="0" r="0" b="0"/>
                <a:pathLst>
                  <a:path w="1133919" h="568837">
                    <a:moveTo>
                      <a:pt x="885601" y="174091"/>
                    </a:moveTo>
                    <a:cubicBezTo>
                      <a:pt x="951470" y="216864"/>
                      <a:pt x="1010906" y="274966"/>
                      <a:pt x="1059577" y="349673"/>
                    </a:cubicBezTo>
                    <a:lnTo>
                      <a:pt x="1059610" y="349728"/>
                    </a:lnTo>
                    <a:cubicBezTo>
                      <a:pt x="1097553" y="408047"/>
                      <a:pt x="1122136" y="472862"/>
                      <a:pt x="1133919" y="539342"/>
                    </a:cubicBezTo>
                    <a:lnTo>
                      <a:pt x="938071" y="568837"/>
                    </a:lnTo>
                    <a:cubicBezTo>
                      <a:pt x="930462" y="529553"/>
                      <a:pt x="915726" y="491540"/>
                      <a:pt x="893717" y="457697"/>
                    </a:cubicBezTo>
                    <a:cubicBezTo>
                      <a:pt x="867815" y="417946"/>
                      <a:pt x="837536" y="385182"/>
                      <a:pt x="804106" y="359042"/>
                    </a:cubicBezTo>
                    <a:cubicBezTo>
                      <a:pt x="771689" y="382228"/>
                      <a:pt x="731981" y="395873"/>
                      <a:pt x="689083" y="395873"/>
                    </a:cubicBezTo>
                    <a:cubicBezTo>
                      <a:pt x="609793" y="395873"/>
                      <a:pt x="541391" y="349250"/>
                      <a:pt x="509797" y="281923"/>
                    </a:cubicBezTo>
                    <a:cubicBezTo>
                      <a:pt x="506450" y="282327"/>
                      <a:pt x="503104" y="282768"/>
                      <a:pt x="499756" y="283246"/>
                    </a:cubicBezTo>
                    <a:cubicBezTo>
                      <a:pt x="371895" y="301502"/>
                      <a:pt x="248457" y="373290"/>
                      <a:pt x="169360" y="485782"/>
                    </a:cubicBezTo>
                    <a:lnTo>
                      <a:pt x="0" y="382693"/>
                    </a:lnTo>
                    <a:cubicBezTo>
                      <a:pt x="111374" y="217443"/>
                      <a:pt x="288419" y="113476"/>
                      <a:pt x="471779" y="87296"/>
                    </a:cubicBezTo>
                    <a:cubicBezTo>
                      <a:pt x="490718" y="84593"/>
                      <a:pt x="509767" y="82717"/>
                      <a:pt x="528859" y="81692"/>
                    </a:cubicBezTo>
                    <a:cubicBezTo>
                      <a:pt x="564839" y="32186"/>
                      <a:pt x="623203" y="0"/>
                      <a:pt x="689083" y="0"/>
                    </a:cubicBezTo>
                    <a:cubicBezTo>
                      <a:pt x="790333" y="0"/>
                      <a:pt x="873824" y="76017"/>
                      <a:pt x="885601" y="174091"/>
                    </a:cubicBezTo>
                    <a:close/>
                  </a:path>
                </a:pathLst>
              </a:custGeom>
              <a:solidFill>
                <a:srgbClr val="C8FFE5"/>
              </a:solidFill>
              <a:ln>
                <a:noFill/>
              </a:ln>
            </p:spPr>
            <p:txBody>
              <a:bodyPr rtlCol="0" anchor="ctr"/>
              <a:lstStyle/>
              <a:p>
                <a:pPr algn="ctr"/>
                <a:endParaRPr>
                  <a:latin typeface="DM Sans" pitchFamily="2" charset="77"/>
                </a:endParaRPr>
              </a:p>
            </p:txBody>
          </p:sp>
          <p:sp>
            <p:nvSpPr>
              <p:cNvPr id="4812" name="Rounded Rectangle 29">
                <a:extLst>
                  <a:ext uri="{FF2B5EF4-FFF2-40B4-BE49-F238E27FC236}">
                    <a16:creationId xmlns:a16="http://schemas.microsoft.com/office/drawing/2014/main" id="{CA251C15-80CE-2557-3360-900BE0D7E03A}"/>
                  </a:ext>
                </a:extLst>
              </p:cNvPr>
              <p:cNvSpPr/>
              <p:nvPr/>
            </p:nvSpPr>
            <p:spPr>
              <a:xfrm>
                <a:off x="603333" y="3727829"/>
                <a:ext cx="1133921" cy="568839"/>
              </a:xfrm>
              <a:custGeom>
                <a:avLst/>
                <a:gdLst/>
                <a:ahLst/>
                <a:cxnLst/>
                <a:rect l="0" t="0" r="0" b="0"/>
                <a:pathLst>
                  <a:path w="1133921" h="568839">
                    <a:moveTo>
                      <a:pt x="885599" y="174091"/>
                    </a:moveTo>
                    <a:cubicBezTo>
                      <a:pt x="951471" y="216864"/>
                      <a:pt x="1010905" y="274966"/>
                      <a:pt x="1059576" y="349673"/>
                    </a:cubicBezTo>
                    <a:lnTo>
                      <a:pt x="1059612" y="349728"/>
                    </a:lnTo>
                    <a:cubicBezTo>
                      <a:pt x="1097551" y="408047"/>
                      <a:pt x="1122137" y="472862"/>
                      <a:pt x="1133921" y="539342"/>
                    </a:cubicBezTo>
                    <a:lnTo>
                      <a:pt x="938069" y="568839"/>
                    </a:lnTo>
                    <a:cubicBezTo>
                      <a:pt x="930460" y="529553"/>
                      <a:pt x="915725" y="491540"/>
                      <a:pt x="893715" y="457697"/>
                    </a:cubicBezTo>
                    <a:cubicBezTo>
                      <a:pt x="867814" y="417946"/>
                      <a:pt x="837538" y="385182"/>
                      <a:pt x="804106" y="359042"/>
                    </a:cubicBezTo>
                    <a:cubicBezTo>
                      <a:pt x="771688" y="382228"/>
                      <a:pt x="731979" y="395873"/>
                      <a:pt x="689084" y="395873"/>
                    </a:cubicBezTo>
                    <a:cubicBezTo>
                      <a:pt x="609793" y="395873"/>
                      <a:pt x="541391" y="349250"/>
                      <a:pt x="509797" y="281923"/>
                    </a:cubicBezTo>
                    <a:cubicBezTo>
                      <a:pt x="506450" y="282327"/>
                      <a:pt x="503104" y="282768"/>
                      <a:pt x="499756" y="283246"/>
                    </a:cubicBezTo>
                    <a:cubicBezTo>
                      <a:pt x="371895" y="301502"/>
                      <a:pt x="248457" y="373290"/>
                      <a:pt x="169360" y="485782"/>
                    </a:cubicBezTo>
                    <a:lnTo>
                      <a:pt x="0" y="382693"/>
                    </a:lnTo>
                    <a:cubicBezTo>
                      <a:pt x="111374" y="217443"/>
                      <a:pt x="288419" y="113476"/>
                      <a:pt x="471779" y="87296"/>
                    </a:cubicBezTo>
                    <a:cubicBezTo>
                      <a:pt x="490718" y="84593"/>
                      <a:pt x="509767" y="82717"/>
                      <a:pt x="528859" y="81692"/>
                    </a:cubicBezTo>
                    <a:cubicBezTo>
                      <a:pt x="564839" y="32186"/>
                      <a:pt x="623203" y="0"/>
                      <a:pt x="689084" y="0"/>
                    </a:cubicBezTo>
                    <a:cubicBezTo>
                      <a:pt x="790331" y="0"/>
                      <a:pt x="873823" y="76017"/>
                      <a:pt x="885599" y="174091"/>
                    </a:cubicBezTo>
                    <a:close/>
                  </a:path>
                </a:pathLst>
              </a:custGeom>
              <a:noFill/>
              <a:ln w="8247">
                <a:solidFill>
                  <a:srgbClr val="FFFFFF"/>
                </a:solidFill>
              </a:ln>
            </p:spPr>
            <p:txBody>
              <a:bodyPr rtlCol="0" anchor="ctr"/>
              <a:lstStyle/>
              <a:p>
                <a:pPr algn="ctr"/>
                <a:endParaRPr>
                  <a:latin typeface="DM Sans" pitchFamily="2" charset="77"/>
                </a:endParaRPr>
              </a:p>
            </p:txBody>
          </p:sp>
        </p:grpSp>
        <p:grpSp>
          <p:nvGrpSpPr>
            <p:cNvPr id="4813" name="Group 4812">
              <a:extLst>
                <a:ext uri="{FF2B5EF4-FFF2-40B4-BE49-F238E27FC236}">
                  <a16:creationId xmlns:a16="http://schemas.microsoft.com/office/drawing/2014/main" id="{CA4F63AD-D749-5077-6802-D2580CF29D1E}"/>
                </a:ext>
              </a:extLst>
            </p:cNvPr>
            <p:cNvGrpSpPr/>
            <p:nvPr/>
          </p:nvGrpSpPr>
          <p:grpSpPr>
            <a:xfrm>
              <a:off x="6814662" y="1644329"/>
              <a:ext cx="296905" cy="296905"/>
              <a:chOff x="2550721" y="3232966"/>
              <a:chExt cx="395873" cy="395873"/>
            </a:xfrm>
          </p:grpSpPr>
          <p:sp>
            <p:nvSpPr>
              <p:cNvPr id="4814" name="Rounded Rectangle 31">
                <a:extLst>
                  <a:ext uri="{FF2B5EF4-FFF2-40B4-BE49-F238E27FC236}">
                    <a16:creationId xmlns:a16="http://schemas.microsoft.com/office/drawing/2014/main" id="{195BFD88-848F-5DA9-A292-0A39C5246A0B}"/>
                  </a:ext>
                </a:extLst>
              </p:cNvPr>
              <p:cNvSpPr/>
              <p:nvPr/>
            </p:nvSpPr>
            <p:spPr>
              <a:xfrm>
                <a:off x="2550721" y="3232966"/>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solidFill>
                <a:srgbClr val="DCE9FF"/>
              </a:solidFill>
              <a:ln>
                <a:noFill/>
              </a:ln>
            </p:spPr>
            <p:txBody>
              <a:bodyPr rtlCol="0" anchor="ctr"/>
              <a:lstStyle/>
              <a:p>
                <a:pPr algn="ctr"/>
                <a:endParaRPr>
                  <a:latin typeface="DM Sans" pitchFamily="2" charset="77"/>
                </a:endParaRPr>
              </a:p>
            </p:txBody>
          </p:sp>
          <p:sp>
            <p:nvSpPr>
              <p:cNvPr id="4815" name="Rounded Rectangle 32">
                <a:extLst>
                  <a:ext uri="{FF2B5EF4-FFF2-40B4-BE49-F238E27FC236}">
                    <a16:creationId xmlns:a16="http://schemas.microsoft.com/office/drawing/2014/main" id="{17D6B336-56E2-DFFB-C03B-C49FFCCD32C3}"/>
                  </a:ext>
                </a:extLst>
              </p:cNvPr>
              <p:cNvSpPr/>
              <p:nvPr/>
            </p:nvSpPr>
            <p:spPr>
              <a:xfrm>
                <a:off x="2550721" y="3232966"/>
                <a:ext cx="395873" cy="395873"/>
              </a:xfrm>
              <a:custGeom>
                <a:avLst/>
                <a:gdLst/>
                <a:ahLst/>
                <a:cxnLst/>
                <a:rect l="0" t="0" r="0" b="0"/>
                <a:pathLst>
                  <a:path w="395873" h="395873">
                    <a:moveTo>
                      <a:pt x="395873" y="197936"/>
                    </a:moveTo>
                    <a:cubicBezTo>
                      <a:pt x="395873" y="307254"/>
                      <a:pt x="307254" y="395873"/>
                      <a:pt x="197936" y="395873"/>
                    </a:cubicBezTo>
                    <a:cubicBezTo>
                      <a:pt x="88619" y="395873"/>
                      <a:pt x="0" y="307254"/>
                      <a:pt x="0" y="197936"/>
                    </a:cubicBezTo>
                    <a:cubicBezTo>
                      <a:pt x="0" y="88619"/>
                      <a:pt x="88619" y="0"/>
                      <a:pt x="197936" y="0"/>
                    </a:cubicBezTo>
                    <a:cubicBezTo>
                      <a:pt x="307254" y="0"/>
                      <a:pt x="395873" y="88619"/>
                      <a:pt x="395873" y="197936"/>
                    </a:cubicBezTo>
                    <a:close/>
                  </a:path>
                </a:pathLst>
              </a:custGeom>
              <a:noFill/>
              <a:ln w="8247">
                <a:solidFill>
                  <a:srgbClr val="FFFFFF"/>
                </a:solidFill>
              </a:ln>
            </p:spPr>
            <p:txBody>
              <a:bodyPr rtlCol="0" anchor="ctr"/>
              <a:lstStyle/>
              <a:p>
                <a:pPr algn="ctr"/>
                <a:endParaRPr>
                  <a:latin typeface="DM Sans" pitchFamily="2" charset="77"/>
                </a:endParaRPr>
              </a:p>
            </p:txBody>
          </p:sp>
        </p:grpSp>
        <p:grpSp>
          <p:nvGrpSpPr>
            <p:cNvPr id="4816" name="Group 4815">
              <a:extLst>
                <a:ext uri="{FF2B5EF4-FFF2-40B4-BE49-F238E27FC236}">
                  <a16:creationId xmlns:a16="http://schemas.microsoft.com/office/drawing/2014/main" id="{EEE1FFB9-205B-4A86-FCDC-BA8B8278EB4B}"/>
                </a:ext>
              </a:extLst>
            </p:cNvPr>
            <p:cNvGrpSpPr/>
            <p:nvPr/>
          </p:nvGrpSpPr>
          <p:grpSpPr>
            <a:xfrm>
              <a:off x="5563855" y="2419967"/>
              <a:ext cx="653725" cy="465593"/>
              <a:chOff x="882978" y="4267151"/>
              <a:chExt cx="871633" cy="620790"/>
            </a:xfrm>
          </p:grpSpPr>
          <p:sp>
            <p:nvSpPr>
              <p:cNvPr id="4817" name="Rounded Rectangle 34">
                <a:extLst>
                  <a:ext uri="{FF2B5EF4-FFF2-40B4-BE49-F238E27FC236}">
                    <a16:creationId xmlns:a16="http://schemas.microsoft.com/office/drawing/2014/main" id="{C79347F1-4E22-F936-EC95-24BB57CE50DD}"/>
                  </a:ext>
                </a:extLst>
              </p:cNvPr>
              <p:cNvSpPr/>
              <p:nvPr/>
            </p:nvSpPr>
            <p:spPr>
              <a:xfrm>
                <a:off x="882978" y="4267151"/>
                <a:ext cx="871633" cy="620790"/>
              </a:xfrm>
              <a:custGeom>
                <a:avLst/>
                <a:gdLst/>
                <a:ahLst/>
                <a:cxnLst/>
                <a:rect l="0" t="0" r="0" b="0"/>
                <a:pathLst>
                  <a:path w="871633" h="620790">
                    <a:moveTo>
                      <a:pt x="772323" y="422851"/>
                    </a:moveTo>
                    <a:cubicBezTo>
                      <a:pt x="772323" y="532168"/>
                      <a:pt x="683703" y="620790"/>
                      <a:pt x="574387" y="620790"/>
                    </a:cubicBezTo>
                    <a:cubicBezTo>
                      <a:pt x="523438" y="620790"/>
                      <a:pt x="476986" y="601540"/>
                      <a:pt x="441905" y="569914"/>
                    </a:cubicBezTo>
                    <a:cubicBezTo>
                      <a:pt x="432572" y="570684"/>
                      <a:pt x="423098" y="571206"/>
                      <a:pt x="413484" y="571476"/>
                    </a:cubicBezTo>
                    <a:cubicBezTo>
                      <a:pt x="248942" y="576144"/>
                      <a:pt x="114299" y="493094"/>
                      <a:pt x="43827" y="355426"/>
                    </a:cubicBezTo>
                    <a:cubicBezTo>
                      <a:pt x="33625" y="335495"/>
                      <a:pt x="24767" y="314419"/>
                      <a:pt x="17359" y="292299"/>
                    </a:cubicBezTo>
                    <a:cubicBezTo>
                      <a:pt x="0" y="240470"/>
                      <a:pt x="27943" y="184383"/>
                      <a:pt x="79772" y="167023"/>
                    </a:cubicBezTo>
                    <a:cubicBezTo>
                      <a:pt x="131601" y="149664"/>
                      <a:pt x="187689" y="177608"/>
                      <a:pt x="205048" y="229437"/>
                    </a:cubicBezTo>
                    <a:cubicBezTo>
                      <a:pt x="211437" y="248515"/>
                      <a:pt x="219469" y="265848"/>
                      <a:pt x="229018" y="281350"/>
                    </a:cubicBezTo>
                    <a:cubicBezTo>
                      <a:pt x="262955" y="336435"/>
                      <a:pt x="316059" y="368367"/>
                      <a:pt x="382752" y="373110"/>
                    </a:cubicBezTo>
                    <a:cubicBezTo>
                      <a:pt x="404815" y="287869"/>
                      <a:pt x="482249" y="224914"/>
                      <a:pt x="574387" y="224914"/>
                    </a:cubicBezTo>
                    <a:cubicBezTo>
                      <a:pt x="594741" y="224914"/>
                      <a:pt x="614370" y="227986"/>
                      <a:pt x="632849" y="233690"/>
                    </a:cubicBezTo>
                    <a:cubicBezTo>
                      <a:pt x="635912" y="227470"/>
                      <a:pt x="638755" y="221116"/>
                      <a:pt x="641383" y="214642"/>
                    </a:cubicBezTo>
                    <a:cubicBezTo>
                      <a:pt x="664624" y="157447"/>
                      <a:pt x="670501" y="91867"/>
                      <a:pt x="658422" y="29496"/>
                    </a:cubicBezTo>
                    <a:lnTo>
                      <a:pt x="854275" y="0"/>
                    </a:lnTo>
                    <a:cubicBezTo>
                      <a:pt x="871633" y="97920"/>
                      <a:pt x="861208" y="199452"/>
                      <a:pt x="824760" y="289152"/>
                    </a:cubicBezTo>
                    <a:cubicBezTo>
                      <a:pt x="810393" y="324516"/>
                      <a:pt x="791897" y="358151"/>
                      <a:pt x="769453" y="389071"/>
                    </a:cubicBezTo>
                    <a:cubicBezTo>
                      <a:pt x="771339" y="400048"/>
                      <a:pt x="772323" y="411335"/>
                      <a:pt x="772323" y="422851"/>
                    </a:cubicBezTo>
                    <a:close/>
                  </a:path>
                </a:pathLst>
              </a:custGeom>
              <a:solidFill>
                <a:srgbClr val="DCE9FF"/>
              </a:solidFill>
              <a:ln>
                <a:noFill/>
              </a:ln>
            </p:spPr>
            <p:txBody>
              <a:bodyPr rtlCol="0" anchor="ctr"/>
              <a:lstStyle/>
              <a:p>
                <a:pPr algn="ctr"/>
                <a:endParaRPr>
                  <a:latin typeface="DM Sans" pitchFamily="2" charset="77"/>
                </a:endParaRPr>
              </a:p>
            </p:txBody>
          </p:sp>
          <p:sp>
            <p:nvSpPr>
              <p:cNvPr id="4818" name="Rounded Rectangle 35">
                <a:extLst>
                  <a:ext uri="{FF2B5EF4-FFF2-40B4-BE49-F238E27FC236}">
                    <a16:creationId xmlns:a16="http://schemas.microsoft.com/office/drawing/2014/main" id="{7764960C-3960-6167-E8E2-64365746DA1A}"/>
                  </a:ext>
                </a:extLst>
              </p:cNvPr>
              <p:cNvSpPr/>
              <p:nvPr/>
            </p:nvSpPr>
            <p:spPr>
              <a:xfrm>
                <a:off x="882978" y="4267151"/>
                <a:ext cx="871631" cy="620788"/>
              </a:xfrm>
              <a:custGeom>
                <a:avLst/>
                <a:gdLst/>
                <a:ahLst/>
                <a:cxnLst/>
                <a:rect l="0" t="0" r="0" b="0"/>
                <a:pathLst>
                  <a:path w="871631" h="620788">
                    <a:moveTo>
                      <a:pt x="772324" y="422851"/>
                    </a:moveTo>
                    <a:cubicBezTo>
                      <a:pt x="772324" y="532168"/>
                      <a:pt x="683704" y="620788"/>
                      <a:pt x="574387" y="620788"/>
                    </a:cubicBezTo>
                    <a:cubicBezTo>
                      <a:pt x="523438" y="620788"/>
                      <a:pt x="476986" y="601539"/>
                      <a:pt x="441905" y="569916"/>
                    </a:cubicBezTo>
                    <a:cubicBezTo>
                      <a:pt x="432572" y="570682"/>
                      <a:pt x="423098" y="571206"/>
                      <a:pt x="413484" y="571479"/>
                    </a:cubicBezTo>
                    <a:cubicBezTo>
                      <a:pt x="248942" y="576143"/>
                      <a:pt x="114299" y="493094"/>
                      <a:pt x="43827" y="355426"/>
                    </a:cubicBezTo>
                    <a:cubicBezTo>
                      <a:pt x="33625" y="335495"/>
                      <a:pt x="24767" y="314419"/>
                      <a:pt x="17359" y="292299"/>
                    </a:cubicBezTo>
                    <a:cubicBezTo>
                      <a:pt x="0" y="240470"/>
                      <a:pt x="27943" y="184383"/>
                      <a:pt x="79772" y="167023"/>
                    </a:cubicBezTo>
                    <a:cubicBezTo>
                      <a:pt x="131601" y="149664"/>
                      <a:pt x="187689" y="177608"/>
                      <a:pt x="205048" y="229437"/>
                    </a:cubicBezTo>
                    <a:cubicBezTo>
                      <a:pt x="211437" y="248515"/>
                      <a:pt x="219469" y="265848"/>
                      <a:pt x="229018" y="281350"/>
                    </a:cubicBezTo>
                    <a:cubicBezTo>
                      <a:pt x="262955" y="336435"/>
                      <a:pt x="316059" y="368367"/>
                      <a:pt x="382752" y="373110"/>
                    </a:cubicBezTo>
                    <a:cubicBezTo>
                      <a:pt x="404815" y="287869"/>
                      <a:pt x="482249" y="224914"/>
                      <a:pt x="574387" y="224914"/>
                    </a:cubicBezTo>
                    <a:cubicBezTo>
                      <a:pt x="594738" y="224914"/>
                      <a:pt x="614373" y="227986"/>
                      <a:pt x="632850" y="233690"/>
                    </a:cubicBezTo>
                    <a:cubicBezTo>
                      <a:pt x="635910" y="227470"/>
                      <a:pt x="638754" y="221116"/>
                      <a:pt x="641385" y="214642"/>
                    </a:cubicBezTo>
                    <a:cubicBezTo>
                      <a:pt x="664624" y="157447"/>
                      <a:pt x="670504" y="91867"/>
                      <a:pt x="658423" y="29496"/>
                    </a:cubicBezTo>
                    <a:lnTo>
                      <a:pt x="854275" y="0"/>
                    </a:lnTo>
                    <a:cubicBezTo>
                      <a:pt x="871631" y="97920"/>
                      <a:pt x="861208" y="199452"/>
                      <a:pt x="824762" y="289152"/>
                    </a:cubicBezTo>
                    <a:cubicBezTo>
                      <a:pt x="810393" y="324516"/>
                      <a:pt x="791899" y="358151"/>
                      <a:pt x="769453" y="389071"/>
                    </a:cubicBezTo>
                    <a:cubicBezTo>
                      <a:pt x="771340" y="400048"/>
                      <a:pt x="772324" y="411335"/>
                      <a:pt x="772324" y="422851"/>
                    </a:cubicBezTo>
                    <a:close/>
                  </a:path>
                </a:pathLst>
              </a:custGeom>
              <a:noFill/>
              <a:ln w="8247">
                <a:solidFill>
                  <a:srgbClr val="FFFFFF"/>
                </a:solidFill>
              </a:ln>
            </p:spPr>
            <p:txBody>
              <a:bodyPr rtlCol="0" anchor="ctr"/>
              <a:lstStyle/>
              <a:p>
                <a:pPr algn="ctr"/>
                <a:endParaRPr>
                  <a:latin typeface="DM Sans" pitchFamily="2" charset="77"/>
                </a:endParaRPr>
              </a:p>
            </p:txBody>
          </p:sp>
        </p:grpSp>
        <p:sp>
          <p:nvSpPr>
            <p:cNvPr id="4819" name="Rounded Rectangle 37">
              <a:extLst>
                <a:ext uri="{FF2B5EF4-FFF2-40B4-BE49-F238E27FC236}">
                  <a16:creationId xmlns:a16="http://schemas.microsoft.com/office/drawing/2014/main" id="{771308E7-EAE5-B9B4-10AE-D9E1587ED822}"/>
                </a:ext>
              </a:extLst>
            </p:cNvPr>
            <p:cNvSpPr/>
            <p:nvPr/>
          </p:nvSpPr>
          <p:spPr>
            <a:xfrm>
              <a:off x="6876815" y="1724964"/>
              <a:ext cx="145255" cy="133308"/>
            </a:xfrm>
            <a:custGeom>
              <a:avLst/>
              <a:gdLst/>
              <a:ahLst/>
              <a:cxnLst/>
              <a:rect l="0" t="0" r="0" b="0"/>
              <a:pathLst>
                <a:path w="193673" h="177744">
                  <a:moveTo>
                    <a:pt x="193673" y="161631"/>
                  </a:moveTo>
                  <a:cubicBezTo>
                    <a:pt x="193673" y="164668"/>
                    <a:pt x="191211" y="167130"/>
                    <a:pt x="188175" y="167130"/>
                  </a:cubicBezTo>
                  <a:lnTo>
                    <a:pt x="177178" y="167130"/>
                  </a:lnTo>
                  <a:cubicBezTo>
                    <a:pt x="174142" y="167130"/>
                    <a:pt x="171680" y="164668"/>
                    <a:pt x="171680" y="161631"/>
                  </a:cubicBezTo>
                  <a:lnTo>
                    <a:pt x="171680" y="30361"/>
                  </a:lnTo>
                  <a:lnTo>
                    <a:pt x="145219" y="40359"/>
                  </a:lnTo>
                  <a:cubicBezTo>
                    <a:pt x="142378" y="41432"/>
                    <a:pt x="139206" y="40000"/>
                    <a:pt x="138132" y="37159"/>
                  </a:cubicBezTo>
                  <a:lnTo>
                    <a:pt x="134245" y="26876"/>
                  </a:lnTo>
                  <a:cubicBezTo>
                    <a:pt x="133171" y="24035"/>
                    <a:pt x="134604" y="20862"/>
                    <a:pt x="137445" y="19789"/>
                  </a:cubicBezTo>
                  <a:lnTo>
                    <a:pt x="186232" y="1358"/>
                  </a:lnTo>
                  <a:cubicBezTo>
                    <a:pt x="189828" y="0"/>
                    <a:pt x="193673" y="2657"/>
                    <a:pt x="193673" y="6502"/>
                  </a:cubicBezTo>
                  <a:close/>
                  <a:moveTo>
                    <a:pt x="87295" y="69411"/>
                  </a:moveTo>
                  <a:cubicBezTo>
                    <a:pt x="87295" y="55316"/>
                    <a:pt x="83907" y="43296"/>
                    <a:pt x="78215" y="35139"/>
                  </a:cubicBezTo>
                  <a:cubicBezTo>
                    <a:pt x="72783" y="27354"/>
                    <a:pt x="65126" y="22768"/>
                    <a:pt x="54643" y="22768"/>
                  </a:cubicBezTo>
                  <a:cubicBezTo>
                    <a:pt x="44162" y="22768"/>
                    <a:pt x="36504" y="27354"/>
                    <a:pt x="31072" y="35139"/>
                  </a:cubicBezTo>
                  <a:cubicBezTo>
                    <a:pt x="25380" y="43296"/>
                    <a:pt x="21992" y="55316"/>
                    <a:pt x="21992" y="69411"/>
                  </a:cubicBezTo>
                  <a:lnTo>
                    <a:pt x="21992" y="108415"/>
                  </a:lnTo>
                  <a:cubicBezTo>
                    <a:pt x="21992" y="122413"/>
                    <a:pt x="25511" y="134653"/>
                    <a:pt x="31346" y="143053"/>
                  </a:cubicBezTo>
                  <a:cubicBezTo>
                    <a:pt x="36972" y="151151"/>
                    <a:pt x="44689" y="155751"/>
                    <a:pt x="54643" y="155751"/>
                  </a:cubicBezTo>
                  <a:cubicBezTo>
                    <a:pt x="64598" y="155751"/>
                    <a:pt x="72316" y="151151"/>
                    <a:pt x="77942" y="143053"/>
                  </a:cubicBezTo>
                  <a:cubicBezTo>
                    <a:pt x="83776" y="134653"/>
                    <a:pt x="87295" y="122413"/>
                    <a:pt x="87295" y="108415"/>
                  </a:cubicBezTo>
                  <a:close/>
                  <a:moveTo>
                    <a:pt x="109288" y="108415"/>
                  </a:moveTo>
                  <a:cubicBezTo>
                    <a:pt x="109288" y="125738"/>
                    <a:pt x="104989" y="142667"/>
                    <a:pt x="96004" y="155601"/>
                  </a:cubicBezTo>
                  <a:cubicBezTo>
                    <a:pt x="86809" y="168837"/>
                    <a:pt x="72701" y="177744"/>
                    <a:pt x="54643" y="177744"/>
                  </a:cubicBezTo>
                  <a:cubicBezTo>
                    <a:pt x="36586" y="177744"/>
                    <a:pt x="22479" y="168837"/>
                    <a:pt x="13283" y="155601"/>
                  </a:cubicBezTo>
                  <a:cubicBezTo>
                    <a:pt x="4298" y="142667"/>
                    <a:pt x="0" y="125738"/>
                    <a:pt x="0" y="108415"/>
                  </a:cubicBezTo>
                  <a:lnTo>
                    <a:pt x="0" y="69411"/>
                  </a:lnTo>
                  <a:cubicBezTo>
                    <a:pt x="0" y="52185"/>
                    <a:pt x="4082" y="35385"/>
                    <a:pt x="13036" y="22553"/>
                  </a:cubicBezTo>
                  <a:cubicBezTo>
                    <a:pt x="22250" y="9349"/>
                    <a:pt x="36414" y="775"/>
                    <a:pt x="54643" y="775"/>
                  </a:cubicBezTo>
                  <a:cubicBezTo>
                    <a:pt x="72874" y="775"/>
                    <a:pt x="87037" y="9349"/>
                    <a:pt x="96251" y="22553"/>
                  </a:cubicBezTo>
                  <a:cubicBezTo>
                    <a:pt x="105205" y="35385"/>
                    <a:pt x="109288" y="52185"/>
                    <a:pt x="109288" y="69411"/>
                  </a:cubicBezTo>
                  <a:close/>
                </a:path>
              </a:pathLst>
            </a:custGeom>
            <a:solidFill>
              <a:srgbClr val="4E88E7"/>
            </a:solidFill>
            <a:ln>
              <a:noFill/>
            </a:ln>
          </p:spPr>
          <p:txBody>
            <a:bodyPr rtlCol="0" anchor="ctr"/>
            <a:lstStyle/>
            <a:p>
              <a:pPr algn="ctr"/>
              <a:endParaRPr>
                <a:latin typeface="DM Sans" pitchFamily="2" charset="77"/>
              </a:endParaRPr>
            </a:p>
          </p:txBody>
        </p:sp>
        <p:sp>
          <p:nvSpPr>
            <p:cNvPr id="4820" name="Rounded Rectangle 38">
              <a:extLst>
                <a:ext uri="{FF2B5EF4-FFF2-40B4-BE49-F238E27FC236}">
                  <a16:creationId xmlns:a16="http://schemas.microsoft.com/office/drawing/2014/main" id="{CE775AD1-DEE9-3642-ED64-6B0D2508B615}"/>
                </a:ext>
              </a:extLst>
            </p:cNvPr>
            <p:cNvSpPr/>
            <p:nvPr/>
          </p:nvSpPr>
          <p:spPr>
            <a:xfrm>
              <a:off x="6365777" y="2386592"/>
              <a:ext cx="197936" cy="197936"/>
            </a:xfrm>
            <a:custGeom>
              <a:avLst/>
              <a:gdLst/>
              <a:ahLst/>
              <a:cxnLst/>
              <a:rect l="0" t="0" r="0" b="0"/>
              <a:pathLst>
                <a:path w="263915" h="263915">
                  <a:moveTo>
                    <a:pt x="164947" y="60480"/>
                  </a:moveTo>
                  <a:lnTo>
                    <a:pt x="175943" y="60480"/>
                  </a:lnTo>
                  <a:cubicBezTo>
                    <a:pt x="175943" y="60480"/>
                    <a:pt x="181441" y="60480"/>
                    <a:pt x="181441" y="65978"/>
                  </a:cubicBezTo>
                  <a:lnTo>
                    <a:pt x="181441" y="142954"/>
                  </a:lnTo>
                  <a:cubicBezTo>
                    <a:pt x="181441" y="142954"/>
                    <a:pt x="181441" y="148452"/>
                    <a:pt x="175943" y="148452"/>
                  </a:cubicBezTo>
                  <a:lnTo>
                    <a:pt x="164947" y="148452"/>
                  </a:lnTo>
                  <a:cubicBezTo>
                    <a:pt x="164947" y="148452"/>
                    <a:pt x="159449" y="148452"/>
                    <a:pt x="159449" y="142954"/>
                  </a:cubicBezTo>
                  <a:lnTo>
                    <a:pt x="159449" y="65978"/>
                  </a:lnTo>
                  <a:cubicBezTo>
                    <a:pt x="159449" y="65978"/>
                    <a:pt x="159449" y="60480"/>
                    <a:pt x="164947" y="60480"/>
                  </a:cubicBezTo>
                  <a:moveTo>
                    <a:pt x="203434" y="82473"/>
                  </a:moveTo>
                  <a:lnTo>
                    <a:pt x="214431" y="82473"/>
                  </a:lnTo>
                  <a:cubicBezTo>
                    <a:pt x="214431" y="82473"/>
                    <a:pt x="219929" y="82473"/>
                    <a:pt x="219929" y="87971"/>
                  </a:cubicBezTo>
                  <a:lnTo>
                    <a:pt x="219929" y="142954"/>
                  </a:lnTo>
                  <a:cubicBezTo>
                    <a:pt x="219929" y="142954"/>
                    <a:pt x="219929" y="148452"/>
                    <a:pt x="214431" y="148452"/>
                  </a:cubicBezTo>
                  <a:lnTo>
                    <a:pt x="203434" y="148452"/>
                  </a:lnTo>
                  <a:cubicBezTo>
                    <a:pt x="203434" y="148452"/>
                    <a:pt x="197936" y="148452"/>
                    <a:pt x="197936" y="142954"/>
                  </a:cubicBezTo>
                  <a:lnTo>
                    <a:pt x="197936" y="87971"/>
                  </a:lnTo>
                  <a:cubicBezTo>
                    <a:pt x="197936" y="87971"/>
                    <a:pt x="197936" y="82473"/>
                    <a:pt x="203434" y="82473"/>
                  </a:cubicBezTo>
                  <a:moveTo>
                    <a:pt x="257427" y="32989"/>
                  </a:moveTo>
                  <a:cubicBezTo>
                    <a:pt x="261557" y="37094"/>
                    <a:pt x="263891" y="42670"/>
                    <a:pt x="263915" y="48494"/>
                  </a:cubicBezTo>
                  <a:lnTo>
                    <a:pt x="263915" y="203434"/>
                  </a:lnTo>
                  <a:cubicBezTo>
                    <a:pt x="263915" y="215581"/>
                    <a:pt x="254069" y="225427"/>
                    <a:pt x="241922" y="225427"/>
                  </a:cubicBezTo>
                  <a:lnTo>
                    <a:pt x="156479" y="225427"/>
                  </a:lnTo>
                  <a:cubicBezTo>
                    <a:pt x="155587" y="225456"/>
                    <a:pt x="154742" y="225031"/>
                    <a:pt x="154231" y="224299"/>
                  </a:cubicBezTo>
                  <a:cubicBezTo>
                    <a:pt x="153721" y="223566"/>
                    <a:pt x="153615" y="222626"/>
                    <a:pt x="153950" y="221799"/>
                  </a:cubicBezTo>
                  <a:cubicBezTo>
                    <a:pt x="155870" y="216582"/>
                    <a:pt x="157341" y="211211"/>
                    <a:pt x="158349" y="205744"/>
                  </a:cubicBezTo>
                  <a:cubicBezTo>
                    <a:pt x="158560" y="204440"/>
                    <a:pt x="159668" y="203470"/>
                    <a:pt x="160988" y="203434"/>
                  </a:cubicBezTo>
                  <a:lnTo>
                    <a:pt x="236424" y="203434"/>
                  </a:lnTo>
                  <a:cubicBezTo>
                    <a:pt x="239460" y="203434"/>
                    <a:pt x="241922" y="200973"/>
                    <a:pt x="241922" y="197936"/>
                  </a:cubicBezTo>
                  <a:lnTo>
                    <a:pt x="241922" y="50803"/>
                  </a:lnTo>
                  <a:cubicBezTo>
                    <a:pt x="241940" y="49345"/>
                    <a:pt x="241341" y="47947"/>
                    <a:pt x="240273" y="46954"/>
                  </a:cubicBezTo>
                  <a:lnTo>
                    <a:pt x="216960" y="23642"/>
                  </a:lnTo>
                  <a:cubicBezTo>
                    <a:pt x="215967" y="22574"/>
                    <a:pt x="214570" y="21975"/>
                    <a:pt x="213111" y="21992"/>
                  </a:cubicBezTo>
                  <a:lnTo>
                    <a:pt x="93470" y="21992"/>
                  </a:lnTo>
                  <a:cubicBezTo>
                    <a:pt x="90433" y="21992"/>
                    <a:pt x="87971" y="24454"/>
                    <a:pt x="87971" y="27491"/>
                  </a:cubicBezTo>
                  <a:lnTo>
                    <a:pt x="87971" y="102927"/>
                  </a:lnTo>
                  <a:cubicBezTo>
                    <a:pt x="87974" y="103695"/>
                    <a:pt x="87654" y="104430"/>
                    <a:pt x="87090" y="104953"/>
                  </a:cubicBezTo>
                  <a:cubicBezTo>
                    <a:pt x="86526" y="105475"/>
                    <a:pt x="85769" y="105737"/>
                    <a:pt x="85002" y="105676"/>
                  </a:cubicBezTo>
                  <a:cubicBezTo>
                    <a:pt x="79614" y="104796"/>
                    <a:pt x="72686" y="104796"/>
                    <a:pt x="68618" y="104796"/>
                  </a:cubicBezTo>
                  <a:cubicBezTo>
                    <a:pt x="67166" y="104685"/>
                    <a:pt x="66030" y="103501"/>
                    <a:pt x="65978" y="102047"/>
                  </a:cubicBezTo>
                  <a:lnTo>
                    <a:pt x="65978" y="21992"/>
                  </a:lnTo>
                  <a:cubicBezTo>
                    <a:pt x="65978" y="9846"/>
                    <a:pt x="75825" y="0"/>
                    <a:pt x="87971" y="0"/>
                  </a:cubicBezTo>
                  <a:lnTo>
                    <a:pt x="215421" y="0"/>
                  </a:lnTo>
                  <a:cubicBezTo>
                    <a:pt x="221244" y="24"/>
                    <a:pt x="226820" y="2357"/>
                    <a:pt x="230926" y="6487"/>
                  </a:cubicBezTo>
                  <a:close/>
                  <a:moveTo>
                    <a:pt x="122720" y="120961"/>
                  </a:moveTo>
                  <a:cubicBezTo>
                    <a:pt x="121655" y="120346"/>
                    <a:pt x="120988" y="119221"/>
                    <a:pt x="120961" y="117992"/>
                  </a:cubicBezTo>
                  <a:lnTo>
                    <a:pt x="120961" y="115463"/>
                  </a:lnTo>
                  <a:cubicBezTo>
                    <a:pt x="120961" y="112426"/>
                    <a:pt x="123423" y="109964"/>
                    <a:pt x="126459" y="109964"/>
                  </a:cubicBezTo>
                  <a:lnTo>
                    <a:pt x="137456" y="109964"/>
                  </a:lnTo>
                  <a:cubicBezTo>
                    <a:pt x="140492" y="109964"/>
                    <a:pt x="142954" y="112426"/>
                    <a:pt x="142954" y="115463"/>
                  </a:cubicBezTo>
                  <a:lnTo>
                    <a:pt x="142954" y="133387"/>
                  </a:lnTo>
                  <a:cubicBezTo>
                    <a:pt x="142938" y="134501"/>
                    <a:pt x="142252" y="135496"/>
                    <a:pt x="141216" y="135905"/>
                  </a:cubicBezTo>
                  <a:cubicBezTo>
                    <a:pt x="140179" y="136315"/>
                    <a:pt x="138998" y="136059"/>
                    <a:pt x="138225" y="135256"/>
                  </a:cubicBezTo>
                  <a:cubicBezTo>
                    <a:pt x="133628" y="129907"/>
                    <a:pt x="128425" y="125109"/>
                    <a:pt x="122720" y="120961"/>
                  </a:cubicBezTo>
                  <a:close/>
                  <a:moveTo>
                    <a:pt x="71477" y="120961"/>
                  </a:moveTo>
                  <a:cubicBezTo>
                    <a:pt x="110952" y="120961"/>
                    <a:pt x="142954" y="152962"/>
                    <a:pt x="142954" y="192438"/>
                  </a:cubicBezTo>
                  <a:cubicBezTo>
                    <a:pt x="142954" y="231914"/>
                    <a:pt x="110952" y="263915"/>
                    <a:pt x="71477" y="263915"/>
                  </a:cubicBezTo>
                  <a:cubicBezTo>
                    <a:pt x="32001" y="263915"/>
                    <a:pt x="0" y="231914"/>
                    <a:pt x="0" y="192438"/>
                  </a:cubicBezTo>
                  <a:cubicBezTo>
                    <a:pt x="60" y="152987"/>
                    <a:pt x="32026" y="121021"/>
                    <a:pt x="71477" y="120961"/>
                  </a:cubicBezTo>
                  <a:close/>
                  <a:moveTo>
                    <a:pt x="94239" y="168246"/>
                  </a:moveTo>
                  <a:lnTo>
                    <a:pt x="64219" y="208933"/>
                  </a:lnTo>
                  <a:cubicBezTo>
                    <a:pt x="63718" y="209539"/>
                    <a:pt x="62972" y="209891"/>
                    <a:pt x="62185" y="209891"/>
                  </a:cubicBezTo>
                  <a:cubicBezTo>
                    <a:pt x="61398" y="209891"/>
                    <a:pt x="60652" y="209539"/>
                    <a:pt x="60150" y="208933"/>
                  </a:cubicBezTo>
                  <a:lnTo>
                    <a:pt x="45855" y="194417"/>
                  </a:lnTo>
                  <a:cubicBezTo>
                    <a:pt x="42605" y="191389"/>
                    <a:pt x="37541" y="191479"/>
                    <a:pt x="34401" y="194619"/>
                  </a:cubicBezTo>
                  <a:cubicBezTo>
                    <a:pt x="31260" y="197760"/>
                    <a:pt x="31171" y="202824"/>
                    <a:pt x="34199" y="206074"/>
                  </a:cubicBezTo>
                  <a:lnTo>
                    <a:pt x="50693" y="222568"/>
                  </a:lnTo>
                  <a:cubicBezTo>
                    <a:pt x="53784" y="225663"/>
                    <a:pt x="57976" y="227403"/>
                    <a:pt x="62350" y="227407"/>
                  </a:cubicBezTo>
                  <a:lnTo>
                    <a:pt x="63449" y="227407"/>
                  </a:lnTo>
                  <a:cubicBezTo>
                    <a:pt x="68238" y="227035"/>
                    <a:pt x="72640" y="224634"/>
                    <a:pt x="75545" y="220809"/>
                  </a:cubicBezTo>
                  <a:lnTo>
                    <a:pt x="107435" y="178252"/>
                  </a:lnTo>
                  <a:cubicBezTo>
                    <a:pt x="108783" y="176495"/>
                    <a:pt x="109367" y="174270"/>
                    <a:pt x="109057" y="172078"/>
                  </a:cubicBezTo>
                  <a:cubicBezTo>
                    <a:pt x="108746" y="169886"/>
                    <a:pt x="107568" y="167910"/>
                    <a:pt x="105786" y="166596"/>
                  </a:cubicBezTo>
                  <a:cubicBezTo>
                    <a:pt x="102126" y="163925"/>
                    <a:pt x="97005" y="164657"/>
                    <a:pt x="94239" y="168246"/>
                  </a:cubicBezTo>
                  <a:close/>
                </a:path>
              </a:pathLst>
            </a:custGeom>
            <a:solidFill>
              <a:srgbClr val="E0CB15"/>
            </a:solidFill>
            <a:ln>
              <a:noFill/>
            </a:ln>
          </p:spPr>
          <p:txBody>
            <a:bodyPr rtlCol="0" anchor="ctr"/>
            <a:lstStyle/>
            <a:p>
              <a:pPr algn="ctr"/>
              <a:endParaRPr>
                <a:latin typeface="DM Sans" pitchFamily="2" charset="77"/>
              </a:endParaRPr>
            </a:p>
          </p:txBody>
        </p:sp>
        <p:sp>
          <p:nvSpPr>
            <p:cNvPr id="4821" name="Rounded Rectangle 39">
              <a:extLst>
                <a:ext uri="{FF2B5EF4-FFF2-40B4-BE49-F238E27FC236}">
                  <a16:creationId xmlns:a16="http://schemas.microsoft.com/office/drawing/2014/main" id="{8584DDB4-AE19-1EBE-8404-3FDB4A3D477F}"/>
                </a:ext>
              </a:extLst>
            </p:cNvPr>
            <p:cNvSpPr/>
            <p:nvPr/>
          </p:nvSpPr>
          <p:spPr>
            <a:xfrm>
              <a:off x="6876815" y="2071935"/>
              <a:ext cx="171009" cy="132727"/>
            </a:xfrm>
            <a:custGeom>
              <a:avLst/>
              <a:gdLst/>
              <a:ahLst/>
              <a:cxnLst/>
              <a:rect l="0" t="0" r="0" b="0"/>
              <a:pathLst>
                <a:path w="228012" h="176969">
                  <a:moveTo>
                    <a:pt x="87295" y="68636"/>
                  </a:moveTo>
                  <a:cubicBezTo>
                    <a:pt x="87295" y="54541"/>
                    <a:pt x="83907" y="42520"/>
                    <a:pt x="78215" y="34363"/>
                  </a:cubicBezTo>
                  <a:cubicBezTo>
                    <a:pt x="72783" y="26579"/>
                    <a:pt x="65126" y="21992"/>
                    <a:pt x="54643" y="21992"/>
                  </a:cubicBezTo>
                  <a:cubicBezTo>
                    <a:pt x="44162" y="21992"/>
                    <a:pt x="36504" y="26579"/>
                    <a:pt x="31072" y="34363"/>
                  </a:cubicBezTo>
                  <a:cubicBezTo>
                    <a:pt x="25380" y="42520"/>
                    <a:pt x="21992" y="54541"/>
                    <a:pt x="21992" y="68636"/>
                  </a:cubicBezTo>
                  <a:lnTo>
                    <a:pt x="21992" y="107639"/>
                  </a:lnTo>
                  <a:cubicBezTo>
                    <a:pt x="21992" y="121638"/>
                    <a:pt x="25511" y="133877"/>
                    <a:pt x="31346" y="142277"/>
                  </a:cubicBezTo>
                  <a:cubicBezTo>
                    <a:pt x="36972" y="150376"/>
                    <a:pt x="44689" y="154976"/>
                    <a:pt x="54643" y="154976"/>
                  </a:cubicBezTo>
                  <a:cubicBezTo>
                    <a:pt x="64598" y="154975"/>
                    <a:pt x="72316" y="150375"/>
                    <a:pt x="77942" y="142277"/>
                  </a:cubicBezTo>
                  <a:cubicBezTo>
                    <a:pt x="83776" y="133877"/>
                    <a:pt x="87295" y="121638"/>
                    <a:pt x="87295" y="107639"/>
                  </a:cubicBezTo>
                  <a:close/>
                  <a:moveTo>
                    <a:pt x="109288" y="107639"/>
                  </a:moveTo>
                  <a:cubicBezTo>
                    <a:pt x="109288" y="124962"/>
                    <a:pt x="104989" y="141891"/>
                    <a:pt x="96004" y="154825"/>
                  </a:cubicBezTo>
                  <a:cubicBezTo>
                    <a:pt x="86809" y="168062"/>
                    <a:pt x="72701" y="176968"/>
                    <a:pt x="54643" y="176969"/>
                  </a:cubicBezTo>
                  <a:cubicBezTo>
                    <a:pt x="36586" y="176969"/>
                    <a:pt x="22479" y="168062"/>
                    <a:pt x="13283" y="154825"/>
                  </a:cubicBezTo>
                  <a:cubicBezTo>
                    <a:pt x="4298" y="141891"/>
                    <a:pt x="0" y="124962"/>
                    <a:pt x="0" y="107639"/>
                  </a:cubicBezTo>
                  <a:lnTo>
                    <a:pt x="0" y="68636"/>
                  </a:lnTo>
                  <a:cubicBezTo>
                    <a:pt x="0" y="51409"/>
                    <a:pt x="4083" y="34610"/>
                    <a:pt x="13036" y="21778"/>
                  </a:cubicBezTo>
                  <a:cubicBezTo>
                    <a:pt x="22250" y="8573"/>
                    <a:pt x="36414" y="0"/>
                    <a:pt x="54643" y="0"/>
                  </a:cubicBezTo>
                  <a:cubicBezTo>
                    <a:pt x="72874" y="0"/>
                    <a:pt x="87037" y="8573"/>
                    <a:pt x="96251" y="21778"/>
                  </a:cubicBezTo>
                  <a:cubicBezTo>
                    <a:pt x="105205" y="34610"/>
                    <a:pt x="109288" y="51409"/>
                    <a:pt x="109288" y="68636"/>
                  </a:cubicBezTo>
                  <a:close/>
                  <a:moveTo>
                    <a:pt x="172455" y="0"/>
                  </a:moveTo>
                  <a:cubicBezTo>
                    <a:pt x="196390" y="0"/>
                    <a:pt x="214372" y="12044"/>
                    <a:pt x="221301" y="31073"/>
                  </a:cubicBezTo>
                  <a:cubicBezTo>
                    <a:pt x="228012" y="49508"/>
                    <a:pt x="223371" y="71794"/>
                    <a:pt x="208629" y="91317"/>
                  </a:cubicBezTo>
                  <a:lnTo>
                    <a:pt x="208452" y="91553"/>
                  </a:lnTo>
                  <a:lnTo>
                    <a:pt x="208259" y="91784"/>
                  </a:lnTo>
                  <a:lnTo>
                    <a:pt x="157051" y="152426"/>
                  </a:lnTo>
                  <a:lnTo>
                    <a:pt x="219260" y="152426"/>
                  </a:lnTo>
                  <a:cubicBezTo>
                    <a:pt x="222297" y="152426"/>
                    <a:pt x="224758" y="154888"/>
                    <a:pt x="224758" y="157924"/>
                  </a:cubicBezTo>
                  <a:lnTo>
                    <a:pt x="224758" y="168921"/>
                  </a:lnTo>
                  <a:cubicBezTo>
                    <a:pt x="224758" y="171957"/>
                    <a:pt x="222297" y="174419"/>
                    <a:pt x="219260" y="174419"/>
                  </a:cubicBezTo>
                  <a:lnTo>
                    <a:pt x="133374" y="174419"/>
                  </a:lnTo>
                  <a:cubicBezTo>
                    <a:pt x="124017" y="174419"/>
                    <a:pt x="118935" y="163477"/>
                    <a:pt x="124971" y="156329"/>
                  </a:cubicBezTo>
                  <a:lnTo>
                    <a:pt x="191264" y="77808"/>
                  </a:lnTo>
                  <a:cubicBezTo>
                    <a:pt x="202548" y="62729"/>
                    <a:pt x="204160" y="48278"/>
                    <a:pt x="200634" y="38595"/>
                  </a:cubicBezTo>
                  <a:cubicBezTo>
                    <a:pt x="197304" y="29451"/>
                    <a:pt x="188486" y="21993"/>
                    <a:pt x="172455" y="21993"/>
                  </a:cubicBezTo>
                  <a:cubicBezTo>
                    <a:pt x="156350" y="21993"/>
                    <a:pt x="144200" y="32174"/>
                    <a:pt x="141991" y="48510"/>
                  </a:cubicBezTo>
                  <a:cubicBezTo>
                    <a:pt x="141583" y="51519"/>
                    <a:pt x="139168" y="53994"/>
                    <a:pt x="136132" y="53994"/>
                  </a:cubicBezTo>
                  <a:lnTo>
                    <a:pt x="125135" y="53994"/>
                  </a:lnTo>
                  <a:cubicBezTo>
                    <a:pt x="122099" y="53994"/>
                    <a:pt x="119610" y="51526"/>
                    <a:pt x="119873" y="48500"/>
                  </a:cubicBezTo>
                  <a:cubicBezTo>
                    <a:pt x="122341" y="20077"/>
                    <a:pt x="143918" y="0"/>
                    <a:pt x="172455" y="0"/>
                  </a:cubicBezTo>
                  <a:close/>
                </a:path>
              </a:pathLst>
            </a:custGeom>
            <a:solidFill>
              <a:srgbClr val="3CC583"/>
            </a:solidFill>
            <a:ln>
              <a:noFill/>
            </a:ln>
          </p:spPr>
          <p:txBody>
            <a:bodyPr rtlCol="0" anchor="ctr"/>
            <a:lstStyle/>
            <a:p>
              <a:pPr algn="ctr"/>
              <a:endParaRPr>
                <a:latin typeface="DM Sans" pitchFamily="2" charset="77"/>
              </a:endParaRPr>
            </a:p>
          </p:txBody>
        </p:sp>
        <p:sp>
          <p:nvSpPr>
            <p:cNvPr id="4822" name="Rounded Rectangle 40">
              <a:extLst>
                <a:ext uri="{FF2B5EF4-FFF2-40B4-BE49-F238E27FC236}">
                  <a16:creationId xmlns:a16="http://schemas.microsoft.com/office/drawing/2014/main" id="{D1DE8665-D7A4-C443-A2E9-E1D17FE513FA}"/>
                </a:ext>
              </a:extLst>
            </p:cNvPr>
            <p:cNvSpPr/>
            <p:nvPr/>
          </p:nvSpPr>
          <p:spPr>
            <a:xfrm>
              <a:off x="5773988" y="2071089"/>
              <a:ext cx="193892" cy="185645"/>
            </a:xfrm>
            <a:custGeom>
              <a:avLst/>
              <a:gdLst/>
              <a:ahLst/>
              <a:cxnLst/>
              <a:rect l="0" t="0" r="0" b="0"/>
              <a:pathLst>
                <a:path w="258522" h="247526">
                  <a:moveTo>
                    <a:pt x="3176" y="3176"/>
                  </a:moveTo>
                  <a:cubicBezTo>
                    <a:pt x="5277" y="1124"/>
                    <a:pt x="8113" y="0"/>
                    <a:pt x="11049" y="53"/>
                  </a:cubicBezTo>
                  <a:lnTo>
                    <a:pt x="143007" y="53"/>
                  </a:lnTo>
                  <a:cubicBezTo>
                    <a:pt x="145943" y="1"/>
                    <a:pt x="148778" y="1125"/>
                    <a:pt x="150881" y="3176"/>
                  </a:cubicBezTo>
                  <a:cubicBezTo>
                    <a:pt x="152931" y="5278"/>
                    <a:pt x="154056" y="8113"/>
                    <a:pt x="154004" y="11049"/>
                  </a:cubicBezTo>
                  <a:lnTo>
                    <a:pt x="154004" y="38541"/>
                  </a:lnTo>
                  <a:cubicBezTo>
                    <a:pt x="154056" y="41477"/>
                    <a:pt x="152931" y="44312"/>
                    <a:pt x="150881" y="46414"/>
                  </a:cubicBezTo>
                  <a:cubicBezTo>
                    <a:pt x="148778" y="48465"/>
                    <a:pt x="145943" y="49589"/>
                    <a:pt x="143007" y="49537"/>
                  </a:cubicBezTo>
                  <a:lnTo>
                    <a:pt x="11049" y="49537"/>
                  </a:lnTo>
                  <a:cubicBezTo>
                    <a:pt x="8113" y="49590"/>
                    <a:pt x="5277" y="48466"/>
                    <a:pt x="3176" y="46414"/>
                  </a:cubicBezTo>
                  <a:cubicBezTo>
                    <a:pt x="1124" y="44312"/>
                    <a:pt x="0" y="41477"/>
                    <a:pt x="53" y="38541"/>
                  </a:cubicBezTo>
                  <a:lnTo>
                    <a:pt x="53" y="11049"/>
                  </a:lnTo>
                  <a:cubicBezTo>
                    <a:pt x="53" y="8146"/>
                    <a:pt x="1043" y="5309"/>
                    <a:pt x="3176" y="3176"/>
                  </a:cubicBezTo>
                  <a:close/>
                  <a:moveTo>
                    <a:pt x="247474" y="132011"/>
                  </a:moveTo>
                  <a:cubicBezTo>
                    <a:pt x="250410" y="131959"/>
                    <a:pt x="253245" y="133083"/>
                    <a:pt x="255347" y="135134"/>
                  </a:cubicBezTo>
                  <a:cubicBezTo>
                    <a:pt x="257398" y="137236"/>
                    <a:pt x="258522" y="140071"/>
                    <a:pt x="258470" y="143007"/>
                  </a:cubicBezTo>
                  <a:lnTo>
                    <a:pt x="258470" y="170498"/>
                  </a:lnTo>
                  <a:cubicBezTo>
                    <a:pt x="258522" y="173435"/>
                    <a:pt x="257398" y="176270"/>
                    <a:pt x="255347" y="178372"/>
                  </a:cubicBezTo>
                  <a:cubicBezTo>
                    <a:pt x="253245" y="180422"/>
                    <a:pt x="250410" y="181547"/>
                    <a:pt x="247474" y="181495"/>
                  </a:cubicBezTo>
                  <a:lnTo>
                    <a:pt x="66032" y="181495"/>
                  </a:lnTo>
                  <a:cubicBezTo>
                    <a:pt x="63096" y="181547"/>
                    <a:pt x="60260" y="180422"/>
                    <a:pt x="58158" y="178372"/>
                  </a:cubicBezTo>
                  <a:cubicBezTo>
                    <a:pt x="56108" y="176270"/>
                    <a:pt x="54983" y="173435"/>
                    <a:pt x="55035" y="170498"/>
                  </a:cubicBezTo>
                  <a:lnTo>
                    <a:pt x="55035" y="143007"/>
                  </a:lnTo>
                  <a:cubicBezTo>
                    <a:pt x="54983" y="140071"/>
                    <a:pt x="56108" y="137236"/>
                    <a:pt x="58158" y="135134"/>
                  </a:cubicBezTo>
                  <a:cubicBezTo>
                    <a:pt x="60260" y="133083"/>
                    <a:pt x="63096" y="131959"/>
                    <a:pt x="66032" y="132011"/>
                  </a:cubicBezTo>
                  <a:close/>
                  <a:moveTo>
                    <a:pt x="162625" y="201113"/>
                  </a:moveTo>
                  <a:cubicBezTo>
                    <a:pt x="164727" y="199062"/>
                    <a:pt x="167562" y="197937"/>
                    <a:pt x="170498" y="197990"/>
                  </a:cubicBezTo>
                  <a:lnTo>
                    <a:pt x="247474" y="197990"/>
                  </a:lnTo>
                  <a:cubicBezTo>
                    <a:pt x="250410" y="197937"/>
                    <a:pt x="253245" y="199062"/>
                    <a:pt x="255347" y="201113"/>
                  </a:cubicBezTo>
                  <a:cubicBezTo>
                    <a:pt x="257398" y="203215"/>
                    <a:pt x="258522" y="206050"/>
                    <a:pt x="258470" y="208986"/>
                  </a:cubicBezTo>
                  <a:lnTo>
                    <a:pt x="258470" y="236477"/>
                  </a:lnTo>
                  <a:cubicBezTo>
                    <a:pt x="258522" y="239413"/>
                    <a:pt x="257398" y="242249"/>
                    <a:pt x="255347" y="244351"/>
                  </a:cubicBezTo>
                  <a:cubicBezTo>
                    <a:pt x="253245" y="246401"/>
                    <a:pt x="250410" y="247526"/>
                    <a:pt x="247474" y="247474"/>
                  </a:cubicBezTo>
                  <a:lnTo>
                    <a:pt x="170498" y="247474"/>
                  </a:lnTo>
                  <a:cubicBezTo>
                    <a:pt x="167562" y="247526"/>
                    <a:pt x="164727" y="246401"/>
                    <a:pt x="162625" y="244351"/>
                  </a:cubicBezTo>
                  <a:cubicBezTo>
                    <a:pt x="160574" y="242249"/>
                    <a:pt x="159450" y="239413"/>
                    <a:pt x="159502" y="236477"/>
                  </a:cubicBezTo>
                  <a:lnTo>
                    <a:pt x="159502" y="208986"/>
                  </a:lnTo>
                  <a:cubicBezTo>
                    <a:pt x="159450" y="206050"/>
                    <a:pt x="160574" y="203215"/>
                    <a:pt x="162625" y="201113"/>
                  </a:cubicBezTo>
                  <a:close/>
                  <a:moveTo>
                    <a:pt x="175931" y="83450"/>
                  </a:moveTo>
                  <a:cubicBezTo>
                    <a:pt x="177903" y="85377"/>
                    <a:pt x="179015" y="88017"/>
                    <a:pt x="179015" y="90774"/>
                  </a:cubicBezTo>
                  <a:cubicBezTo>
                    <a:pt x="179015" y="93531"/>
                    <a:pt x="177903" y="96171"/>
                    <a:pt x="175931" y="98097"/>
                  </a:cubicBezTo>
                  <a:lnTo>
                    <a:pt x="153795" y="120233"/>
                  </a:lnTo>
                  <a:cubicBezTo>
                    <a:pt x="151804" y="123103"/>
                    <a:pt x="148428" y="123763"/>
                    <a:pt x="146394" y="123763"/>
                  </a:cubicBezTo>
                  <a:cubicBezTo>
                    <a:pt x="143525" y="123781"/>
                    <a:pt x="140762" y="122676"/>
                    <a:pt x="138697" y="120684"/>
                  </a:cubicBezTo>
                  <a:lnTo>
                    <a:pt x="116110" y="98097"/>
                  </a:lnTo>
                  <a:cubicBezTo>
                    <a:pt x="114138" y="96171"/>
                    <a:pt x="113026" y="93531"/>
                    <a:pt x="113026" y="90774"/>
                  </a:cubicBezTo>
                  <a:cubicBezTo>
                    <a:pt x="113026" y="88017"/>
                    <a:pt x="114138" y="85377"/>
                    <a:pt x="116110" y="83450"/>
                  </a:cubicBezTo>
                  <a:lnTo>
                    <a:pt x="138697" y="60863"/>
                  </a:lnTo>
                  <a:cubicBezTo>
                    <a:pt x="140623" y="58891"/>
                    <a:pt x="143263" y="57779"/>
                    <a:pt x="146020" y="57779"/>
                  </a:cubicBezTo>
                  <a:cubicBezTo>
                    <a:pt x="148777" y="57779"/>
                    <a:pt x="151417" y="58891"/>
                    <a:pt x="153344" y="60863"/>
                  </a:cubicBezTo>
                  <a:close/>
                </a:path>
              </a:pathLst>
            </a:custGeom>
            <a:solidFill>
              <a:srgbClr val="3CC583"/>
            </a:solidFill>
            <a:ln>
              <a:noFill/>
            </a:ln>
          </p:spPr>
          <p:txBody>
            <a:bodyPr rtlCol="0" anchor="ctr"/>
            <a:lstStyle/>
            <a:p>
              <a:pPr algn="ctr"/>
              <a:endParaRPr>
                <a:latin typeface="DM Sans" pitchFamily="2" charset="77"/>
              </a:endParaRPr>
            </a:p>
          </p:txBody>
        </p:sp>
        <p:sp>
          <p:nvSpPr>
            <p:cNvPr id="4823" name="Rounded Rectangle 41">
              <a:extLst>
                <a:ext uri="{FF2B5EF4-FFF2-40B4-BE49-F238E27FC236}">
                  <a16:creationId xmlns:a16="http://schemas.microsoft.com/office/drawing/2014/main" id="{04D90B8B-2194-EF12-2E79-9CC55D59FF45}"/>
                </a:ext>
              </a:extLst>
            </p:cNvPr>
            <p:cNvSpPr/>
            <p:nvPr/>
          </p:nvSpPr>
          <p:spPr>
            <a:xfrm>
              <a:off x="6876815" y="2418324"/>
              <a:ext cx="173414" cy="132759"/>
            </a:xfrm>
            <a:custGeom>
              <a:avLst/>
              <a:gdLst/>
              <a:ahLst/>
              <a:cxnLst/>
              <a:rect l="0" t="0" r="0" b="0"/>
              <a:pathLst>
                <a:path w="231218" h="177012">
                  <a:moveTo>
                    <a:pt x="87295" y="68636"/>
                  </a:moveTo>
                  <a:cubicBezTo>
                    <a:pt x="87295" y="54541"/>
                    <a:pt x="83907" y="42520"/>
                    <a:pt x="78215" y="34363"/>
                  </a:cubicBezTo>
                  <a:cubicBezTo>
                    <a:pt x="72783" y="26579"/>
                    <a:pt x="65125" y="21992"/>
                    <a:pt x="54643" y="21992"/>
                  </a:cubicBezTo>
                  <a:cubicBezTo>
                    <a:pt x="44162" y="21992"/>
                    <a:pt x="36504" y="26579"/>
                    <a:pt x="31072" y="34363"/>
                  </a:cubicBezTo>
                  <a:cubicBezTo>
                    <a:pt x="25380" y="42520"/>
                    <a:pt x="21992" y="54541"/>
                    <a:pt x="21992" y="68636"/>
                  </a:cubicBezTo>
                  <a:lnTo>
                    <a:pt x="21992" y="107639"/>
                  </a:lnTo>
                  <a:cubicBezTo>
                    <a:pt x="21992" y="121638"/>
                    <a:pt x="25511" y="133877"/>
                    <a:pt x="31346" y="142277"/>
                  </a:cubicBezTo>
                  <a:cubicBezTo>
                    <a:pt x="36972" y="150376"/>
                    <a:pt x="44689" y="154976"/>
                    <a:pt x="54643" y="154976"/>
                  </a:cubicBezTo>
                  <a:cubicBezTo>
                    <a:pt x="64598" y="154975"/>
                    <a:pt x="72316" y="150375"/>
                    <a:pt x="77941" y="142277"/>
                  </a:cubicBezTo>
                  <a:cubicBezTo>
                    <a:pt x="83776" y="133877"/>
                    <a:pt x="87295" y="121638"/>
                    <a:pt x="87295" y="107639"/>
                  </a:cubicBezTo>
                  <a:close/>
                  <a:moveTo>
                    <a:pt x="109288" y="107639"/>
                  </a:moveTo>
                  <a:cubicBezTo>
                    <a:pt x="109288" y="124962"/>
                    <a:pt x="104989" y="141891"/>
                    <a:pt x="96004" y="154825"/>
                  </a:cubicBezTo>
                  <a:cubicBezTo>
                    <a:pt x="86809" y="168062"/>
                    <a:pt x="72701" y="176968"/>
                    <a:pt x="54643" y="176969"/>
                  </a:cubicBezTo>
                  <a:cubicBezTo>
                    <a:pt x="36586" y="176969"/>
                    <a:pt x="22478" y="168062"/>
                    <a:pt x="13283" y="154825"/>
                  </a:cubicBezTo>
                  <a:cubicBezTo>
                    <a:pt x="4298" y="141891"/>
                    <a:pt x="0" y="124962"/>
                    <a:pt x="0" y="107639"/>
                  </a:cubicBezTo>
                  <a:lnTo>
                    <a:pt x="0" y="68636"/>
                  </a:lnTo>
                  <a:cubicBezTo>
                    <a:pt x="0" y="51409"/>
                    <a:pt x="4082" y="34610"/>
                    <a:pt x="13036" y="21778"/>
                  </a:cubicBezTo>
                  <a:cubicBezTo>
                    <a:pt x="22250" y="8573"/>
                    <a:pt x="36414" y="0"/>
                    <a:pt x="54643" y="0"/>
                  </a:cubicBezTo>
                  <a:cubicBezTo>
                    <a:pt x="72874" y="0"/>
                    <a:pt x="87037" y="8573"/>
                    <a:pt x="96251" y="21778"/>
                  </a:cubicBezTo>
                  <a:cubicBezTo>
                    <a:pt x="105205" y="34610"/>
                    <a:pt x="109288" y="51409"/>
                    <a:pt x="109288" y="68636"/>
                  </a:cubicBezTo>
                  <a:close/>
                  <a:moveTo>
                    <a:pt x="134967" y="123528"/>
                  </a:moveTo>
                  <a:cubicBezTo>
                    <a:pt x="138003" y="123528"/>
                    <a:pt x="140409" y="126004"/>
                    <a:pt x="140835" y="129011"/>
                  </a:cubicBezTo>
                  <a:cubicBezTo>
                    <a:pt x="142183" y="138517"/>
                    <a:pt x="147050" y="144350"/>
                    <a:pt x="152830" y="148206"/>
                  </a:cubicBezTo>
                  <a:cubicBezTo>
                    <a:pt x="160213" y="153129"/>
                    <a:pt x="169473" y="154957"/>
                    <a:pt x="175570" y="155013"/>
                  </a:cubicBezTo>
                  <a:cubicBezTo>
                    <a:pt x="184602" y="155002"/>
                    <a:pt x="193364" y="152689"/>
                    <a:pt x="199539" y="148340"/>
                  </a:cubicBezTo>
                  <a:cubicBezTo>
                    <a:pt x="205287" y="144290"/>
                    <a:pt x="209224" y="138265"/>
                    <a:pt x="209225" y="128822"/>
                  </a:cubicBezTo>
                  <a:cubicBezTo>
                    <a:pt x="209225" y="116003"/>
                    <a:pt x="205487" y="109549"/>
                    <a:pt x="199528" y="105529"/>
                  </a:cubicBezTo>
                  <a:cubicBezTo>
                    <a:pt x="193183" y="101249"/>
                    <a:pt x="182580" y="98495"/>
                    <a:pt x="165652" y="98013"/>
                  </a:cubicBezTo>
                  <a:cubicBezTo>
                    <a:pt x="162617" y="97926"/>
                    <a:pt x="160155" y="95476"/>
                    <a:pt x="160155" y="92439"/>
                  </a:cubicBezTo>
                  <a:lnTo>
                    <a:pt x="160155" y="79773"/>
                  </a:lnTo>
                  <a:cubicBezTo>
                    <a:pt x="160155" y="77650"/>
                    <a:pt x="161861" y="75923"/>
                    <a:pt x="163983" y="75896"/>
                  </a:cubicBezTo>
                  <a:cubicBezTo>
                    <a:pt x="182547" y="75430"/>
                    <a:pt x="192464" y="71576"/>
                    <a:pt x="197724" y="67563"/>
                  </a:cubicBezTo>
                  <a:cubicBezTo>
                    <a:pt x="202885" y="63623"/>
                    <a:pt x="204911" y="58487"/>
                    <a:pt x="205429" y="52217"/>
                  </a:cubicBezTo>
                  <a:lnTo>
                    <a:pt x="205547" y="49849"/>
                  </a:lnTo>
                  <a:cubicBezTo>
                    <a:pt x="205643" y="44186"/>
                    <a:pt x="204453" y="37625"/>
                    <a:pt x="201042" y="32517"/>
                  </a:cubicBezTo>
                  <a:cubicBezTo>
                    <a:pt x="197623" y="27398"/>
                    <a:pt x="190888" y="22073"/>
                    <a:pt x="175903" y="22073"/>
                  </a:cubicBezTo>
                  <a:cubicBezTo>
                    <a:pt x="160937" y="22074"/>
                    <a:pt x="153205" y="27510"/>
                    <a:pt x="148981" y="33027"/>
                  </a:cubicBezTo>
                  <a:cubicBezTo>
                    <a:pt x="145936" y="37004"/>
                    <a:pt x="144303" y="41577"/>
                    <a:pt x="143606" y="45520"/>
                  </a:cubicBezTo>
                  <a:cubicBezTo>
                    <a:pt x="143077" y="48510"/>
                    <a:pt x="140750" y="51114"/>
                    <a:pt x="137717" y="51264"/>
                  </a:cubicBezTo>
                  <a:lnTo>
                    <a:pt x="126734" y="51806"/>
                  </a:lnTo>
                  <a:cubicBezTo>
                    <a:pt x="123701" y="51956"/>
                    <a:pt x="121098" y="49613"/>
                    <a:pt x="121330" y="46585"/>
                  </a:cubicBezTo>
                  <a:cubicBezTo>
                    <a:pt x="121955" y="38442"/>
                    <a:pt x="124806" y="28419"/>
                    <a:pt x="131519" y="19652"/>
                  </a:cubicBezTo>
                  <a:cubicBezTo>
                    <a:pt x="140249" y="8253"/>
                    <a:pt x="154679" y="81"/>
                    <a:pt x="175903" y="80"/>
                  </a:cubicBezTo>
                  <a:cubicBezTo>
                    <a:pt x="197110" y="80"/>
                    <a:pt x="211248" y="8191"/>
                    <a:pt x="219336" y="20302"/>
                  </a:cubicBezTo>
                  <a:cubicBezTo>
                    <a:pt x="226467" y="30980"/>
                    <a:pt x="227927" y="43324"/>
                    <a:pt x="227465" y="52282"/>
                  </a:cubicBezTo>
                  <a:lnTo>
                    <a:pt x="227347" y="54027"/>
                  </a:lnTo>
                  <a:cubicBezTo>
                    <a:pt x="226482" y="64485"/>
                    <a:pt x="222580" y="76258"/>
                    <a:pt x="211067" y="85046"/>
                  </a:cubicBezTo>
                  <a:cubicBezTo>
                    <a:pt x="210643" y="85368"/>
                    <a:pt x="210196" y="85668"/>
                    <a:pt x="209757" y="85980"/>
                  </a:cubicBezTo>
                  <a:cubicBezTo>
                    <a:pt x="210461" y="86403"/>
                    <a:pt x="211154" y="86840"/>
                    <a:pt x="211829" y="87295"/>
                  </a:cubicBezTo>
                  <a:cubicBezTo>
                    <a:pt x="225576" y="96569"/>
                    <a:pt x="231218" y="111057"/>
                    <a:pt x="231218" y="128822"/>
                  </a:cubicBezTo>
                  <a:cubicBezTo>
                    <a:pt x="231217" y="145812"/>
                    <a:pt x="223471" y="158383"/>
                    <a:pt x="212200" y="166322"/>
                  </a:cubicBezTo>
                  <a:cubicBezTo>
                    <a:pt x="201370" y="173949"/>
                    <a:pt x="187800" y="177011"/>
                    <a:pt x="175505" y="177012"/>
                  </a:cubicBezTo>
                  <a:lnTo>
                    <a:pt x="175409" y="177012"/>
                  </a:lnTo>
                  <a:cubicBezTo>
                    <a:pt x="166161" y="176933"/>
                    <a:pt x="152419" y="174360"/>
                    <a:pt x="140632" y="166499"/>
                  </a:cubicBezTo>
                  <a:cubicBezTo>
                    <a:pt x="129388" y="159000"/>
                    <a:pt x="120268" y="146841"/>
                    <a:pt x="118708" y="129021"/>
                  </a:cubicBezTo>
                  <a:cubicBezTo>
                    <a:pt x="118443" y="125996"/>
                    <a:pt x="120934" y="123528"/>
                    <a:pt x="123970" y="123528"/>
                  </a:cubicBezTo>
                  <a:close/>
                </a:path>
              </a:pathLst>
            </a:custGeom>
            <a:solidFill>
              <a:srgbClr val="92BD39"/>
            </a:solidFill>
            <a:ln>
              <a:noFill/>
            </a:ln>
          </p:spPr>
          <p:txBody>
            <a:bodyPr rtlCol="0" anchor="ctr"/>
            <a:lstStyle/>
            <a:p>
              <a:pPr algn="ctr"/>
              <a:endParaRPr>
                <a:latin typeface="DM Sans" pitchFamily="2" charset="77"/>
              </a:endParaRPr>
            </a:p>
          </p:txBody>
        </p:sp>
        <p:sp>
          <p:nvSpPr>
            <p:cNvPr id="4824" name="Rounded Rectangle 42">
              <a:extLst>
                <a:ext uri="{FF2B5EF4-FFF2-40B4-BE49-F238E27FC236}">
                  <a16:creationId xmlns:a16="http://schemas.microsoft.com/office/drawing/2014/main" id="{6A771C10-D9C0-6D6B-E4C7-3299227CABBE}"/>
                </a:ext>
              </a:extLst>
            </p:cNvPr>
            <p:cNvSpPr/>
            <p:nvPr/>
          </p:nvSpPr>
          <p:spPr>
            <a:xfrm>
              <a:off x="6876815" y="3111105"/>
              <a:ext cx="175025" cy="132815"/>
            </a:xfrm>
            <a:custGeom>
              <a:avLst/>
              <a:gdLst/>
              <a:ahLst/>
              <a:cxnLst/>
              <a:rect l="0" t="0" r="0" b="0"/>
              <a:pathLst>
                <a:path w="233367" h="177087">
                  <a:moveTo>
                    <a:pt x="87295" y="68636"/>
                  </a:moveTo>
                  <a:cubicBezTo>
                    <a:pt x="87295" y="54541"/>
                    <a:pt x="83907" y="42521"/>
                    <a:pt x="78215" y="34363"/>
                  </a:cubicBezTo>
                  <a:cubicBezTo>
                    <a:pt x="72783" y="26579"/>
                    <a:pt x="65125" y="21992"/>
                    <a:pt x="54643" y="21992"/>
                  </a:cubicBezTo>
                  <a:cubicBezTo>
                    <a:pt x="44162" y="21992"/>
                    <a:pt x="36504" y="26579"/>
                    <a:pt x="31072" y="34363"/>
                  </a:cubicBezTo>
                  <a:cubicBezTo>
                    <a:pt x="25380" y="42521"/>
                    <a:pt x="21992" y="54541"/>
                    <a:pt x="21992" y="68636"/>
                  </a:cubicBezTo>
                  <a:lnTo>
                    <a:pt x="21992" y="107640"/>
                  </a:lnTo>
                  <a:cubicBezTo>
                    <a:pt x="21992" y="121638"/>
                    <a:pt x="25511" y="133877"/>
                    <a:pt x="31346" y="142277"/>
                  </a:cubicBezTo>
                  <a:cubicBezTo>
                    <a:pt x="36972" y="150375"/>
                    <a:pt x="44689" y="154976"/>
                    <a:pt x="54643" y="154976"/>
                  </a:cubicBezTo>
                  <a:cubicBezTo>
                    <a:pt x="64598" y="154976"/>
                    <a:pt x="72316" y="150375"/>
                    <a:pt x="77941" y="142277"/>
                  </a:cubicBezTo>
                  <a:cubicBezTo>
                    <a:pt x="83776" y="133877"/>
                    <a:pt x="87295" y="121638"/>
                    <a:pt x="87295" y="107640"/>
                  </a:cubicBezTo>
                  <a:close/>
                  <a:moveTo>
                    <a:pt x="109288" y="107640"/>
                  </a:moveTo>
                  <a:cubicBezTo>
                    <a:pt x="109288" y="124962"/>
                    <a:pt x="104989" y="141891"/>
                    <a:pt x="96004" y="154825"/>
                  </a:cubicBezTo>
                  <a:cubicBezTo>
                    <a:pt x="86809" y="168062"/>
                    <a:pt x="72701" y="176969"/>
                    <a:pt x="54643" y="176969"/>
                  </a:cubicBezTo>
                  <a:cubicBezTo>
                    <a:pt x="36586" y="176969"/>
                    <a:pt x="22478" y="168062"/>
                    <a:pt x="13283" y="154825"/>
                  </a:cubicBezTo>
                  <a:cubicBezTo>
                    <a:pt x="4298" y="141891"/>
                    <a:pt x="0" y="124962"/>
                    <a:pt x="0" y="107640"/>
                  </a:cubicBezTo>
                  <a:lnTo>
                    <a:pt x="0" y="68636"/>
                  </a:lnTo>
                  <a:cubicBezTo>
                    <a:pt x="0" y="51410"/>
                    <a:pt x="4082" y="34610"/>
                    <a:pt x="13036" y="21778"/>
                  </a:cubicBezTo>
                  <a:cubicBezTo>
                    <a:pt x="22250" y="8573"/>
                    <a:pt x="36414" y="0"/>
                    <a:pt x="54643" y="0"/>
                  </a:cubicBezTo>
                  <a:cubicBezTo>
                    <a:pt x="72874" y="0"/>
                    <a:pt x="87037" y="8573"/>
                    <a:pt x="96251" y="21778"/>
                  </a:cubicBezTo>
                  <a:cubicBezTo>
                    <a:pt x="105205" y="34610"/>
                    <a:pt x="109288" y="51410"/>
                    <a:pt x="109288" y="68636"/>
                  </a:cubicBezTo>
                  <a:close/>
                  <a:moveTo>
                    <a:pt x="217843" y="2336"/>
                  </a:moveTo>
                  <a:cubicBezTo>
                    <a:pt x="220880" y="2336"/>
                    <a:pt x="223342" y="4797"/>
                    <a:pt x="223342" y="7834"/>
                  </a:cubicBezTo>
                  <a:lnTo>
                    <a:pt x="223342" y="18830"/>
                  </a:lnTo>
                  <a:cubicBezTo>
                    <a:pt x="223342" y="21867"/>
                    <a:pt x="220880" y="24329"/>
                    <a:pt x="217843" y="24329"/>
                  </a:cubicBezTo>
                  <a:lnTo>
                    <a:pt x="160021" y="24329"/>
                  </a:lnTo>
                  <a:lnTo>
                    <a:pt x="155714" y="64620"/>
                  </a:lnTo>
                  <a:cubicBezTo>
                    <a:pt x="162702" y="62070"/>
                    <a:pt x="170996" y="60266"/>
                    <a:pt x="180301" y="60266"/>
                  </a:cubicBezTo>
                  <a:cubicBezTo>
                    <a:pt x="194032" y="60266"/>
                    <a:pt x="208087" y="64961"/>
                    <a:pt x="218381" y="75960"/>
                  </a:cubicBezTo>
                  <a:cubicBezTo>
                    <a:pt x="228098" y="86345"/>
                    <a:pt x="233367" y="101163"/>
                    <a:pt x="233006" y="119785"/>
                  </a:cubicBezTo>
                  <a:lnTo>
                    <a:pt x="232856" y="123560"/>
                  </a:lnTo>
                  <a:cubicBezTo>
                    <a:pt x="231627" y="144619"/>
                    <a:pt x="224449" y="158906"/>
                    <a:pt x="212844" y="167465"/>
                  </a:cubicBezTo>
                  <a:cubicBezTo>
                    <a:pt x="201739" y="175656"/>
                    <a:pt x="188536" y="177087"/>
                    <a:pt x="178454" y="177087"/>
                  </a:cubicBezTo>
                  <a:cubicBezTo>
                    <a:pt x="154793" y="177087"/>
                    <a:pt x="131575" y="161026"/>
                    <a:pt x="127096" y="131970"/>
                  </a:cubicBezTo>
                  <a:cubicBezTo>
                    <a:pt x="126633" y="128969"/>
                    <a:pt x="128944" y="126333"/>
                    <a:pt x="131974" y="126122"/>
                  </a:cubicBezTo>
                  <a:lnTo>
                    <a:pt x="142944" y="125363"/>
                  </a:lnTo>
                  <a:cubicBezTo>
                    <a:pt x="145973" y="125153"/>
                    <a:pt x="148552" y="127454"/>
                    <a:pt x="149158" y="130429"/>
                  </a:cubicBezTo>
                  <a:cubicBezTo>
                    <a:pt x="152530" y="146991"/>
                    <a:pt x="165497" y="155094"/>
                    <a:pt x="178454" y="155094"/>
                  </a:cubicBezTo>
                  <a:cubicBezTo>
                    <a:pt x="186973" y="155094"/>
                    <a:pt x="194385" y="153751"/>
                    <a:pt x="199791" y="149763"/>
                  </a:cubicBezTo>
                  <a:cubicBezTo>
                    <a:pt x="204701" y="146140"/>
                    <a:pt x="209935" y="138837"/>
                    <a:pt x="210901" y="122282"/>
                  </a:cubicBezTo>
                  <a:lnTo>
                    <a:pt x="211019" y="119367"/>
                  </a:lnTo>
                  <a:cubicBezTo>
                    <a:pt x="211303" y="105166"/>
                    <a:pt x="207297" y="96302"/>
                    <a:pt x="202321" y="90984"/>
                  </a:cubicBezTo>
                  <a:cubicBezTo>
                    <a:pt x="196940" y="85235"/>
                    <a:pt x="189144" y="82259"/>
                    <a:pt x="180301" y="82259"/>
                  </a:cubicBezTo>
                  <a:cubicBezTo>
                    <a:pt x="167805" y="82259"/>
                    <a:pt x="158229" y="86928"/>
                    <a:pt x="153301" y="90294"/>
                  </a:cubicBezTo>
                  <a:cubicBezTo>
                    <a:pt x="151377" y="91608"/>
                    <a:pt x="148859" y="92041"/>
                    <a:pt x="146755" y="91036"/>
                  </a:cubicBezTo>
                  <a:lnTo>
                    <a:pt x="135067" y="85450"/>
                  </a:lnTo>
                  <a:cubicBezTo>
                    <a:pt x="132964" y="84445"/>
                    <a:pt x="131723" y="82223"/>
                    <a:pt x="131970" y="79905"/>
                  </a:cubicBezTo>
                  <a:lnTo>
                    <a:pt x="139726" y="7250"/>
                  </a:lnTo>
                  <a:cubicBezTo>
                    <a:pt x="140025" y="4455"/>
                    <a:pt x="142382" y="2336"/>
                    <a:pt x="145193" y="2336"/>
                  </a:cubicBezTo>
                  <a:close/>
                </a:path>
              </a:pathLst>
            </a:custGeom>
            <a:solidFill>
              <a:srgbClr val="DE8431"/>
            </a:solidFill>
            <a:ln>
              <a:noFill/>
            </a:ln>
          </p:spPr>
          <p:txBody>
            <a:bodyPr rtlCol="0" anchor="ctr"/>
            <a:lstStyle/>
            <a:p>
              <a:pPr algn="ctr"/>
              <a:endParaRPr>
                <a:latin typeface="DM Sans" pitchFamily="2" charset="77"/>
              </a:endParaRPr>
            </a:p>
          </p:txBody>
        </p:sp>
        <p:sp>
          <p:nvSpPr>
            <p:cNvPr id="4825" name="Rounded Rectangle 43">
              <a:extLst>
                <a:ext uri="{FF2B5EF4-FFF2-40B4-BE49-F238E27FC236}">
                  <a16:creationId xmlns:a16="http://schemas.microsoft.com/office/drawing/2014/main" id="{CF09D801-A119-5F80-B3B9-A405AF293ACA}"/>
                </a:ext>
              </a:extLst>
            </p:cNvPr>
            <p:cNvSpPr/>
            <p:nvPr/>
          </p:nvSpPr>
          <p:spPr>
            <a:xfrm>
              <a:off x="5895677" y="2634012"/>
              <a:ext cx="192494" cy="199358"/>
            </a:xfrm>
            <a:custGeom>
              <a:avLst/>
              <a:gdLst/>
              <a:ahLst/>
              <a:cxnLst/>
              <a:rect l="0" t="0" r="0" b="0"/>
              <a:pathLst>
                <a:path w="256659" h="265811">
                  <a:moveTo>
                    <a:pt x="10996" y="40358"/>
                  </a:moveTo>
                  <a:cubicBezTo>
                    <a:pt x="10995" y="18069"/>
                    <a:pt x="29064" y="0"/>
                    <a:pt x="51353" y="0"/>
                  </a:cubicBezTo>
                  <a:cubicBezTo>
                    <a:pt x="73642" y="0"/>
                    <a:pt x="91711" y="18069"/>
                    <a:pt x="91710" y="40358"/>
                  </a:cubicBezTo>
                  <a:cubicBezTo>
                    <a:pt x="91711" y="62647"/>
                    <a:pt x="73642" y="80716"/>
                    <a:pt x="51353" y="80716"/>
                  </a:cubicBezTo>
                  <a:cubicBezTo>
                    <a:pt x="29064" y="80716"/>
                    <a:pt x="10995" y="62647"/>
                    <a:pt x="10996" y="40358"/>
                  </a:cubicBezTo>
                  <a:moveTo>
                    <a:pt x="75325" y="239174"/>
                  </a:moveTo>
                  <a:lnTo>
                    <a:pt x="73346" y="263916"/>
                  </a:lnTo>
                  <a:lnTo>
                    <a:pt x="29360" y="263916"/>
                  </a:lnTo>
                  <a:lnTo>
                    <a:pt x="23202" y="190570"/>
                  </a:lnTo>
                  <a:lnTo>
                    <a:pt x="0" y="190570"/>
                  </a:lnTo>
                  <a:lnTo>
                    <a:pt x="0" y="146584"/>
                  </a:lnTo>
                  <a:cubicBezTo>
                    <a:pt x="33" y="126489"/>
                    <a:pt x="11783" y="108261"/>
                    <a:pt x="30071" y="99933"/>
                  </a:cubicBezTo>
                  <a:cubicBezTo>
                    <a:pt x="48358" y="91606"/>
                    <a:pt x="69823" y="94709"/>
                    <a:pt x="85002" y="107876"/>
                  </a:cubicBezTo>
                  <a:cubicBezTo>
                    <a:pt x="65403" y="126255"/>
                    <a:pt x="54295" y="151934"/>
                    <a:pt x="54322" y="178803"/>
                  </a:cubicBezTo>
                  <a:cubicBezTo>
                    <a:pt x="54326" y="200718"/>
                    <a:pt x="61727" y="221989"/>
                    <a:pt x="75325" y="239174"/>
                  </a:cubicBezTo>
                  <a:close/>
                  <a:moveTo>
                    <a:pt x="230926" y="154721"/>
                  </a:moveTo>
                  <a:cubicBezTo>
                    <a:pt x="241223" y="188395"/>
                    <a:pt x="228850" y="224882"/>
                    <a:pt x="200194" y="245346"/>
                  </a:cubicBezTo>
                  <a:cubicBezTo>
                    <a:pt x="171538" y="265811"/>
                    <a:pt x="133011" y="265674"/>
                    <a:pt x="104501" y="245007"/>
                  </a:cubicBezTo>
                  <a:cubicBezTo>
                    <a:pt x="75991" y="224340"/>
                    <a:pt x="63876" y="187767"/>
                    <a:pt x="74412" y="154167"/>
                  </a:cubicBezTo>
                  <a:cubicBezTo>
                    <a:pt x="84947" y="120567"/>
                    <a:pt x="115775" y="97458"/>
                    <a:pt x="150981" y="96770"/>
                  </a:cubicBezTo>
                  <a:cubicBezTo>
                    <a:pt x="158400" y="96728"/>
                    <a:pt x="165793" y="97653"/>
                    <a:pt x="172974" y="99519"/>
                  </a:cubicBezTo>
                  <a:cubicBezTo>
                    <a:pt x="172810" y="100944"/>
                    <a:pt x="172810" y="102383"/>
                    <a:pt x="172974" y="103807"/>
                  </a:cubicBezTo>
                  <a:lnTo>
                    <a:pt x="174514" y="120962"/>
                  </a:lnTo>
                  <a:cubicBezTo>
                    <a:pt x="149141" y="111083"/>
                    <a:pt x="120291" y="118876"/>
                    <a:pt x="103343" y="140187"/>
                  </a:cubicBezTo>
                  <a:cubicBezTo>
                    <a:pt x="86395" y="161498"/>
                    <a:pt x="85299" y="191361"/>
                    <a:pt x="100638" y="213858"/>
                  </a:cubicBezTo>
                  <a:cubicBezTo>
                    <a:pt x="115976" y="236355"/>
                    <a:pt x="144177" y="246244"/>
                    <a:pt x="170206" y="238252"/>
                  </a:cubicBezTo>
                  <a:cubicBezTo>
                    <a:pt x="196236" y="230261"/>
                    <a:pt x="214029" y="206252"/>
                    <a:pt x="214101" y="179023"/>
                  </a:cubicBezTo>
                  <a:cubicBezTo>
                    <a:pt x="214109" y="170401"/>
                    <a:pt x="212350" y="161868"/>
                    <a:pt x="208933" y="153951"/>
                  </a:cubicBezTo>
                  <a:lnTo>
                    <a:pt x="224438" y="155161"/>
                  </a:lnTo>
                  <a:lnTo>
                    <a:pt x="226197" y="155161"/>
                  </a:lnTo>
                  <a:cubicBezTo>
                    <a:pt x="227786" y="155223"/>
                    <a:pt x="229376" y="155076"/>
                    <a:pt x="230926" y="154721"/>
                  </a:cubicBezTo>
                  <a:close/>
                  <a:moveTo>
                    <a:pt x="190789" y="165608"/>
                  </a:moveTo>
                  <a:cubicBezTo>
                    <a:pt x="192153" y="169874"/>
                    <a:pt x="192857" y="174324"/>
                    <a:pt x="192878" y="178803"/>
                  </a:cubicBezTo>
                  <a:cubicBezTo>
                    <a:pt x="192878" y="201517"/>
                    <a:pt x="174465" y="219930"/>
                    <a:pt x="151751" y="219930"/>
                  </a:cubicBezTo>
                  <a:cubicBezTo>
                    <a:pt x="129037" y="219930"/>
                    <a:pt x="110624" y="201517"/>
                    <a:pt x="110624" y="178803"/>
                  </a:cubicBezTo>
                  <a:cubicBezTo>
                    <a:pt x="110624" y="156090"/>
                    <a:pt x="129037" y="137676"/>
                    <a:pt x="151751" y="137676"/>
                  </a:cubicBezTo>
                  <a:cubicBezTo>
                    <a:pt x="155461" y="137706"/>
                    <a:pt x="159153" y="138186"/>
                    <a:pt x="162747" y="139106"/>
                  </a:cubicBezTo>
                  <a:lnTo>
                    <a:pt x="146363" y="156371"/>
                  </a:lnTo>
                  <a:cubicBezTo>
                    <a:pt x="135207" y="159028"/>
                    <a:pt x="127717" y="169502"/>
                    <a:pt x="128810" y="180918"/>
                  </a:cubicBezTo>
                  <a:cubicBezTo>
                    <a:pt x="129903" y="192334"/>
                    <a:pt x="139244" y="201197"/>
                    <a:pt x="150701" y="201689"/>
                  </a:cubicBezTo>
                  <a:cubicBezTo>
                    <a:pt x="162159" y="202181"/>
                    <a:pt x="172226" y="194152"/>
                    <a:pt x="174294" y="182872"/>
                  </a:cubicBezTo>
                  <a:close/>
                  <a:moveTo>
                    <a:pt x="0" y="0"/>
                  </a:moveTo>
                  <a:moveTo>
                    <a:pt x="256304" y="102010"/>
                  </a:moveTo>
                  <a:cubicBezTo>
                    <a:pt x="256659" y="103875"/>
                    <a:pt x="256047" y="105792"/>
                    <a:pt x="254678" y="107106"/>
                  </a:cubicBezTo>
                  <a:lnTo>
                    <a:pt x="229496" y="132288"/>
                  </a:lnTo>
                  <a:cubicBezTo>
                    <a:pt x="227185" y="134608"/>
                    <a:pt x="223960" y="135777"/>
                    <a:pt x="220699" y="135477"/>
                  </a:cubicBezTo>
                  <a:lnTo>
                    <a:pt x="205084" y="134048"/>
                  </a:lnTo>
                  <a:lnTo>
                    <a:pt x="157359" y="184412"/>
                  </a:lnTo>
                  <a:cubicBezTo>
                    <a:pt x="155798" y="186095"/>
                    <a:pt x="153607" y="187051"/>
                    <a:pt x="151311" y="187051"/>
                  </a:cubicBezTo>
                  <a:cubicBezTo>
                    <a:pt x="149212" y="187044"/>
                    <a:pt x="147198" y="186215"/>
                    <a:pt x="145703" y="184741"/>
                  </a:cubicBezTo>
                  <a:cubicBezTo>
                    <a:pt x="142487" y="181521"/>
                    <a:pt x="142487" y="176305"/>
                    <a:pt x="145703" y="173085"/>
                  </a:cubicBezTo>
                  <a:lnTo>
                    <a:pt x="193977" y="122171"/>
                  </a:lnTo>
                  <a:lnTo>
                    <a:pt x="192548" y="106996"/>
                  </a:lnTo>
                  <a:cubicBezTo>
                    <a:pt x="192248" y="103735"/>
                    <a:pt x="193417" y="100510"/>
                    <a:pt x="195737" y="98199"/>
                  </a:cubicBezTo>
                  <a:lnTo>
                    <a:pt x="221029" y="73017"/>
                  </a:lnTo>
                  <a:cubicBezTo>
                    <a:pt x="222405" y="71667"/>
                    <a:pt x="224379" y="71119"/>
                    <a:pt x="226255" y="71565"/>
                  </a:cubicBezTo>
                  <a:cubicBezTo>
                    <a:pt x="228131" y="72012"/>
                    <a:pt x="229645" y="73391"/>
                    <a:pt x="230266" y="75216"/>
                  </a:cubicBezTo>
                  <a:lnTo>
                    <a:pt x="235984" y="92261"/>
                  </a:lnTo>
                  <a:lnTo>
                    <a:pt x="252919" y="97869"/>
                  </a:lnTo>
                  <a:cubicBezTo>
                    <a:pt x="254675" y="98588"/>
                    <a:pt x="255949" y="100146"/>
                    <a:pt x="256304" y="102010"/>
                  </a:cubicBezTo>
                  <a:close/>
                </a:path>
              </a:pathLst>
            </a:custGeom>
            <a:solidFill>
              <a:srgbClr val="4E88E7"/>
            </a:solidFill>
            <a:ln>
              <a:noFill/>
            </a:ln>
          </p:spPr>
          <p:txBody>
            <a:bodyPr rtlCol="0" anchor="ctr"/>
            <a:lstStyle/>
            <a:p>
              <a:pPr algn="ctr"/>
              <a:endParaRPr>
                <a:latin typeface="DM Sans" pitchFamily="2" charset="77"/>
              </a:endParaRPr>
            </a:p>
          </p:txBody>
        </p:sp>
        <p:sp>
          <p:nvSpPr>
            <p:cNvPr id="4826" name="Rounded Rectangle 44">
              <a:extLst>
                <a:ext uri="{FF2B5EF4-FFF2-40B4-BE49-F238E27FC236}">
                  <a16:creationId xmlns:a16="http://schemas.microsoft.com/office/drawing/2014/main" id="{0830CD18-6BAF-49DA-0F0A-94FF3EB8E1A2}"/>
                </a:ext>
              </a:extLst>
            </p:cNvPr>
            <p:cNvSpPr/>
            <p:nvPr/>
          </p:nvSpPr>
          <p:spPr>
            <a:xfrm>
              <a:off x="5236301" y="1874751"/>
              <a:ext cx="180203" cy="181946"/>
            </a:xfrm>
            <a:custGeom>
              <a:avLst/>
              <a:gdLst/>
              <a:ahLst/>
              <a:cxnLst/>
              <a:rect l="0" t="0" r="0" b="0"/>
              <a:pathLst>
                <a:path w="240271" h="242594">
                  <a:moveTo>
                    <a:pt x="137674" y="158471"/>
                  </a:moveTo>
                  <a:cubicBezTo>
                    <a:pt x="138274" y="157532"/>
                    <a:pt x="138274" y="156330"/>
                    <a:pt x="137674" y="155392"/>
                  </a:cubicBezTo>
                  <a:lnTo>
                    <a:pt x="118320" y="136148"/>
                  </a:lnTo>
                  <a:cubicBezTo>
                    <a:pt x="114008" y="131836"/>
                    <a:pt x="114008" y="124845"/>
                    <a:pt x="118320" y="120533"/>
                  </a:cubicBezTo>
                  <a:cubicBezTo>
                    <a:pt x="122632" y="116221"/>
                    <a:pt x="129623" y="116221"/>
                    <a:pt x="133935" y="120533"/>
                  </a:cubicBezTo>
                  <a:lnTo>
                    <a:pt x="153069" y="139887"/>
                  </a:lnTo>
                  <a:cubicBezTo>
                    <a:pt x="153890" y="140600"/>
                    <a:pt x="155045" y="140786"/>
                    <a:pt x="156048" y="140366"/>
                  </a:cubicBezTo>
                  <a:cubicBezTo>
                    <a:pt x="157051" y="139946"/>
                    <a:pt x="157729" y="138993"/>
                    <a:pt x="157798" y="137907"/>
                  </a:cubicBezTo>
                  <a:lnTo>
                    <a:pt x="157798" y="110636"/>
                  </a:lnTo>
                  <a:cubicBezTo>
                    <a:pt x="157798" y="104563"/>
                    <a:pt x="162721" y="99640"/>
                    <a:pt x="168794" y="99640"/>
                  </a:cubicBezTo>
                  <a:cubicBezTo>
                    <a:pt x="174867" y="99640"/>
                    <a:pt x="179790" y="104563"/>
                    <a:pt x="179790" y="110636"/>
                  </a:cubicBezTo>
                  <a:lnTo>
                    <a:pt x="179790" y="137907"/>
                  </a:lnTo>
                  <a:cubicBezTo>
                    <a:pt x="179787" y="139004"/>
                    <a:pt x="180435" y="139998"/>
                    <a:pt x="181440" y="140437"/>
                  </a:cubicBezTo>
                  <a:cubicBezTo>
                    <a:pt x="182484" y="140881"/>
                    <a:pt x="183693" y="140665"/>
                    <a:pt x="184519" y="139887"/>
                  </a:cubicBezTo>
                  <a:lnTo>
                    <a:pt x="203763" y="120533"/>
                  </a:lnTo>
                  <a:cubicBezTo>
                    <a:pt x="208075" y="116221"/>
                    <a:pt x="215066" y="116221"/>
                    <a:pt x="219378" y="120533"/>
                  </a:cubicBezTo>
                  <a:cubicBezTo>
                    <a:pt x="223690" y="124845"/>
                    <a:pt x="223690" y="131836"/>
                    <a:pt x="219378" y="136148"/>
                  </a:cubicBezTo>
                  <a:lnTo>
                    <a:pt x="200134" y="155392"/>
                  </a:lnTo>
                  <a:cubicBezTo>
                    <a:pt x="199356" y="156218"/>
                    <a:pt x="199140" y="157426"/>
                    <a:pt x="199584" y="158471"/>
                  </a:cubicBezTo>
                  <a:cubicBezTo>
                    <a:pt x="199998" y="159496"/>
                    <a:pt x="201008" y="160155"/>
                    <a:pt x="202113" y="160120"/>
                  </a:cubicBezTo>
                  <a:lnTo>
                    <a:pt x="229275" y="160120"/>
                  </a:lnTo>
                  <a:cubicBezTo>
                    <a:pt x="235348" y="160120"/>
                    <a:pt x="240271" y="165044"/>
                    <a:pt x="240271" y="171117"/>
                  </a:cubicBezTo>
                  <a:cubicBezTo>
                    <a:pt x="240271" y="177190"/>
                    <a:pt x="235348" y="182113"/>
                    <a:pt x="229275" y="182113"/>
                  </a:cubicBezTo>
                  <a:lnTo>
                    <a:pt x="202003" y="182113"/>
                  </a:lnTo>
                  <a:cubicBezTo>
                    <a:pt x="200898" y="182079"/>
                    <a:pt x="199888" y="182737"/>
                    <a:pt x="199474" y="183763"/>
                  </a:cubicBezTo>
                  <a:cubicBezTo>
                    <a:pt x="199030" y="184807"/>
                    <a:pt x="199246" y="186016"/>
                    <a:pt x="200024" y="186842"/>
                  </a:cubicBezTo>
                  <a:lnTo>
                    <a:pt x="219378" y="206086"/>
                  </a:lnTo>
                  <a:cubicBezTo>
                    <a:pt x="221460" y="208150"/>
                    <a:pt x="222631" y="210961"/>
                    <a:pt x="222631" y="213893"/>
                  </a:cubicBezTo>
                  <a:cubicBezTo>
                    <a:pt x="222631" y="216825"/>
                    <a:pt x="221460" y="219636"/>
                    <a:pt x="219378" y="221701"/>
                  </a:cubicBezTo>
                  <a:cubicBezTo>
                    <a:pt x="217384" y="223680"/>
                    <a:pt x="214709" y="224821"/>
                    <a:pt x="211900" y="224890"/>
                  </a:cubicBezTo>
                  <a:cubicBezTo>
                    <a:pt x="208977" y="224906"/>
                    <a:pt x="206168" y="223759"/>
                    <a:pt x="204093" y="221701"/>
                  </a:cubicBezTo>
                  <a:lnTo>
                    <a:pt x="184849" y="202347"/>
                  </a:lnTo>
                  <a:cubicBezTo>
                    <a:pt x="184023" y="201569"/>
                    <a:pt x="182814" y="201353"/>
                    <a:pt x="181770" y="201797"/>
                  </a:cubicBezTo>
                  <a:cubicBezTo>
                    <a:pt x="180765" y="202236"/>
                    <a:pt x="180117" y="203230"/>
                    <a:pt x="180120" y="204326"/>
                  </a:cubicBezTo>
                  <a:lnTo>
                    <a:pt x="180120" y="231598"/>
                  </a:lnTo>
                  <a:cubicBezTo>
                    <a:pt x="180120" y="237671"/>
                    <a:pt x="175197" y="242594"/>
                    <a:pt x="169124" y="242594"/>
                  </a:cubicBezTo>
                  <a:cubicBezTo>
                    <a:pt x="163051" y="242594"/>
                    <a:pt x="158127" y="237671"/>
                    <a:pt x="158127" y="231598"/>
                  </a:cubicBezTo>
                  <a:lnTo>
                    <a:pt x="158127" y="204326"/>
                  </a:lnTo>
                  <a:cubicBezTo>
                    <a:pt x="158059" y="203241"/>
                    <a:pt x="157381" y="202288"/>
                    <a:pt x="156378" y="201868"/>
                  </a:cubicBezTo>
                  <a:cubicBezTo>
                    <a:pt x="155375" y="201448"/>
                    <a:pt x="154220" y="201634"/>
                    <a:pt x="153399" y="202347"/>
                  </a:cubicBezTo>
                  <a:lnTo>
                    <a:pt x="134485" y="221701"/>
                  </a:lnTo>
                  <a:cubicBezTo>
                    <a:pt x="132420" y="223782"/>
                    <a:pt x="129610" y="224953"/>
                    <a:pt x="126677" y="224953"/>
                  </a:cubicBezTo>
                  <a:cubicBezTo>
                    <a:pt x="123745" y="224953"/>
                    <a:pt x="120935" y="223782"/>
                    <a:pt x="118870" y="221701"/>
                  </a:cubicBezTo>
                  <a:cubicBezTo>
                    <a:pt x="116788" y="219636"/>
                    <a:pt x="115617" y="216825"/>
                    <a:pt x="115617" y="213893"/>
                  </a:cubicBezTo>
                  <a:cubicBezTo>
                    <a:pt x="115617" y="210961"/>
                    <a:pt x="116788" y="208150"/>
                    <a:pt x="118870" y="206086"/>
                  </a:cubicBezTo>
                  <a:lnTo>
                    <a:pt x="138224" y="186842"/>
                  </a:lnTo>
                  <a:cubicBezTo>
                    <a:pt x="138824" y="185903"/>
                    <a:pt x="138824" y="184702"/>
                    <a:pt x="138224" y="183763"/>
                  </a:cubicBezTo>
                  <a:cubicBezTo>
                    <a:pt x="137785" y="182758"/>
                    <a:pt x="136791" y="182110"/>
                    <a:pt x="135695" y="182113"/>
                  </a:cubicBezTo>
                  <a:lnTo>
                    <a:pt x="108423" y="182113"/>
                  </a:lnTo>
                  <a:cubicBezTo>
                    <a:pt x="102350" y="182113"/>
                    <a:pt x="97427" y="177190"/>
                    <a:pt x="97427" y="171117"/>
                  </a:cubicBezTo>
                  <a:cubicBezTo>
                    <a:pt x="97427" y="165044"/>
                    <a:pt x="102350" y="160120"/>
                    <a:pt x="108423" y="160120"/>
                  </a:cubicBezTo>
                  <a:lnTo>
                    <a:pt x="135695" y="160120"/>
                  </a:lnTo>
                  <a:cubicBezTo>
                    <a:pt x="136587" y="159933"/>
                    <a:pt x="137329" y="159315"/>
                    <a:pt x="137674" y="158471"/>
                  </a:cubicBezTo>
                  <a:close/>
                  <a:moveTo>
                    <a:pt x="99406" y="22664"/>
                  </a:moveTo>
                  <a:lnTo>
                    <a:pt x="99406" y="83145"/>
                  </a:lnTo>
                  <a:cubicBezTo>
                    <a:pt x="99406" y="89218"/>
                    <a:pt x="94483" y="94141"/>
                    <a:pt x="88410" y="94141"/>
                  </a:cubicBezTo>
                  <a:lnTo>
                    <a:pt x="22431" y="94141"/>
                  </a:lnTo>
                  <a:cubicBezTo>
                    <a:pt x="16358" y="94141"/>
                    <a:pt x="11434" y="89218"/>
                    <a:pt x="11434" y="83145"/>
                  </a:cubicBezTo>
                  <a:cubicBezTo>
                    <a:pt x="11434" y="77072"/>
                    <a:pt x="16358" y="72148"/>
                    <a:pt x="22431" y="72148"/>
                  </a:cubicBezTo>
                  <a:lnTo>
                    <a:pt x="53441" y="72148"/>
                  </a:lnTo>
                  <a:cubicBezTo>
                    <a:pt x="54564" y="72134"/>
                    <a:pt x="55566" y="71437"/>
                    <a:pt x="55970" y="70389"/>
                  </a:cubicBezTo>
                  <a:cubicBezTo>
                    <a:pt x="56367" y="69357"/>
                    <a:pt x="56108" y="68187"/>
                    <a:pt x="55310" y="67420"/>
                  </a:cubicBezTo>
                  <a:lnTo>
                    <a:pt x="3957" y="19695"/>
                  </a:lnTo>
                  <a:cubicBezTo>
                    <a:pt x="7" y="15474"/>
                    <a:pt x="0" y="8916"/>
                    <a:pt x="3940" y="4686"/>
                  </a:cubicBezTo>
                  <a:cubicBezTo>
                    <a:pt x="7880" y="457"/>
                    <a:pt x="14422" y="0"/>
                    <a:pt x="18912" y="3640"/>
                  </a:cubicBezTo>
                  <a:lnTo>
                    <a:pt x="72795" y="54114"/>
                  </a:lnTo>
                  <a:cubicBezTo>
                    <a:pt x="73707" y="54668"/>
                    <a:pt x="74852" y="54668"/>
                    <a:pt x="75764" y="54114"/>
                  </a:cubicBezTo>
                  <a:cubicBezTo>
                    <a:pt x="76769" y="53676"/>
                    <a:pt x="77417" y="52682"/>
                    <a:pt x="77413" y="51585"/>
                  </a:cubicBezTo>
                  <a:lnTo>
                    <a:pt x="77413" y="22664"/>
                  </a:lnTo>
                  <a:cubicBezTo>
                    <a:pt x="77413" y="16591"/>
                    <a:pt x="82337" y="11668"/>
                    <a:pt x="88410" y="11668"/>
                  </a:cubicBezTo>
                  <a:cubicBezTo>
                    <a:pt x="94483" y="11668"/>
                    <a:pt x="99406" y="16591"/>
                    <a:pt x="99406" y="22664"/>
                  </a:cubicBezTo>
                  <a:close/>
                </a:path>
              </a:pathLst>
            </a:custGeom>
            <a:solidFill>
              <a:srgbClr val="DE8431"/>
            </a:solidFill>
            <a:ln>
              <a:noFill/>
            </a:ln>
          </p:spPr>
          <p:txBody>
            <a:bodyPr rtlCol="0" anchor="ctr"/>
            <a:lstStyle/>
            <a:p>
              <a:pPr algn="ctr"/>
              <a:endParaRPr>
                <a:latin typeface="DM Sans" pitchFamily="2" charset="77"/>
              </a:endParaRPr>
            </a:p>
          </p:txBody>
        </p:sp>
        <p:sp>
          <p:nvSpPr>
            <p:cNvPr id="4827" name="Rounded Rectangle 45">
              <a:extLst>
                <a:ext uri="{FF2B5EF4-FFF2-40B4-BE49-F238E27FC236}">
                  <a16:creationId xmlns:a16="http://schemas.microsoft.com/office/drawing/2014/main" id="{F047273A-090B-5A03-2183-43BC27019A8E}"/>
                </a:ext>
              </a:extLst>
            </p:cNvPr>
            <p:cNvSpPr/>
            <p:nvPr/>
          </p:nvSpPr>
          <p:spPr>
            <a:xfrm>
              <a:off x="6876815" y="3457353"/>
              <a:ext cx="174108" cy="133340"/>
            </a:xfrm>
            <a:custGeom>
              <a:avLst/>
              <a:gdLst/>
              <a:ahLst/>
              <a:cxnLst/>
              <a:rect l="0" t="0" r="0" b="0"/>
              <a:pathLst>
                <a:path w="232144" h="177786">
                  <a:moveTo>
                    <a:pt x="87295" y="68823"/>
                  </a:moveTo>
                  <a:cubicBezTo>
                    <a:pt x="87295" y="54727"/>
                    <a:pt x="83907" y="42707"/>
                    <a:pt x="78215" y="34550"/>
                  </a:cubicBezTo>
                  <a:cubicBezTo>
                    <a:pt x="72783" y="26765"/>
                    <a:pt x="65125" y="22179"/>
                    <a:pt x="54643" y="22179"/>
                  </a:cubicBezTo>
                  <a:cubicBezTo>
                    <a:pt x="44162" y="22179"/>
                    <a:pt x="36504" y="26765"/>
                    <a:pt x="31072" y="34550"/>
                  </a:cubicBezTo>
                  <a:cubicBezTo>
                    <a:pt x="25380" y="42707"/>
                    <a:pt x="21992" y="54727"/>
                    <a:pt x="21992" y="68823"/>
                  </a:cubicBezTo>
                  <a:lnTo>
                    <a:pt x="21992" y="107826"/>
                  </a:lnTo>
                  <a:cubicBezTo>
                    <a:pt x="21992" y="121824"/>
                    <a:pt x="25511" y="134064"/>
                    <a:pt x="31346" y="142464"/>
                  </a:cubicBezTo>
                  <a:cubicBezTo>
                    <a:pt x="36972" y="150562"/>
                    <a:pt x="44689" y="155162"/>
                    <a:pt x="54643" y="155162"/>
                  </a:cubicBezTo>
                  <a:cubicBezTo>
                    <a:pt x="64598" y="155162"/>
                    <a:pt x="72316" y="150562"/>
                    <a:pt x="77941" y="142464"/>
                  </a:cubicBezTo>
                  <a:cubicBezTo>
                    <a:pt x="83776" y="134064"/>
                    <a:pt x="87295" y="121824"/>
                    <a:pt x="87295" y="107826"/>
                  </a:cubicBezTo>
                  <a:close/>
                  <a:moveTo>
                    <a:pt x="109288" y="107826"/>
                  </a:moveTo>
                  <a:cubicBezTo>
                    <a:pt x="109288" y="125149"/>
                    <a:pt x="104989" y="142077"/>
                    <a:pt x="96004" y="155012"/>
                  </a:cubicBezTo>
                  <a:cubicBezTo>
                    <a:pt x="86809" y="168248"/>
                    <a:pt x="72701" y="177155"/>
                    <a:pt x="54643" y="177155"/>
                  </a:cubicBezTo>
                  <a:cubicBezTo>
                    <a:pt x="36586" y="177155"/>
                    <a:pt x="22478" y="168248"/>
                    <a:pt x="13283" y="155012"/>
                  </a:cubicBezTo>
                  <a:cubicBezTo>
                    <a:pt x="4298" y="142077"/>
                    <a:pt x="0" y="125149"/>
                    <a:pt x="0" y="107826"/>
                  </a:cubicBezTo>
                  <a:lnTo>
                    <a:pt x="0" y="68823"/>
                  </a:lnTo>
                  <a:cubicBezTo>
                    <a:pt x="0" y="51596"/>
                    <a:pt x="4082" y="34796"/>
                    <a:pt x="13036" y="21964"/>
                  </a:cubicBezTo>
                  <a:cubicBezTo>
                    <a:pt x="22250" y="8760"/>
                    <a:pt x="36414" y="186"/>
                    <a:pt x="54643" y="186"/>
                  </a:cubicBezTo>
                  <a:cubicBezTo>
                    <a:pt x="72874" y="186"/>
                    <a:pt x="87037" y="8760"/>
                    <a:pt x="96251" y="21964"/>
                  </a:cubicBezTo>
                  <a:cubicBezTo>
                    <a:pt x="105205" y="34796"/>
                    <a:pt x="109288" y="51596"/>
                    <a:pt x="109288" y="68823"/>
                  </a:cubicBezTo>
                  <a:close/>
                  <a:moveTo>
                    <a:pt x="205333" y="16510"/>
                  </a:moveTo>
                  <a:cubicBezTo>
                    <a:pt x="205333" y="19546"/>
                    <a:pt x="202865" y="21987"/>
                    <a:pt x="199834" y="22162"/>
                  </a:cubicBezTo>
                  <a:cubicBezTo>
                    <a:pt x="181083" y="23240"/>
                    <a:pt x="168095" y="29893"/>
                    <a:pt x="159311" y="39973"/>
                  </a:cubicBezTo>
                  <a:cubicBezTo>
                    <a:pt x="153864" y="46226"/>
                    <a:pt x="149656" y="54241"/>
                    <a:pt x="146827" y="63958"/>
                  </a:cubicBezTo>
                  <a:cubicBezTo>
                    <a:pt x="157100" y="57966"/>
                    <a:pt x="169668" y="54824"/>
                    <a:pt x="183318" y="56189"/>
                  </a:cubicBezTo>
                  <a:lnTo>
                    <a:pt x="185036" y="56382"/>
                  </a:lnTo>
                  <a:cubicBezTo>
                    <a:pt x="202634" y="58635"/>
                    <a:pt x="214878" y="67930"/>
                    <a:pt x="222380" y="79664"/>
                  </a:cubicBezTo>
                  <a:cubicBezTo>
                    <a:pt x="229409" y="90658"/>
                    <a:pt x="232144" y="103503"/>
                    <a:pt x="232088" y="114446"/>
                  </a:cubicBezTo>
                  <a:lnTo>
                    <a:pt x="232040" y="116611"/>
                  </a:lnTo>
                  <a:cubicBezTo>
                    <a:pt x="231375" y="133479"/>
                    <a:pt x="226394" y="148832"/>
                    <a:pt x="216785" y="160033"/>
                  </a:cubicBezTo>
                  <a:cubicBezTo>
                    <a:pt x="206952" y="171495"/>
                    <a:pt x="192927" y="177786"/>
                    <a:pt x="176392" y="177145"/>
                  </a:cubicBezTo>
                  <a:lnTo>
                    <a:pt x="176139" y="177134"/>
                  </a:lnTo>
                  <a:lnTo>
                    <a:pt x="175881" y="177113"/>
                  </a:lnTo>
                  <a:cubicBezTo>
                    <a:pt x="159378" y="175701"/>
                    <a:pt x="145287" y="169135"/>
                    <a:pt x="135396" y="157654"/>
                  </a:cubicBezTo>
                  <a:cubicBezTo>
                    <a:pt x="125570" y="146249"/>
                    <a:pt x="120765" y="131019"/>
                    <a:pt x="120765" y="113797"/>
                  </a:cubicBezTo>
                  <a:lnTo>
                    <a:pt x="120770" y="90408"/>
                  </a:lnTo>
                  <a:lnTo>
                    <a:pt x="120775" y="90199"/>
                  </a:lnTo>
                  <a:lnTo>
                    <a:pt x="121023" y="85442"/>
                  </a:lnTo>
                  <a:cubicBezTo>
                    <a:pt x="122606" y="61815"/>
                    <a:pt x="129318" y="40926"/>
                    <a:pt x="142731" y="25530"/>
                  </a:cubicBezTo>
                  <a:cubicBezTo>
                    <a:pt x="156289" y="9968"/>
                    <a:pt x="175600" y="1273"/>
                    <a:pt x="199833" y="141"/>
                  </a:cubicBezTo>
                  <a:cubicBezTo>
                    <a:pt x="202867" y="0"/>
                    <a:pt x="205333" y="2476"/>
                    <a:pt x="205333" y="5513"/>
                  </a:cubicBezTo>
                  <a:close/>
                  <a:moveTo>
                    <a:pt x="181127" y="78074"/>
                  </a:moveTo>
                  <a:cubicBezTo>
                    <a:pt x="160855" y="76048"/>
                    <a:pt x="145953" y="89183"/>
                    <a:pt x="142758" y="101936"/>
                  </a:cubicBezTo>
                  <a:lnTo>
                    <a:pt x="142758" y="113803"/>
                  </a:lnTo>
                  <a:cubicBezTo>
                    <a:pt x="142758" y="126986"/>
                    <a:pt x="146398" y="136732"/>
                    <a:pt x="152057" y="143302"/>
                  </a:cubicBezTo>
                  <a:cubicBezTo>
                    <a:pt x="157608" y="149745"/>
                    <a:pt x="165959" y="154124"/>
                    <a:pt x="177476" y="155168"/>
                  </a:cubicBezTo>
                  <a:cubicBezTo>
                    <a:pt x="187353" y="155491"/>
                    <a:pt x="194780" y="151904"/>
                    <a:pt x="200092" y="145713"/>
                  </a:cubicBezTo>
                  <a:cubicBezTo>
                    <a:pt x="205670" y="139210"/>
                    <a:pt x="209538" y="129055"/>
                    <a:pt x="210063" y="115746"/>
                  </a:cubicBezTo>
                  <a:lnTo>
                    <a:pt x="210095" y="114269"/>
                  </a:lnTo>
                  <a:cubicBezTo>
                    <a:pt x="210124" y="106824"/>
                    <a:pt x="208202" y="98313"/>
                    <a:pt x="203850" y="91509"/>
                  </a:cubicBezTo>
                  <a:cubicBezTo>
                    <a:pt x="199731" y="85067"/>
                    <a:pt x="193328" y="79888"/>
                    <a:pt x="183205" y="78332"/>
                  </a:cubicBezTo>
                  <a:close/>
                </a:path>
              </a:pathLst>
            </a:custGeom>
            <a:solidFill>
              <a:srgbClr val="E55753"/>
            </a:solidFill>
            <a:ln>
              <a:noFill/>
            </a:ln>
          </p:spPr>
          <p:txBody>
            <a:bodyPr rtlCol="0" anchor="ctr"/>
            <a:lstStyle/>
            <a:p>
              <a:pPr algn="ctr"/>
              <a:endParaRPr>
                <a:latin typeface="DM Sans" pitchFamily="2" charset="77"/>
              </a:endParaRPr>
            </a:p>
          </p:txBody>
        </p:sp>
        <p:sp>
          <p:nvSpPr>
            <p:cNvPr id="4828" name="Rounded Rectangle 46">
              <a:extLst>
                <a:ext uri="{FF2B5EF4-FFF2-40B4-BE49-F238E27FC236}">
                  <a16:creationId xmlns:a16="http://schemas.microsoft.com/office/drawing/2014/main" id="{B311CC44-2EEE-0367-0423-D5D4B5FFA130}"/>
                </a:ext>
              </a:extLst>
            </p:cNvPr>
            <p:cNvSpPr/>
            <p:nvPr/>
          </p:nvSpPr>
          <p:spPr>
            <a:xfrm>
              <a:off x="5351351" y="2815454"/>
              <a:ext cx="197936" cy="181442"/>
            </a:xfrm>
            <a:custGeom>
              <a:avLst/>
              <a:gdLst/>
              <a:ahLst/>
              <a:cxnLst/>
              <a:rect l="0" t="0" r="0" b="0"/>
              <a:pathLst>
                <a:path w="263915" h="241922">
                  <a:moveTo>
                    <a:pt x="263915" y="164947"/>
                  </a:moveTo>
                  <a:lnTo>
                    <a:pt x="263915" y="230926"/>
                  </a:lnTo>
                  <a:cubicBezTo>
                    <a:pt x="263915" y="236999"/>
                    <a:pt x="258992" y="241922"/>
                    <a:pt x="252919" y="241922"/>
                  </a:cubicBezTo>
                  <a:cubicBezTo>
                    <a:pt x="246845" y="241922"/>
                    <a:pt x="241922" y="236999"/>
                    <a:pt x="241922" y="230926"/>
                  </a:cubicBezTo>
                  <a:lnTo>
                    <a:pt x="241922" y="164947"/>
                  </a:lnTo>
                  <a:lnTo>
                    <a:pt x="195847" y="164947"/>
                  </a:lnTo>
                  <a:lnTo>
                    <a:pt x="138225" y="206843"/>
                  </a:lnTo>
                  <a:cubicBezTo>
                    <a:pt x="134384" y="209614"/>
                    <a:pt x="129201" y="209614"/>
                    <a:pt x="125359" y="206843"/>
                  </a:cubicBezTo>
                  <a:lnTo>
                    <a:pt x="67738" y="164947"/>
                  </a:lnTo>
                  <a:lnTo>
                    <a:pt x="21992" y="164947"/>
                  </a:lnTo>
                  <a:lnTo>
                    <a:pt x="21992" y="230926"/>
                  </a:lnTo>
                  <a:cubicBezTo>
                    <a:pt x="21992" y="236999"/>
                    <a:pt x="17069" y="241922"/>
                    <a:pt x="10996" y="241922"/>
                  </a:cubicBezTo>
                  <a:cubicBezTo>
                    <a:pt x="4923" y="241922"/>
                    <a:pt x="0" y="236999"/>
                    <a:pt x="0" y="230926"/>
                  </a:cubicBezTo>
                  <a:lnTo>
                    <a:pt x="0" y="164947"/>
                  </a:lnTo>
                  <a:cubicBezTo>
                    <a:pt x="0" y="152800"/>
                    <a:pt x="9846" y="142954"/>
                    <a:pt x="21992" y="142954"/>
                  </a:cubicBezTo>
                  <a:lnTo>
                    <a:pt x="67738" y="142954"/>
                  </a:lnTo>
                  <a:lnTo>
                    <a:pt x="120961" y="104356"/>
                  </a:lnTo>
                  <a:lnTo>
                    <a:pt x="120961" y="10996"/>
                  </a:lnTo>
                  <a:cubicBezTo>
                    <a:pt x="120961" y="4923"/>
                    <a:pt x="125884" y="0"/>
                    <a:pt x="131957" y="0"/>
                  </a:cubicBezTo>
                  <a:cubicBezTo>
                    <a:pt x="138031" y="0"/>
                    <a:pt x="142954" y="4923"/>
                    <a:pt x="142954" y="10996"/>
                  </a:cubicBezTo>
                  <a:lnTo>
                    <a:pt x="142954" y="104356"/>
                  </a:lnTo>
                  <a:lnTo>
                    <a:pt x="195847" y="142954"/>
                  </a:lnTo>
                  <a:lnTo>
                    <a:pt x="241922" y="142954"/>
                  </a:lnTo>
                  <a:cubicBezTo>
                    <a:pt x="254069" y="142954"/>
                    <a:pt x="263915" y="152800"/>
                    <a:pt x="263915" y="164947"/>
                  </a:cubicBezTo>
                  <a:close/>
                  <a:moveTo>
                    <a:pt x="173524" y="153950"/>
                  </a:moveTo>
                  <a:lnTo>
                    <a:pt x="131957" y="123600"/>
                  </a:lnTo>
                  <a:lnTo>
                    <a:pt x="89951" y="153950"/>
                  </a:lnTo>
                  <a:lnTo>
                    <a:pt x="131957" y="184301"/>
                  </a:lnTo>
                  <a:close/>
                  <a:moveTo>
                    <a:pt x="10996" y="90830"/>
                  </a:moveTo>
                  <a:cubicBezTo>
                    <a:pt x="8914" y="88766"/>
                    <a:pt x="7743" y="85955"/>
                    <a:pt x="7743" y="83023"/>
                  </a:cubicBezTo>
                  <a:cubicBezTo>
                    <a:pt x="7743" y="80091"/>
                    <a:pt x="8914" y="77280"/>
                    <a:pt x="10996" y="75215"/>
                  </a:cubicBezTo>
                  <a:cubicBezTo>
                    <a:pt x="13069" y="73065"/>
                    <a:pt x="15927" y="71850"/>
                    <a:pt x="18913" y="71850"/>
                  </a:cubicBezTo>
                  <a:cubicBezTo>
                    <a:pt x="21900" y="71850"/>
                    <a:pt x="24758" y="73065"/>
                    <a:pt x="26831" y="75215"/>
                  </a:cubicBezTo>
                  <a:lnTo>
                    <a:pt x="38487" y="87312"/>
                  </a:lnTo>
                  <a:lnTo>
                    <a:pt x="76975" y="48824"/>
                  </a:lnTo>
                  <a:cubicBezTo>
                    <a:pt x="79048" y="46673"/>
                    <a:pt x="81906" y="45459"/>
                    <a:pt x="84892" y="45459"/>
                  </a:cubicBezTo>
                  <a:cubicBezTo>
                    <a:pt x="87879" y="45459"/>
                    <a:pt x="90737" y="46674"/>
                    <a:pt x="92810" y="48824"/>
                  </a:cubicBezTo>
                  <a:cubicBezTo>
                    <a:pt x="94892" y="50889"/>
                    <a:pt x="96063" y="53699"/>
                    <a:pt x="96063" y="56631"/>
                  </a:cubicBezTo>
                  <a:cubicBezTo>
                    <a:pt x="96063" y="59563"/>
                    <a:pt x="94892" y="62374"/>
                    <a:pt x="92810" y="64439"/>
                  </a:cubicBezTo>
                  <a:lnTo>
                    <a:pt x="46625" y="110624"/>
                  </a:lnTo>
                  <a:cubicBezTo>
                    <a:pt x="42336" y="114888"/>
                    <a:pt x="35409" y="114888"/>
                    <a:pt x="31120" y="110624"/>
                  </a:cubicBezTo>
                  <a:close/>
                  <a:moveTo>
                    <a:pt x="178290" y="101937"/>
                  </a:moveTo>
                  <a:cubicBezTo>
                    <a:pt x="178290" y="98895"/>
                    <a:pt x="179551" y="95989"/>
                    <a:pt x="181771" y="93909"/>
                  </a:cubicBezTo>
                  <a:lnTo>
                    <a:pt x="198706" y="76975"/>
                  </a:lnTo>
                  <a:lnTo>
                    <a:pt x="181771" y="59600"/>
                  </a:lnTo>
                  <a:cubicBezTo>
                    <a:pt x="179690" y="57536"/>
                    <a:pt x="178519" y="54725"/>
                    <a:pt x="178519" y="51793"/>
                  </a:cubicBezTo>
                  <a:cubicBezTo>
                    <a:pt x="178519" y="48861"/>
                    <a:pt x="179690" y="46050"/>
                    <a:pt x="181771" y="43985"/>
                  </a:cubicBezTo>
                  <a:cubicBezTo>
                    <a:pt x="186061" y="39722"/>
                    <a:pt x="192987" y="39722"/>
                    <a:pt x="197276" y="43985"/>
                  </a:cubicBezTo>
                  <a:lnTo>
                    <a:pt x="214211" y="61470"/>
                  </a:lnTo>
                  <a:lnTo>
                    <a:pt x="230926" y="43985"/>
                  </a:lnTo>
                  <a:cubicBezTo>
                    <a:pt x="233058" y="41891"/>
                    <a:pt x="235950" y="40755"/>
                    <a:pt x="238937" y="40838"/>
                  </a:cubicBezTo>
                  <a:cubicBezTo>
                    <a:pt x="241924" y="40921"/>
                    <a:pt x="244748" y="42216"/>
                    <a:pt x="246761" y="44425"/>
                  </a:cubicBezTo>
                  <a:cubicBezTo>
                    <a:pt x="248842" y="46490"/>
                    <a:pt x="250013" y="49301"/>
                    <a:pt x="250013" y="52233"/>
                  </a:cubicBezTo>
                  <a:cubicBezTo>
                    <a:pt x="250013" y="55165"/>
                    <a:pt x="248842" y="57976"/>
                    <a:pt x="246761" y="60040"/>
                  </a:cubicBezTo>
                  <a:lnTo>
                    <a:pt x="229826" y="76975"/>
                  </a:lnTo>
                  <a:lnTo>
                    <a:pt x="246431" y="94349"/>
                  </a:lnTo>
                  <a:cubicBezTo>
                    <a:pt x="250743" y="98631"/>
                    <a:pt x="250767" y="105597"/>
                    <a:pt x="246486" y="109909"/>
                  </a:cubicBezTo>
                  <a:cubicBezTo>
                    <a:pt x="242204" y="114221"/>
                    <a:pt x="235238" y="114246"/>
                    <a:pt x="230926" y="109964"/>
                  </a:cubicBezTo>
                  <a:lnTo>
                    <a:pt x="214211" y="92920"/>
                  </a:lnTo>
                  <a:lnTo>
                    <a:pt x="197276" y="109964"/>
                  </a:lnTo>
                  <a:cubicBezTo>
                    <a:pt x="192987" y="114228"/>
                    <a:pt x="186061" y="114228"/>
                    <a:pt x="181771" y="109964"/>
                  </a:cubicBezTo>
                  <a:cubicBezTo>
                    <a:pt x="179551" y="107885"/>
                    <a:pt x="178290" y="104979"/>
                    <a:pt x="178290" y="101937"/>
                  </a:cubicBezTo>
                  <a:close/>
                </a:path>
              </a:pathLst>
            </a:custGeom>
            <a:solidFill>
              <a:srgbClr val="92BD39"/>
            </a:solidFill>
            <a:ln>
              <a:noFill/>
            </a:ln>
          </p:spPr>
          <p:txBody>
            <a:bodyPr rtlCol="0" anchor="ctr"/>
            <a:lstStyle/>
            <a:p>
              <a:pPr algn="ctr"/>
              <a:endParaRPr>
                <a:latin typeface="DM Sans" pitchFamily="2" charset="77"/>
              </a:endParaRPr>
            </a:p>
          </p:txBody>
        </p:sp>
        <p:sp>
          <p:nvSpPr>
            <p:cNvPr id="4829" name="Rounded Rectangle 47">
              <a:extLst>
                <a:ext uri="{FF2B5EF4-FFF2-40B4-BE49-F238E27FC236}">
                  <a16:creationId xmlns:a16="http://schemas.microsoft.com/office/drawing/2014/main" id="{A27AF778-3078-5D12-DE0C-F893423A93F7}"/>
                </a:ext>
              </a:extLst>
            </p:cNvPr>
            <p:cNvSpPr/>
            <p:nvPr/>
          </p:nvSpPr>
          <p:spPr>
            <a:xfrm>
              <a:off x="5698562" y="3331174"/>
              <a:ext cx="194759" cy="189408"/>
            </a:xfrm>
            <a:custGeom>
              <a:avLst/>
              <a:gdLst/>
              <a:ahLst/>
              <a:cxnLst/>
              <a:rect l="0" t="0" r="0" b="0"/>
              <a:pathLst>
                <a:path w="259678" h="252544">
                  <a:moveTo>
                    <a:pt x="183533" y="80313"/>
                  </a:moveTo>
                  <a:lnTo>
                    <a:pt x="183533" y="111653"/>
                  </a:lnTo>
                  <a:cubicBezTo>
                    <a:pt x="183532" y="124884"/>
                    <a:pt x="192128" y="136581"/>
                    <a:pt x="204757" y="140530"/>
                  </a:cubicBezTo>
                  <a:lnTo>
                    <a:pt x="216193" y="185110"/>
                  </a:lnTo>
                  <a:cubicBezTo>
                    <a:pt x="219967" y="199816"/>
                    <a:pt x="211105" y="214798"/>
                    <a:pt x="196399" y="218572"/>
                  </a:cubicBezTo>
                  <a:lnTo>
                    <a:pt x="78792" y="248768"/>
                  </a:lnTo>
                  <a:cubicBezTo>
                    <a:pt x="64089" y="252544"/>
                    <a:pt x="49109" y="243687"/>
                    <a:pt x="45330" y="228986"/>
                  </a:cubicBezTo>
                  <a:lnTo>
                    <a:pt x="3774" y="67117"/>
                  </a:lnTo>
                  <a:cubicBezTo>
                    <a:pt x="0" y="52411"/>
                    <a:pt x="8861" y="37430"/>
                    <a:pt x="23568" y="33655"/>
                  </a:cubicBezTo>
                  <a:lnTo>
                    <a:pt x="141175" y="3459"/>
                  </a:lnTo>
                  <a:cubicBezTo>
                    <a:pt x="154624" y="0"/>
                    <a:pt x="168542" y="7114"/>
                    <a:pt x="173615" y="20042"/>
                  </a:cubicBezTo>
                  <a:lnTo>
                    <a:pt x="160276" y="33380"/>
                  </a:lnTo>
                  <a:cubicBezTo>
                    <a:pt x="152413" y="41241"/>
                    <a:pt x="150059" y="53065"/>
                    <a:pt x="154312" y="63338"/>
                  </a:cubicBezTo>
                  <a:cubicBezTo>
                    <a:pt x="158565" y="73611"/>
                    <a:pt x="168588" y="80311"/>
                    <a:pt x="179707" y="80313"/>
                  </a:cubicBezTo>
                  <a:close/>
                  <a:moveTo>
                    <a:pt x="227508" y="63808"/>
                  </a:moveTo>
                  <a:lnTo>
                    <a:pt x="227508" y="111642"/>
                  </a:lnTo>
                  <a:cubicBezTo>
                    <a:pt x="227508" y="119234"/>
                    <a:pt x="221354" y="125388"/>
                    <a:pt x="213763" y="125388"/>
                  </a:cubicBezTo>
                  <a:cubicBezTo>
                    <a:pt x="206171" y="125388"/>
                    <a:pt x="200017" y="119234"/>
                    <a:pt x="200017" y="111642"/>
                  </a:cubicBezTo>
                  <a:lnTo>
                    <a:pt x="200017" y="63808"/>
                  </a:lnTo>
                  <a:lnTo>
                    <a:pt x="179707" y="63808"/>
                  </a:lnTo>
                  <a:cubicBezTo>
                    <a:pt x="175260" y="63807"/>
                    <a:pt x="171251" y="61127"/>
                    <a:pt x="169549" y="57019"/>
                  </a:cubicBezTo>
                  <a:cubicBezTo>
                    <a:pt x="167848" y="52910"/>
                    <a:pt x="168788" y="48181"/>
                    <a:pt x="171932" y="45037"/>
                  </a:cubicBezTo>
                  <a:lnTo>
                    <a:pt x="205988" y="10980"/>
                  </a:lnTo>
                  <a:cubicBezTo>
                    <a:pt x="210282" y="6688"/>
                    <a:pt x="217243" y="6688"/>
                    <a:pt x="221537" y="10980"/>
                  </a:cubicBezTo>
                  <a:lnTo>
                    <a:pt x="255593" y="45048"/>
                  </a:lnTo>
                  <a:cubicBezTo>
                    <a:pt x="258737" y="48192"/>
                    <a:pt x="259678" y="52921"/>
                    <a:pt x="257976" y="57030"/>
                  </a:cubicBezTo>
                  <a:cubicBezTo>
                    <a:pt x="256274" y="61138"/>
                    <a:pt x="252266" y="63818"/>
                    <a:pt x="247819" y="63819"/>
                  </a:cubicBezTo>
                  <a:lnTo>
                    <a:pt x="227508" y="63819"/>
                  </a:lnTo>
                  <a:close/>
                </a:path>
              </a:pathLst>
            </a:custGeom>
            <a:solidFill>
              <a:srgbClr val="E55753"/>
            </a:solidFill>
            <a:ln>
              <a:noFill/>
            </a:ln>
          </p:spPr>
          <p:txBody>
            <a:bodyPr rtlCol="0" anchor="ctr"/>
            <a:lstStyle/>
            <a:p>
              <a:pPr algn="ctr"/>
              <a:endParaRPr>
                <a:latin typeface="DM Sans" pitchFamily="2" charset="77"/>
              </a:endParaRPr>
            </a:p>
          </p:txBody>
        </p:sp>
        <p:sp>
          <p:nvSpPr>
            <p:cNvPr id="4830" name="Rounded Rectangle 48">
              <a:extLst>
                <a:ext uri="{FF2B5EF4-FFF2-40B4-BE49-F238E27FC236}">
                  <a16:creationId xmlns:a16="http://schemas.microsoft.com/office/drawing/2014/main" id="{D6D51135-2C49-EAD6-B3E0-2446E185B6FC}"/>
                </a:ext>
              </a:extLst>
            </p:cNvPr>
            <p:cNvSpPr/>
            <p:nvPr/>
          </p:nvSpPr>
          <p:spPr>
            <a:xfrm>
              <a:off x="6876815" y="2764715"/>
              <a:ext cx="174193" cy="132727"/>
            </a:xfrm>
            <a:custGeom>
              <a:avLst/>
              <a:gdLst/>
              <a:ahLst/>
              <a:cxnLst/>
              <a:rect l="0" t="0" r="0" b="0"/>
              <a:pathLst>
                <a:path w="232257" h="176969">
                  <a:moveTo>
                    <a:pt x="87295" y="68636"/>
                  </a:moveTo>
                  <a:cubicBezTo>
                    <a:pt x="87295" y="54541"/>
                    <a:pt x="83907" y="42521"/>
                    <a:pt x="78215" y="34363"/>
                  </a:cubicBezTo>
                  <a:cubicBezTo>
                    <a:pt x="72783" y="26579"/>
                    <a:pt x="65125" y="21992"/>
                    <a:pt x="54643" y="21992"/>
                  </a:cubicBezTo>
                  <a:cubicBezTo>
                    <a:pt x="44162" y="21992"/>
                    <a:pt x="36504" y="26579"/>
                    <a:pt x="31072" y="34363"/>
                  </a:cubicBezTo>
                  <a:cubicBezTo>
                    <a:pt x="25380" y="42521"/>
                    <a:pt x="21992" y="54541"/>
                    <a:pt x="21992" y="68636"/>
                  </a:cubicBezTo>
                  <a:lnTo>
                    <a:pt x="21992" y="107640"/>
                  </a:lnTo>
                  <a:cubicBezTo>
                    <a:pt x="21992" y="121638"/>
                    <a:pt x="25511" y="133877"/>
                    <a:pt x="31346" y="142277"/>
                  </a:cubicBezTo>
                  <a:cubicBezTo>
                    <a:pt x="36972" y="150375"/>
                    <a:pt x="44689" y="154976"/>
                    <a:pt x="54643" y="154976"/>
                  </a:cubicBezTo>
                  <a:cubicBezTo>
                    <a:pt x="64598" y="154976"/>
                    <a:pt x="72316" y="150375"/>
                    <a:pt x="77941" y="142277"/>
                  </a:cubicBezTo>
                  <a:cubicBezTo>
                    <a:pt x="83776" y="133877"/>
                    <a:pt x="87295" y="121638"/>
                    <a:pt x="87295" y="107640"/>
                  </a:cubicBezTo>
                  <a:close/>
                  <a:moveTo>
                    <a:pt x="109288" y="107640"/>
                  </a:moveTo>
                  <a:cubicBezTo>
                    <a:pt x="109288" y="124962"/>
                    <a:pt x="104989" y="141891"/>
                    <a:pt x="96004" y="154825"/>
                  </a:cubicBezTo>
                  <a:cubicBezTo>
                    <a:pt x="86809" y="168062"/>
                    <a:pt x="72701" y="176969"/>
                    <a:pt x="54643" y="176969"/>
                  </a:cubicBezTo>
                  <a:cubicBezTo>
                    <a:pt x="36586" y="176969"/>
                    <a:pt x="22478" y="168062"/>
                    <a:pt x="13283" y="154825"/>
                  </a:cubicBezTo>
                  <a:cubicBezTo>
                    <a:pt x="4298" y="141891"/>
                    <a:pt x="0" y="124962"/>
                    <a:pt x="0" y="107640"/>
                  </a:cubicBezTo>
                  <a:lnTo>
                    <a:pt x="0" y="68636"/>
                  </a:lnTo>
                  <a:cubicBezTo>
                    <a:pt x="0" y="51410"/>
                    <a:pt x="4082" y="34610"/>
                    <a:pt x="13036" y="21778"/>
                  </a:cubicBezTo>
                  <a:cubicBezTo>
                    <a:pt x="22250" y="8573"/>
                    <a:pt x="36414" y="0"/>
                    <a:pt x="54643" y="0"/>
                  </a:cubicBezTo>
                  <a:cubicBezTo>
                    <a:pt x="72874" y="0"/>
                    <a:pt x="87037" y="8573"/>
                    <a:pt x="96251" y="21778"/>
                  </a:cubicBezTo>
                  <a:cubicBezTo>
                    <a:pt x="105205" y="34610"/>
                    <a:pt x="109288" y="51410"/>
                    <a:pt x="109288" y="68636"/>
                  </a:cubicBezTo>
                  <a:close/>
                  <a:moveTo>
                    <a:pt x="209648" y="9012"/>
                  </a:moveTo>
                  <a:cubicBezTo>
                    <a:pt x="211960" y="9719"/>
                    <a:pt x="213539" y="11853"/>
                    <a:pt x="213539" y="14271"/>
                  </a:cubicBezTo>
                  <a:lnTo>
                    <a:pt x="213539" y="110196"/>
                  </a:lnTo>
                  <a:lnTo>
                    <a:pt x="226759" y="110196"/>
                  </a:lnTo>
                  <a:cubicBezTo>
                    <a:pt x="229795" y="110196"/>
                    <a:pt x="232257" y="112657"/>
                    <a:pt x="232257" y="115694"/>
                  </a:cubicBezTo>
                  <a:lnTo>
                    <a:pt x="232257" y="126690"/>
                  </a:lnTo>
                  <a:cubicBezTo>
                    <a:pt x="232257" y="129727"/>
                    <a:pt x="229795" y="132189"/>
                    <a:pt x="226759" y="132189"/>
                  </a:cubicBezTo>
                  <a:lnTo>
                    <a:pt x="213539" y="132189"/>
                  </a:lnTo>
                  <a:lnTo>
                    <a:pt x="213539" y="161006"/>
                  </a:lnTo>
                  <a:cubicBezTo>
                    <a:pt x="213539" y="164043"/>
                    <a:pt x="211078" y="166504"/>
                    <a:pt x="208041" y="166504"/>
                  </a:cubicBezTo>
                  <a:lnTo>
                    <a:pt x="197045" y="166504"/>
                  </a:lnTo>
                  <a:cubicBezTo>
                    <a:pt x="194008" y="166504"/>
                    <a:pt x="191546" y="164043"/>
                    <a:pt x="191546" y="161006"/>
                  </a:cubicBezTo>
                  <a:lnTo>
                    <a:pt x="191546" y="132189"/>
                  </a:lnTo>
                  <a:lnTo>
                    <a:pt x="130986" y="132189"/>
                  </a:lnTo>
                  <a:cubicBezTo>
                    <a:pt x="128954" y="132189"/>
                    <a:pt x="127087" y="131067"/>
                    <a:pt x="126132" y="129272"/>
                  </a:cubicBezTo>
                  <a:lnTo>
                    <a:pt x="120117" y="117961"/>
                  </a:lnTo>
                  <a:cubicBezTo>
                    <a:pt x="119163" y="116166"/>
                    <a:pt x="119276" y="113991"/>
                    <a:pt x="120413" y="112305"/>
                  </a:cubicBezTo>
                  <a:lnTo>
                    <a:pt x="191151" y="7427"/>
                  </a:lnTo>
                  <a:cubicBezTo>
                    <a:pt x="192502" y="5423"/>
                    <a:pt x="195005" y="4536"/>
                    <a:pt x="197316" y="5243"/>
                  </a:cubicBezTo>
                  <a:close/>
                  <a:moveTo>
                    <a:pt x="148366" y="110196"/>
                  </a:moveTo>
                  <a:lnTo>
                    <a:pt x="191546" y="110196"/>
                  </a:lnTo>
                  <a:lnTo>
                    <a:pt x="191546" y="46166"/>
                  </a:lnTo>
                  <a:close/>
                </a:path>
              </a:pathLst>
            </a:custGeom>
            <a:solidFill>
              <a:srgbClr val="E0CB15"/>
            </a:solidFill>
            <a:ln>
              <a:noFill/>
            </a:ln>
          </p:spPr>
          <p:txBody>
            <a:bodyPr rtlCol="0" anchor="ctr"/>
            <a:lstStyle/>
            <a:p>
              <a:pPr algn="ctr"/>
              <a:endParaRPr>
                <a:latin typeface="DM Sans" pitchFamily="2" charset="77"/>
              </a:endParaRPr>
            </a:p>
          </p:txBody>
        </p:sp>
        <p:sp>
          <p:nvSpPr>
            <p:cNvPr id="4831" name="TextBox 4830">
              <a:extLst>
                <a:ext uri="{FF2B5EF4-FFF2-40B4-BE49-F238E27FC236}">
                  <a16:creationId xmlns:a16="http://schemas.microsoft.com/office/drawing/2014/main" id="{6FE1A3DB-1489-7CEF-AE68-C0C9BE0AA659}"/>
                </a:ext>
              </a:extLst>
            </p:cNvPr>
            <p:cNvSpPr txBox="1"/>
            <p:nvPr/>
          </p:nvSpPr>
          <p:spPr>
            <a:xfrm>
              <a:off x="7169298" y="2104119"/>
              <a:ext cx="417500" cy="104860"/>
            </a:xfrm>
            <a:prstGeom prst="rect">
              <a:avLst/>
            </a:prstGeom>
            <a:noFill/>
            <a:ln>
              <a:noFill/>
            </a:ln>
          </p:spPr>
          <p:txBody>
            <a:bodyPr wrap="none" lIns="0" tIns="0" rIns="0" bIns="0" anchor="t">
              <a:spAutoFit/>
            </a:bodyPr>
            <a:lstStyle/>
            <a:p>
              <a:pPr algn="l"/>
              <a:r>
                <a:rPr sz="900">
                  <a:solidFill>
                    <a:srgbClr val="484848"/>
                  </a:solidFill>
                  <a:latin typeface="DM Sans" pitchFamily="2" charset="77"/>
                </a:rPr>
                <a:t>Plan Tasks</a:t>
              </a:r>
            </a:p>
          </p:txBody>
        </p:sp>
        <p:sp>
          <p:nvSpPr>
            <p:cNvPr id="4832" name="TextBox 4831">
              <a:extLst>
                <a:ext uri="{FF2B5EF4-FFF2-40B4-BE49-F238E27FC236}">
                  <a16:creationId xmlns:a16="http://schemas.microsoft.com/office/drawing/2014/main" id="{E4A7F7B8-48C9-3019-A45D-9ADCC36188DF}"/>
                </a:ext>
              </a:extLst>
            </p:cNvPr>
            <p:cNvSpPr txBox="1"/>
            <p:nvPr/>
          </p:nvSpPr>
          <p:spPr>
            <a:xfrm>
              <a:off x="7169298" y="2450508"/>
              <a:ext cx="576491" cy="104860"/>
            </a:xfrm>
            <a:prstGeom prst="rect">
              <a:avLst/>
            </a:prstGeom>
            <a:noFill/>
            <a:ln>
              <a:noFill/>
            </a:ln>
          </p:spPr>
          <p:txBody>
            <a:bodyPr wrap="none" lIns="0" tIns="0" rIns="0" bIns="0" anchor="t">
              <a:spAutoFit/>
            </a:bodyPr>
            <a:lstStyle/>
            <a:p>
              <a:pPr algn="l"/>
              <a:r>
                <a:rPr sz="900">
                  <a:solidFill>
                    <a:srgbClr val="484848"/>
                  </a:solidFill>
                  <a:latin typeface="DM Sans" pitchFamily="2" charset="77"/>
                </a:rPr>
                <a:t>Execute Tasks</a:t>
              </a:r>
            </a:p>
          </p:txBody>
        </p:sp>
        <p:sp>
          <p:nvSpPr>
            <p:cNvPr id="4833" name="TextBox 4832">
              <a:extLst>
                <a:ext uri="{FF2B5EF4-FFF2-40B4-BE49-F238E27FC236}">
                  <a16:creationId xmlns:a16="http://schemas.microsoft.com/office/drawing/2014/main" id="{FFD7098F-9266-20BA-C3CA-0329D6A64F65}"/>
                </a:ext>
              </a:extLst>
            </p:cNvPr>
            <p:cNvSpPr txBox="1"/>
            <p:nvPr/>
          </p:nvSpPr>
          <p:spPr>
            <a:xfrm>
              <a:off x="7169298" y="3489676"/>
              <a:ext cx="496389" cy="104860"/>
            </a:xfrm>
            <a:prstGeom prst="rect">
              <a:avLst/>
            </a:prstGeom>
            <a:noFill/>
            <a:ln>
              <a:noFill/>
            </a:ln>
          </p:spPr>
          <p:txBody>
            <a:bodyPr wrap="none" lIns="0" tIns="0" rIns="0" bIns="0" anchor="t">
              <a:spAutoFit/>
            </a:bodyPr>
            <a:lstStyle/>
            <a:p>
              <a:pPr algn="l"/>
              <a:r>
                <a:rPr sz="900">
                  <a:solidFill>
                    <a:srgbClr val="484848"/>
                  </a:solidFill>
                  <a:latin typeface="DM Sans" pitchFamily="2" charset="77"/>
                </a:rPr>
                <a:t>Final Output</a:t>
              </a:r>
            </a:p>
          </p:txBody>
        </p:sp>
        <p:sp>
          <p:nvSpPr>
            <p:cNvPr id="4834" name="TextBox 4833">
              <a:extLst>
                <a:ext uri="{FF2B5EF4-FFF2-40B4-BE49-F238E27FC236}">
                  <a16:creationId xmlns:a16="http://schemas.microsoft.com/office/drawing/2014/main" id="{BCA5D08B-7AE6-A972-6363-7D15CEE1AA53}"/>
                </a:ext>
              </a:extLst>
            </p:cNvPr>
            <p:cNvSpPr txBox="1"/>
            <p:nvPr/>
          </p:nvSpPr>
          <p:spPr>
            <a:xfrm>
              <a:off x="7169298" y="2796898"/>
              <a:ext cx="659020" cy="104860"/>
            </a:xfrm>
            <a:prstGeom prst="rect">
              <a:avLst/>
            </a:prstGeom>
            <a:noFill/>
            <a:ln>
              <a:noFill/>
            </a:ln>
          </p:spPr>
          <p:txBody>
            <a:bodyPr wrap="none" lIns="0" tIns="0" rIns="0" bIns="0" anchor="t">
              <a:spAutoFit/>
            </a:bodyPr>
            <a:lstStyle/>
            <a:p>
              <a:pPr algn="l"/>
              <a:r>
                <a:rPr sz="900">
                  <a:solidFill>
                    <a:srgbClr val="484848"/>
                  </a:solidFill>
                  <a:latin typeface="DM Sans" pitchFamily="2" charset="77"/>
                </a:rPr>
                <a:t>Evaluate Results</a:t>
              </a:r>
            </a:p>
          </p:txBody>
        </p:sp>
        <p:sp>
          <p:nvSpPr>
            <p:cNvPr id="4835" name="TextBox 4834">
              <a:extLst>
                <a:ext uri="{FF2B5EF4-FFF2-40B4-BE49-F238E27FC236}">
                  <a16:creationId xmlns:a16="http://schemas.microsoft.com/office/drawing/2014/main" id="{53F6B5C3-77B7-54B9-E0DF-07247285CF89}"/>
                </a:ext>
              </a:extLst>
            </p:cNvPr>
            <p:cNvSpPr txBox="1"/>
            <p:nvPr/>
          </p:nvSpPr>
          <p:spPr>
            <a:xfrm>
              <a:off x="7169298" y="1757730"/>
              <a:ext cx="413860" cy="104860"/>
            </a:xfrm>
            <a:prstGeom prst="rect">
              <a:avLst/>
            </a:prstGeom>
            <a:noFill/>
            <a:ln>
              <a:noFill/>
            </a:ln>
          </p:spPr>
          <p:txBody>
            <a:bodyPr wrap="none" lIns="0" tIns="0" rIns="0" bIns="0" anchor="t">
              <a:spAutoFit/>
            </a:bodyPr>
            <a:lstStyle/>
            <a:p>
              <a:pPr algn="l"/>
              <a:r>
                <a:rPr sz="900">
                  <a:solidFill>
                    <a:srgbClr val="484848"/>
                  </a:solidFill>
                  <a:latin typeface="DM Sans" pitchFamily="2" charset="77"/>
                </a:rPr>
                <a:t>Set a Goal</a:t>
              </a:r>
            </a:p>
          </p:txBody>
        </p:sp>
        <p:sp>
          <p:nvSpPr>
            <p:cNvPr id="4836" name="TextBox 4835">
              <a:extLst>
                <a:ext uri="{FF2B5EF4-FFF2-40B4-BE49-F238E27FC236}">
                  <a16:creationId xmlns:a16="http://schemas.microsoft.com/office/drawing/2014/main" id="{102C93F8-C38B-2EE2-D038-8257C1A335DC}"/>
                </a:ext>
              </a:extLst>
            </p:cNvPr>
            <p:cNvSpPr txBox="1"/>
            <p:nvPr/>
          </p:nvSpPr>
          <p:spPr>
            <a:xfrm>
              <a:off x="7169297" y="3143287"/>
              <a:ext cx="451483" cy="104860"/>
            </a:xfrm>
            <a:prstGeom prst="rect">
              <a:avLst/>
            </a:prstGeom>
            <a:noFill/>
            <a:ln>
              <a:noFill/>
            </a:ln>
          </p:spPr>
          <p:txBody>
            <a:bodyPr wrap="none" lIns="0" tIns="0" rIns="0" bIns="0" anchor="t">
              <a:spAutoFit/>
            </a:bodyPr>
            <a:lstStyle/>
            <a:p>
              <a:pPr algn="l"/>
              <a:r>
                <a:rPr sz="900">
                  <a:solidFill>
                    <a:srgbClr val="484848"/>
                  </a:solidFill>
                  <a:latin typeface="DM Sans" pitchFamily="2" charset="77"/>
                </a:rPr>
                <a:t>Adjust Plan</a:t>
              </a:r>
            </a:p>
          </p:txBody>
        </p:sp>
      </p:grpSp>
    </p:spTree>
    <p:extLst>
      <p:ext uri="{BB962C8B-B14F-4D97-AF65-F5344CB8AC3E}">
        <p14:creationId xmlns:p14="http://schemas.microsoft.com/office/powerpoint/2010/main" val="2434648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718">
          <a:extLst>
            <a:ext uri="{FF2B5EF4-FFF2-40B4-BE49-F238E27FC236}">
              <a16:creationId xmlns:a16="http://schemas.microsoft.com/office/drawing/2014/main" id="{5F6DBBE2-5664-F0EA-E201-63387921D9BC}"/>
            </a:ext>
          </a:extLst>
        </p:cNvPr>
        <p:cNvGrpSpPr/>
        <p:nvPr/>
      </p:nvGrpSpPr>
      <p:grpSpPr>
        <a:xfrm>
          <a:off x="0" y="0"/>
          <a:ext cx="0" cy="0"/>
          <a:chOff x="0" y="0"/>
          <a:chExt cx="0" cy="0"/>
        </a:xfrm>
      </p:grpSpPr>
      <p:sp>
        <p:nvSpPr>
          <p:cNvPr id="8719" name="Google Shape;8719;p283">
            <a:extLst>
              <a:ext uri="{FF2B5EF4-FFF2-40B4-BE49-F238E27FC236}">
                <a16:creationId xmlns:a16="http://schemas.microsoft.com/office/drawing/2014/main" id="{5CEB9734-8B7A-FCCB-8829-BEF2D2C8BFFD}"/>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a:t>
            </a:r>
          </a:p>
        </p:txBody>
      </p:sp>
      <p:sp>
        <p:nvSpPr>
          <p:cNvPr id="8720" name="Google Shape;8720;p283">
            <a:extLst>
              <a:ext uri="{FF2B5EF4-FFF2-40B4-BE49-F238E27FC236}">
                <a16:creationId xmlns:a16="http://schemas.microsoft.com/office/drawing/2014/main" id="{0CAED11D-200E-6DCD-5895-4740E4C00E34}"/>
              </a:ext>
            </a:extLst>
          </p:cNvPr>
          <p:cNvSpPr/>
          <p:nvPr/>
        </p:nvSpPr>
        <p:spPr>
          <a:xfrm>
            <a:off x="356625" y="1453775"/>
            <a:ext cx="958200" cy="743100"/>
          </a:xfrm>
          <a:prstGeom prst="roundRect">
            <a:avLst>
              <a:gd name="adj" fmla="val 16667"/>
            </a:avLst>
          </a:prstGeom>
          <a:solidFill>
            <a:schemeClr val="accent4">
              <a:lumMod val="20000"/>
              <a:lumOff val="80000"/>
            </a:schemeClr>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1" name="Google Shape;8721;p283">
            <a:extLst>
              <a:ext uri="{FF2B5EF4-FFF2-40B4-BE49-F238E27FC236}">
                <a16:creationId xmlns:a16="http://schemas.microsoft.com/office/drawing/2014/main" id="{AA68CF78-3207-0C1A-1121-C22BDD76B56C}"/>
              </a:ext>
            </a:extLst>
          </p:cNvPr>
          <p:cNvSpPr/>
          <p:nvPr/>
        </p:nvSpPr>
        <p:spPr>
          <a:xfrm>
            <a:off x="356625" y="2306780"/>
            <a:ext cx="958200" cy="743100"/>
          </a:xfrm>
          <a:prstGeom prst="roundRect">
            <a:avLst>
              <a:gd name="adj" fmla="val 16667"/>
            </a:avLst>
          </a:prstGeom>
          <a:solidFill>
            <a:schemeClr val="accent6"/>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2" name="Google Shape;8722;p283">
            <a:extLst>
              <a:ext uri="{FF2B5EF4-FFF2-40B4-BE49-F238E27FC236}">
                <a16:creationId xmlns:a16="http://schemas.microsoft.com/office/drawing/2014/main" id="{90E8E696-E7FA-7C9B-B4B4-FFC8267B5D0B}"/>
              </a:ext>
            </a:extLst>
          </p:cNvPr>
          <p:cNvSpPr/>
          <p:nvPr/>
        </p:nvSpPr>
        <p:spPr>
          <a:xfrm>
            <a:off x="356625" y="3444196"/>
            <a:ext cx="958200" cy="1400932"/>
          </a:xfrm>
          <a:prstGeom prst="roundRect">
            <a:avLst>
              <a:gd name="adj" fmla="val 16667"/>
            </a:avLst>
          </a:prstGeom>
          <a:solidFill>
            <a:schemeClr val="accent3">
              <a:lumMod val="20000"/>
              <a:lumOff val="80000"/>
            </a:schemeClr>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3" name="Google Shape;8723;p283">
            <a:extLst>
              <a:ext uri="{FF2B5EF4-FFF2-40B4-BE49-F238E27FC236}">
                <a16:creationId xmlns:a16="http://schemas.microsoft.com/office/drawing/2014/main" id="{077A663C-5C3A-DBC6-337F-0D2DDF6926E8}"/>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DM Sans" pitchFamily="2" charset="77"/>
              </a:rPr>
              <a:t>Prompt Engineering – Analysis</a:t>
            </a:r>
          </a:p>
        </p:txBody>
      </p:sp>
      <p:sp>
        <p:nvSpPr>
          <p:cNvPr id="8724" name="Google Shape;8724;p283">
            <a:extLst>
              <a:ext uri="{FF2B5EF4-FFF2-40B4-BE49-F238E27FC236}">
                <a16:creationId xmlns:a16="http://schemas.microsoft.com/office/drawing/2014/main" id="{DA83FE27-EDE0-FD59-821F-E799FE26D535}"/>
              </a:ext>
            </a:extLst>
          </p:cNvPr>
          <p:cNvSpPr/>
          <p:nvPr/>
        </p:nvSpPr>
        <p:spPr>
          <a:xfrm>
            <a:off x="1190757" y="2306779"/>
            <a:ext cx="7605600" cy="743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30612"/>
              </a:solidFill>
              <a:effectLst/>
              <a:uLnTx/>
              <a:uFillTx/>
              <a:latin typeface="DM Sans" pitchFamily="2" charset="77"/>
              <a:ea typeface="DM Sans"/>
              <a:cs typeface="DM Sans"/>
              <a:sym typeface="DM Sans"/>
            </a:endParaRPr>
          </a:p>
        </p:txBody>
      </p:sp>
      <p:sp>
        <p:nvSpPr>
          <p:cNvPr id="8725" name="Google Shape;8725;p283">
            <a:extLst>
              <a:ext uri="{FF2B5EF4-FFF2-40B4-BE49-F238E27FC236}">
                <a16:creationId xmlns:a16="http://schemas.microsoft.com/office/drawing/2014/main" id="{8797A54E-9534-CF40-55B2-790891041435}"/>
              </a:ext>
            </a:extLst>
          </p:cNvPr>
          <p:cNvSpPr/>
          <p:nvPr/>
        </p:nvSpPr>
        <p:spPr>
          <a:xfrm>
            <a:off x="1190625" y="3444201"/>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30612"/>
              </a:buClr>
              <a:buSzPts val="1100"/>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6" name="Google Shape;8726;p283">
            <a:extLst>
              <a:ext uri="{FF2B5EF4-FFF2-40B4-BE49-F238E27FC236}">
                <a16:creationId xmlns:a16="http://schemas.microsoft.com/office/drawing/2014/main" id="{326BBDB0-8A16-B3C2-C674-E7D86258CDB6}"/>
              </a:ext>
            </a:extLst>
          </p:cNvPr>
          <p:cNvSpPr/>
          <p:nvPr/>
        </p:nvSpPr>
        <p:spPr>
          <a:xfrm>
            <a:off x="3761522" y="3444200"/>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7" name="Google Shape;8727;p283">
            <a:extLst>
              <a:ext uri="{FF2B5EF4-FFF2-40B4-BE49-F238E27FC236}">
                <a16:creationId xmlns:a16="http://schemas.microsoft.com/office/drawing/2014/main" id="{C12D37DF-C595-0C56-122B-2EE7716133BF}"/>
              </a:ext>
            </a:extLst>
          </p:cNvPr>
          <p:cNvSpPr/>
          <p:nvPr/>
        </p:nvSpPr>
        <p:spPr>
          <a:xfrm>
            <a:off x="6333404" y="3444200"/>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8" name="Google Shape;8728;p283">
            <a:extLst>
              <a:ext uri="{FF2B5EF4-FFF2-40B4-BE49-F238E27FC236}">
                <a16:creationId xmlns:a16="http://schemas.microsoft.com/office/drawing/2014/main" id="{F488C237-8F2A-A7E0-2CB2-0104DF9E071F}"/>
              </a:ext>
            </a:extLst>
          </p:cNvPr>
          <p:cNvSpPr/>
          <p:nvPr/>
        </p:nvSpPr>
        <p:spPr>
          <a:xfrm>
            <a:off x="2042787"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29" name="Google Shape;8729;p283">
            <a:extLst>
              <a:ext uri="{FF2B5EF4-FFF2-40B4-BE49-F238E27FC236}">
                <a16:creationId xmlns:a16="http://schemas.microsoft.com/office/drawing/2014/main" id="{BAEE496D-5F9E-69DB-43C8-FC554E2331FB}"/>
              </a:ext>
            </a:extLst>
          </p:cNvPr>
          <p:cNvSpPr/>
          <p:nvPr/>
        </p:nvSpPr>
        <p:spPr>
          <a:xfrm>
            <a:off x="4614464"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30" name="Google Shape;8730;p283">
            <a:extLst>
              <a:ext uri="{FF2B5EF4-FFF2-40B4-BE49-F238E27FC236}">
                <a16:creationId xmlns:a16="http://schemas.microsoft.com/office/drawing/2014/main" id="{6F192CA3-AFF2-0221-7552-233FD7485CCA}"/>
              </a:ext>
            </a:extLst>
          </p:cNvPr>
          <p:cNvSpPr/>
          <p:nvPr/>
        </p:nvSpPr>
        <p:spPr>
          <a:xfrm>
            <a:off x="7186626"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31" name="Google Shape;8731;p283">
            <a:extLst>
              <a:ext uri="{FF2B5EF4-FFF2-40B4-BE49-F238E27FC236}">
                <a16:creationId xmlns:a16="http://schemas.microsoft.com/office/drawing/2014/main" id="{D50F8C1A-12F3-4135-B0A4-22A55FCAB5E4}"/>
              </a:ext>
            </a:extLst>
          </p:cNvPr>
          <p:cNvSpPr/>
          <p:nvPr/>
        </p:nvSpPr>
        <p:spPr>
          <a:xfrm>
            <a:off x="1190757" y="1453775"/>
            <a:ext cx="7605600" cy="743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30612"/>
              </a:buClr>
              <a:buSzPts val="1100"/>
              <a:buFont typeface="Arial"/>
              <a:buNone/>
              <a:tabLst/>
              <a:defRPr/>
            </a:pPr>
            <a:endParaRPr kumimoji="0" sz="1200" b="0" i="0" u="none" strike="noStrike" kern="0" cap="none" spc="0" normalizeH="0" baseline="0" noProof="0">
              <a:ln>
                <a:noFill/>
              </a:ln>
              <a:solidFill>
                <a:srgbClr val="030612"/>
              </a:solidFill>
              <a:effectLst/>
              <a:uLnTx/>
              <a:uFillTx/>
              <a:latin typeface="DM Sans" pitchFamily="2" charset="77"/>
              <a:ea typeface="DM Sans"/>
              <a:cs typeface="DM Sans"/>
              <a:sym typeface="DM Sans"/>
            </a:endParaRPr>
          </a:p>
        </p:txBody>
      </p:sp>
      <p:sp>
        <p:nvSpPr>
          <p:cNvPr id="8732" name="Google Shape;8732;p283">
            <a:extLst>
              <a:ext uri="{FF2B5EF4-FFF2-40B4-BE49-F238E27FC236}">
                <a16:creationId xmlns:a16="http://schemas.microsoft.com/office/drawing/2014/main" id="{1892CAAF-0992-FECD-47A2-4F02918A828F}"/>
              </a:ext>
            </a:extLst>
          </p:cNvPr>
          <p:cNvSpPr txBox="1">
            <a:spLocks noGrp="1"/>
          </p:cNvSpPr>
          <p:nvPr>
            <p:ph type="body" idx="2"/>
          </p:nvPr>
        </p:nvSpPr>
        <p:spPr>
          <a:xfrm>
            <a:off x="1297575"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Carefully designed prompts can produce consistent tone and structure for marketing copy or blog drafts.</a:t>
            </a:r>
            <a:endParaRPr dirty="0">
              <a:latin typeface="DM Sans" pitchFamily="2" charset="77"/>
            </a:endParaRPr>
          </a:p>
        </p:txBody>
      </p:sp>
      <p:sp>
        <p:nvSpPr>
          <p:cNvPr id="8733" name="Google Shape;8733;p283">
            <a:extLst>
              <a:ext uri="{FF2B5EF4-FFF2-40B4-BE49-F238E27FC236}">
                <a16:creationId xmlns:a16="http://schemas.microsoft.com/office/drawing/2014/main" id="{37A637C1-6525-DC84-4624-913666253C37}"/>
              </a:ext>
            </a:extLst>
          </p:cNvPr>
          <p:cNvSpPr txBox="1">
            <a:spLocks noGrp="1"/>
          </p:cNvSpPr>
          <p:nvPr>
            <p:ph type="body" idx="2"/>
          </p:nvPr>
        </p:nvSpPr>
        <p:spPr>
          <a:xfrm>
            <a:off x="3814922"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Templates help models follow brand voice and answer FAQs reliably.</a:t>
            </a:r>
            <a:endParaRPr dirty="0">
              <a:latin typeface="DM Sans" pitchFamily="2" charset="77"/>
            </a:endParaRPr>
          </a:p>
        </p:txBody>
      </p:sp>
      <p:sp>
        <p:nvSpPr>
          <p:cNvPr id="8734" name="Google Shape;8734;p283">
            <a:extLst>
              <a:ext uri="{FF2B5EF4-FFF2-40B4-BE49-F238E27FC236}">
                <a16:creationId xmlns:a16="http://schemas.microsoft.com/office/drawing/2014/main" id="{6E13B4D3-0489-B459-5054-95DDDF217815}"/>
              </a:ext>
            </a:extLst>
          </p:cNvPr>
          <p:cNvSpPr txBox="1">
            <a:spLocks noGrp="1"/>
          </p:cNvSpPr>
          <p:nvPr>
            <p:ph type="body" idx="2"/>
          </p:nvPr>
        </p:nvSpPr>
        <p:spPr>
          <a:xfrm>
            <a:off x="6386804"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Structured prompts guide the model to generate bug-free snippets and explain logic clearly.</a:t>
            </a:r>
            <a:endParaRPr lang="en-US" dirty="0">
              <a:latin typeface="DM Sans" pitchFamily="2" charset="77"/>
            </a:endParaRPr>
          </a:p>
        </p:txBody>
      </p:sp>
      <p:sp>
        <p:nvSpPr>
          <p:cNvPr id="8735" name="Google Shape;8735;p283">
            <a:extLst>
              <a:ext uri="{FF2B5EF4-FFF2-40B4-BE49-F238E27FC236}">
                <a16:creationId xmlns:a16="http://schemas.microsoft.com/office/drawing/2014/main" id="{2A086C26-FEF5-5E2F-B2B5-3122FE7908EC}"/>
              </a:ext>
            </a:extLst>
          </p:cNvPr>
          <p:cNvSpPr txBox="1">
            <a:spLocks noGrp="1"/>
          </p:cNvSpPr>
          <p:nvPr>
            <p:ph type="subTitle" idx="3"/>
          </p:nvPr>
        </p:nvSpPr>
        <p:spPr>
          <a:xfrm>
            <a:off x="1188720" y="1453896"/>
            <a:ext cx="76077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M Sans" pitchFamily="2" charset="77"/>
              </a:rPr>
              <a:t>Prompt engineering is fast, low-cost, and flexible, letting you shape model behavior without retraining or additional infrastructure.</a:t>
            </a:r>
            <a:endParaRPr dirty="0">
              <a:latin typeface="DM Sans" pitchFamily="2" charset="77"/>
            </a:endParaRPr>
          </a:p>
        </p:txBody>
      </p:sp>
      <p:sp>
        <p:nvSpPr>
          <p:cNvPr id="8736" name="Google Shape;8736;p283">
            <a:extLst>
              <a:ext uri="{FF2B5EF4-FFF2-40B4-BE49-F238E27FC236}">
                <a16:creationId xmlns:a16="http://schemas.microsoft.com/office/drawing/2014/main" id="{72F84E2E-3415-F682-FDB1-B6EF71312C65}"/>
              </a:ext>
            </a:extLst>
          </p:cNvPr>
          <p:cNvSpPr txBox="1">
            <a:spLocks noGrp="1"/>
          </p:cNvSpPr>
          <p:nvPr>
            <p:ph type="subTitle" idx="3"/>
          </p:nvPr>
        </p:nvSpPr>
        <p:spPr>
          <a:xfrm>
            <a:off x="1188720" y="2295144"/>
            <a:ext cx="76077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M Sans" pitchFamily="2" charset="77"/>
              </a:rPr>
              <a:t>It can be inconsistent and hard to scale, as outputs depend heavily on wording and may drift with model updates.</a:t>
            </a:r>
            <a:endParaRPr dirty="0">
              <a:latin typeface="DM Sans" pitchFamily="2" charset="77"/>
            </a:endParaRPr>
          </a:p>
        </p:txBody>
      </p:sp>
      <p:sp>
        <p:nvSpPr>
          <p:cNvPr id="8737" name="Google Shape;8737;p283">
            <a:extLst>
              <a:ext uri="{FF2B5EF4-FFF2-40B4-BE49-F238E27FC236}">
                <a16:creationId xmlns:a16="http://schemas.microsoft.com/office/drawing/2014/main" id="{286B6A6D-A678-6142-D7B9-45E1D4C20220}"/>
              </a:ext>
            </a:extLst>
          </p:cNvPr>
          <p:cNvSpPr txBox="1">
            <a:spLocks noGrp="1"/>
          </p:cNvSpPr>
          <p:nvPr>
            <p:ph type="subTitle" idx="3"/>
          </p:nvPr>
        </p:nvSpPr>
        <p:spPr>
          <a:xfrm>
            <a:off x="1298450" y="3446436"/>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M Sans" pitchFamily="2" charset="77"/>
              </a:rPr>
              <a:t>Content Generation</a:t>
            </a:r>
            <a:endParaRPr b="0" dirty="0">
              <a:latin typeface="DM Sans" pitchFamily="2" charset="77"/>
            </a:endParaRPr>
          </a:p>
        </p:txBody>
      </p:sp>
      <p:sp>
        <p:nvSpPr>
          <p:cNvPr id="8738" name="Google Shape;8738;p283">
            <a:extLst>
              <a:ext uri="{FF2B5EF4-FFF2-40B4-BE49-F238E27FC236}">
                <a16:creationId xmlns:a16="http://schemas.microsoft.com/office/drawing/2014/main" id="{83FC4442-01D8-D83C-9EB5-DE67B218FB54}"/>
              </a:ext>
            </a:extLst>
          </p:cNvPr>
          <p:cNvSpPr txBox="1">
            <a:spLocks noGrp="1"/>
          </p:cNvSpPr>
          <p:nvPr>
            <p:ph type="subTitle" idx="3"/>
          </p:nvPr>
        </p:nvSpPr>
        <p:spPr>
          <a:xfrm>
            <a:off x="354775" y="1451400"/>
            <a:ext cx="834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Benefits</a:t>
            </a:r>
            <a:endParaRPr sz="1000" dirty="0">
              <a:latin typeface="DM Sans" pitchFamily="2" charset="77"/>
            </a:endParaRPr>
          </a:p>
        </p:txBody>
      </p:sp>
      <p:sp>
        <p:nvSpPr>
          <p:cNvPr id="8739" name="Google Shape;8739;p283">
            <a:extLst>
              <a:ext uri="{FF2B5EF4-FFF2-40B4-BE49-F238E27FC236}">
                <a16:creationId xmlns:a16="http://schemas.microsoft.com/office/drawing/2014/main" id="{8051A45D-E7DD-5030-A4C0-6C187A811977}"/>
              </a:ext>
            </a:extLst>
          </p:cNvPr>
          <p:cNvSpPr txBox="1">
            <a:spLocks noGrp="1"/>
          </p:cNvSpPr>
          <p:nvPr>
            <p:ph type="subTitle" idx="3"/>
          </p:nvPr>
        </p:nvSpPr>
        <p:spPr>
          <a:xfrm>
            <a:off x="356625" y="2321125"/>
            <a:ext cx="8340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Drawbacks</a:t>
            </a:r>
            <a:endParaRPr sz="1000" dirty="0">
              <a:latin typeface="DM Sans" pitchFamily="2" charset="77"/>
            </a:endParaRPr>
          </a:p>
        </p:txBody>
      </p:sp>
      <p:sp>
        <p:nvSpPr>
          <p:cNvPr id="8740" name="Google Shape;8740;p283">
            <a:extLst>
              <a:ext uri="{FF2B5EF4-FFF2-40B4-BE49-F238E27FC236}">
                <a16:creationId xmlns:a16="http://schemas.microsoft.com/office/drawing/2014/main" id="{956AD338-852E-AA2F-97AA-667E21810A73}"/>
              </a:ext>
            </a:extLst>
          </p:cNvPr>
          <p:cNvSpPr txBox="1">
            <a:spLocks noGrp="1"/>
          </p:cNvSpPr>
          <p:nvPr>
            <p:ph type="subTitle" idx="3"/>
          </p:nvPr>
        </p:nvSpPr>
        <p:spPr>
          <a:xfrm>
            <a:off x="354325" y="3447300"/>
            <a:ext cx="834000" cy="1397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Sample Use Cases</a:t>
            </a:r>
            <a:endParaRPr sz="1000" dirty="0">
              <a:latin typeface="DM Sans" pitchFamily="2" charset="77"/>
            </a:endParaRPr>
          </a:p>
        </p:txBody>
      </p:sp>
      <p:sp>
        <p:nvSpPr>
          <p:cNvPr id="8741" name="Google Shape;8741;p283">
            <a:extLst>
              <a:ext uri="{FF2B5EF4-FFF2-40B4-BE49-F238E27FC236}">
                <a16:creationId xmlns:a16="http://schemas.microsoft.com/office/drawing/2014/main" id="{43F5226B-9B7D-D064-A078-C8977D2F0BBF}"/>
              </a:ext>
            </a:extLst>
          </p:cNvPr>
          <p:cNvSpPr txBox="1">
            <a:spLocks noGrp="1"/>
          </p:cNvSpPr>
          <p:nvPr>
            <p:ph type="subTitle" idx="3"/>
          </p:nvPr>
        </p:nvSpPr>
        <p:spPr>
          <a:xfrm>
            <a:off x="3813158" y="3444022"/>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a:latin typeface="DM Sans" pitchFamily="2" charset="77"/>
              </a:rPr>
              <a:t>Customer Support Responses</a:t>
            </a:r>
            <a:endParaRPr b="0" dirty="0">
              <a:latin typeface="DM Sans" pitchFamily="2" charset="77"/>
            </a:endParaRPr>
          </a:p>
        </p:txBody>
      </p:sp>
      <p:sp>
        <p:nvSpPr>
          <p:cNvPr id="8742" name="Google Shape;8742;p283">
            <a:extLst>
              <a:ext uri="{FF2B5EF4-FFF2-40B4-BE49-F238E27FC236}">
                <a16:creationId xmlns:a16="http://schemas.microsoft.com/office/drawing/2014/main" id="{6EBDDC63-611F-4F07-C4C6-279D5F170E7A}"/>
              </a:ext>
            </a:extLst>
          </p:cNvPr>
          <p:cNvSpPr txBox="1">
            <a:spLocks noGrp="1"/>
          </p:cNvSpPr>
          <p:nvPr>
            <p:ph type="subTitle" idx="3"/>
          </p:nvPr>
        </p:nvSpPr>
        <p:spPr>
          <a:xfrm>
            <a:off x="6385629" y="3444022"/>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a:latin typeface="DM Sans" pitchFamily="2" charset="77"/>
              </a:rPr>
              <a:t>Code Assistance</a:t>
            </a:r>
            <a:endParaRPr b="0" dirty="0">
              <a:latin typeface="DM Sans" pitchFamily="2" charset="77"/>
            </a:endParaRPr>
          </a:p>
        </p:txBody>
      </p:sp>
    </p:spTree>
    <p:extLst>
      <p:ext uri="{BB962C8B-B14F-4D97-AF65-F5344CB8AC3E}">
        <p14:creationId xmlns:p14="http://schemas.microsoft.com/office/powerpoint/2010/main" val="2254280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03"/>
        <p:cNvGrpSpPr/>
        <p:nvPr/>
      </p:nvGrpSpPr>
      <p:grpSpPr>
        <a:xfrm>
          <a:off x="0" y="0"/>
          <a:ext cx="0" cy="0"/>
          <a:chOff x="0" y="0"/>
          <a:chExt cx="0" cy="0"/>
        </a:xfrm>
      </p:grpSpPr>
      <p:sp>
        <p:nvSpPr>
          <p:cNvPr id="12904" name="Google Shape;12904;p430"/>
          <p:cNvSpPr txBox="1">
            <a:spLocks noGrp="1"/>
          </p:cNvSpPr>
          <p:nvPr>
            <p:ph type="title"/>
          </p:nvPr>
        </p:nvSpPr>
        <p:spPr>
          <a:xfrm>
            <a:off x="352050" y="1691150"/>
            <a:ext cx="4644000" cy="333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0" dirty="0">
                <a:latin typeface="DM Sans" pitchFamily="2" charset="77"/>
                <a:ea typeface="Poppins Medium"/>
                <a:cs typeface="Poppins Medium"/>
                <a:sym typeface="Poppins Medium"/>
              </a:rPr>
              <a:t>Prompt </a:t>
            </a:r>
            <a:br>
              <a:rPr lang="en" sz="3600" b="0" dirty="0">
                <a:latin typeface="DM Sans" pitchFamily="2" charset="77"/>
                <a:ea typeface="Poppins Medium"/>
                <a:cs typeface="Poppins Medium"/>
                <a:sym typeface="Poppins Medium"/>
              </a:rPr>
            </a:br>
            <a:r>
              <a:rPr lang="en" sz="3600" b="0" dirty="0">
                <a:latin typeface="DM Sans" pitchFamily="2" charset="77"/>
                <a:ea typeface="Poppins Medium"/>
                <a:cs typeface="Poppins Medium"/>
                <a:sym typeface="Poppins Medium"/>
              </a:rPr>
              <a:t>Engineering Workshop</a:t>
            </a:r>
            <a:endParaRPr sz="3600" b="0" dirty="0">
              <a:latin typeface="DM Sans" pitchFamily="2" charset="77"/>
              <a:ea typeface="Poppins Medium"/>
              <a:cs typeface="Poppins Medium"/>
              <a:sym typeface="Poppins Medium"/>
            </a:endParaRPr>
          </a:p>
        </p:txBody>
      </p:sp>
      <p:sp>
        <p:nvSpPr>
          <p:cNvPr id="12905" name="Google Shape;12905;p430"/>
          <p:cNvSpPr/>
          <p:nvPr/>
        </p:nvSpPr>
        <p:spPr>
          <a:xfrm>
            <a:off x="5172775" y="1465975"/>
            <a:ext cx="3597600" cy="3117000"/>
          </a:xfrm>
          <a:prstGeom prst="hexagon">
            <a:avLst>
              <a:gd name="adj" fmla="val 25000"/>
              <a:gd name="vf" fmla="val 115470"/>
            </a:avLst>
          </a:prstGeom>
          <a:solidFill>
            <a:schemeClr val="accent2"/>
          </a:solidFill>
          <a:ln>
            <a:noFill/>
          </a:ln>
          <a:effectLst>
            <a:outerShdw blurRad="414338" dist="19050" algn="bl" rotWithShape="0">
              <a:srgbClr val="114035">
                <a:alpha val="4196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2906" name="Google Shape;12906;p430"/>
          <p:cNvSpPr/>
          <p:nvPr/>
        </p:nvSpPr>
        <p:spPr>
          <a:xfrm>
            <a:off x="4996180" y="1691149"/>
            <a:ext cx="1548600" cy="13416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2907" name="Google Shape;12907;p430"/>
          <p:cNvSpPr/>
          <p:nvPr/>
        </p:nvSpPr>
        <p:spPr>
          <a:xfrm>
            <a:off x="7401066" y="1691149"/>
            <a:ext cx="1548600" cy="13416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2908" name="Google Shape;12908;p430"/>
          <p:cNvSpPr/>
          <p:nvPr/>
        </p:nvSpPr>
        <p:spPr>
          <a:xfrm>
            <a:off x="4996180" y="3024472"/>
            <a:ext cx="1548600" cy="13416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2909" name="Google Shape;12909;p430"/>
          <p:cNvSpPr/>
          <p:nvPr/>
        </p:nvSpPr>
        <p:spPr>
          <a:xfrm>
            <a:off x="7401066" y="3024472"/>
            <a:ext cx="1548600" cy="13416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2910" name="Google Shape;12910;p430"/>
          <p:cNvSpPr/>
          <p:nvPr/>
        </p:nvSpPr>
        <p:spPr>
          <a:xfrm>
            <a:off x="6197290" y="1013625"/>
            <a:ext cx="1548600" cy="13416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2911" name="Google Shape;12911;p430"/>
          <p:cNvSpPr/>
          <p:nvPr/>
        </p:nvSpPr>
        <p:spPr>
          <a:xfrm>
            <a:off x="6197290" y="3686998"/>
            <a:ext cx="1548600" cy="13416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2912" name="Google Shape;12912;p430"/>
          <p:cNvSpPr/>
          <p:nvPr/>
        </p:nvSpPr>
        <p:spPr>
          <a:xfrm>
            <a:off x="6078600" y="2250850"/>
            <a:ext cx="1785900" cy="1547400"/>
          </a:xfrm>
          <a:prstGeom prst="hexagon">
            <a:avLst>
              <a:gd name="adj" fmla="val 25000"/>
              <a:gd name="vf" fmla="val 115470"/>
            </a:avLst>
          </a:prstGeom>
          <a:solidFill>
            <a:schemeClr val="lt1"/>
          </a:solidFill>
          <a:ln>
            <a:noFill/>
          </a:ln>
          <a:effectLst>
            <a:outerShdw blurRad="414338" dist="19050" algn="bl" rotWithShape="0">
              <a:schemeClr val="accent1">
                <a:alpha val="4196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2913" name="Google Shape;12913;p430"/>
          <p:cNvSpPr/>
          <p:nvPr/>
        </p:nvSpPr>
        <p:spPr>
          <a:xfrm>
            <a:off x="356625" y="296118"/>
            <a:ext cx="1024500" cy="1024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2914" name="Google Shape;12914;p430"/>
          <p:cNvSpPr/>
          <p:nvPr/>
        </p:nvSpPr>
        <p:spPr>
          <a:xfrm>
            <a:off x="1021311" y="93900"/>
            <a:ext cx="615300" cy="615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cxnSp>
        <p:nvCxnSpPr>
          <p:cNvPr id="12915" name="Google Shape;12915;p430"/>
          <p:cNvCxnSpPr/>
          <p:nvPr/>
        </p:nvCxnSpPr>
        <p:spPr>
          <a:xfrm>
            <a:off x="1175394" y="962453"/>
            <a:ext cx="0" cy="426900"/>
          </a:xfrm>
          <a:prstGeom prst="straightConnector1">
            <a:avLst/>
          </a:prstGeom>
          <a:noFill/>
          <a:ln w="19050" cap="flat" cmpd="sng">
            <a:solidFill>
              <a:schemeClr val="dk2"/>
            </a:solidFill>
            <a:prstDash val="dot"/>
            <a:round/>
            <a:headEnd type="none" w="sm" len="sm"/>
            <a:tailEnd type="none" w="sm" len="sm"/>
          </a:ln>
        </p:spPr>
      </p:cxnSp>
      <p:cxnSp>
        <p:nvCxnSpPr>
          <p:cNvPr id="12916" name="Google Shape;12916;p430"/>
          <p:cNvCxnSpPr/>
          <p:nvPr/>
        </p:nvCxnSpPr>
        <p:spPr>
          <a:xfrm>
            <a:off x="1237158" y="962453"/>
            <a:ext cx="0" cy="426900"/>
          </a:xfrm>
          <a:prstGeom prst="straightConnector1">
            <a:avLst/>
          </a:prstGeom>
          <a:noFill/>
          <a:ln w="19050" cap="flat" cmpd="sng">
            <a:solidFill>
              <a:schemeClr val="dk2"/>
            </a:solidFill>
            <a:prstDash val="dot"/>
            <a:round/>
            <a:headEnd type="none" w="sm" len="sm"/>
            <a:tailEnd type="none" w="sm" len="sm"/>
          </a:ln>
        </p:spPr>
      </p:cxnSp>
      <p:cxnSp>
        <p:nvCxnSpPr>
          <p:cNvPr id="12917" name="Google Shape;12917;p430"/>
          <p:cNvCxnSpPr/>
          <p:nvPr/>
        </p:nvCxnSpPr>
        <p:spPr>
          <a:xfrm>
            <a:off x="1298922" y="962453"/>
            <a:ext cx="0" cy="426900"/>
          </a:xfrm>
          <a:prstGeom prst="straightConnector1">
            <a:avLst/>
          </a:prstGeom>
          <a:noFill/>
          <a:ln w="19050" cap="flat" cmpd="sng">
            <a:solidFill>
              <a:schemeClr val="dk2"/>
            </a:solidFill>
            <a:prstDash val="dot"/>
            <a:round/>
            <a:headEnd type="none" w="sm" len="sm"/>
            <a:tailEnd type="none" w="sm" len="sm"/>
          </a:ln>
        </p:spPr>
      </p:cxnSp>
      <p:cxnSp>
        <p:nvCxnSpPr>
          <p:cNvPr id="12918" name="Google Shape;12918;p430"/>
          <p:cNvCxnSpPr/>
          <p:nvPr/>
        </p:nvCxnSpPr>
        <p:spPr>
          <a:xfrm>
            <a:off x="1360686" y="962453"/>
            <a:ext cx="0" cy="426900"/>
          </a:xfrm>
          <a:prstGeom prst="straightConnector1">
            <a:avLst/>
          </a:prstGeom>
          <a:noFill/>
          <a:ln w="19050" cap="flat" cmpd="sng">
            <a:solidFill>
              <a:schemeClr val="dk2"/>
            </a:solidFill>
            <a:prstDash val="dot"/>
            <a:round/>
            <a:headEnd type="none" w="sm" len="sm"/>
            <a:tailEnd type="none" w="sm" len="sm"/>
          </a:ln>
        </p:spPr>
      </p:cxnSp>
      <p:cxnSp>
        <p:nvCxnSpPr>
          <p:cNvPr id="12919" name="Google Shape;12919;p430"/>
          <p:cNvCxnSpPr/>
          <p:nvPr/>
        </p:nvCxnSpPr>
        <p:spPr>
          <a:xfrm>
            <a:off x="1422450" y="962453"/>
            <a:ext cx="0" cy="426900"/>
          </a:xfrm>
          <a:prstGeom prst="straightConnector1">
            <a:avLst/>
          </a:prstGeom>
          <a:noFill/>
          <a:ln w="19050" cap="flat" cmpd="sng">
            <a:solidFill>
              <a:schemeClr val="dk2"/>
            </a:solidFill>
            <a:prstDash val="dot"/>
            <a:round/>
            <a:headEnd type="none" w="sm" len="sm"/>
            <a:tailEnd type="none" w="sm" len="sm"/>
          </a:ln>
        </p:spPr>
      </p:cxnSp>
      <p:cxnSp>
        <p:nvCxnSpPr>
          <p:cNvPr id="12920" name="Google Shape;12920;p430"/>
          <p:cNvCxnSpPr/>
          <p:nvPr/>
        </p:nvCxnSpPr>
        <p:spPr>
          <a:xfrm>
            <a:off x="1484214" y="962453"/>
            <a:ext cx="0" cy="426900"/>
          </a:xfrm>
          <a:prstGeom prst="straightConnector1">
            <a:avLst/>
          </a:prstGeom>
          <a:noFill/>
          <a:ln w="19050" cap="flat" cmpd="sng">
            <a:solidFill>
              <a:schemeClr val="dk2"/>
            </a:solidFill>
            <a:prstDash val="dot"/>
            <a:round/>
            <a:headEnd type="none" w="sm" len="sm"/>
            <a:tailEnd type="none" w="sm" len="sm"/>
          </a:ln>
        </p:spPr>
      </p:cxnSp>
      <p:cxnSp>
        <p:nvCxnSpPr>
          <p:cNvPr id="12921" name="Google Shape;12921;p430"/>
          <p:cNvCxnSpPr/>
          <p:nvPr/>
        </p:nvCxnSpPr>
        <p:spPr>
          <a:xfrm>
            <a:off x="1545978" y="962453"/>
            <a:ext cx="0" cy="426900"/>
          </a:xfrm>
          <a:prstGeom prst="straightConnector1">
            <a:avLst/>
          </a:prstGeom>
          <a:noFill/>
          <a:ln w="19050" cap="flat" cmpd="sng">
            <a:solidFill>
              <a:schemeClr val="dk2"/>
            </a:solidFill>
            <a:prstDash val="dot"/>
            <a:round/>
            <a:headEnd type="none" w="sm" len="sm"/>
            <a:tailEnd type="none" w="sm" len="sm"/>
          </a:ln>
        </p:spPr>
      </p:cxnSp>
      <p:cxnSp>
        <p:nvCxnSpPr>
          <p:cNvPr id="12922" name="Google Shape;12922;p430"/>
          <p:cNvCxnSpPr/>
          <p:nvPr/>
        </p:nvCxnSpPr>
        <p:spPr>
          <a:xfrm>
            <a:off x="1607742" y="962453"/>
            <a:ext cx="0" cy="426900"/>
          </a:xfrm>
          <a:prstGeom prst="straightConnector1">
            <a:avLst/>
          </a:prstGeom>
          <a:noFill/>
          <a:ln w="19050" cap="flat" cmpd="sng">
            <a:solidFill>
              <a:schemeClr val="dk2"/>
            </a:solidFill>
            <a:prstDash val="dot"/>
            <a:round/>
            <a:headEnd type="none" w="sm" len="sm"/>
            <a:tailEnd type="none" w="sm" len="sm"/>
          </a:ln>
        </p:spPr>
      </p:cxnSp>
      <p:sp>
        <p:nvSpPr>
          <p:cNvPr id="12923" name="Google Shape;12923;p430"/>
          <p:cNvSpPr txBox="1">
            <a:spLocks noGrp="1"/>
          </p:cNvSpPr>
          <p:nvPr>
            <p:ph type="subTitle" idx="3"/>
          </p:nvPr>
        </p:nvSpPr>
        <p:spPr>
          <a:xfrm>
            <a:off x="4997096" y="1849847"/>
            <a:ext cx="1472100" cy="10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lt1"/>
                </a:solidFill>
                <a:latin typeface="DM Sans" pitchFamily="2" charset="77"/>
              </a:rPr>
              <a:t>Role/persona</a:t>
            </a:r>
            <a:endParaRPr b="0" dirty="0">
              <a:solidFill>
                <a:schemeClr val="lt1"/>
              </a:solidFill>
              <a:latin typeface="DM Sans" pitchFamily="2" charset="77"/>
            </a:endParaRPr>
          </a:p>
        </p:txBody>
      </p:sp>
      <p:sp>
        <p:nvSpPr>
          <p:cNvPr id="12924" name="Google Shape;12924;p430"/>
          <p:cNvSpPr txBox="1">
            <a:spLocks noGrp="1"/>
          </p:cNvSpPr>
          <p:nvPr>
            <p:ph type="subTitle" idx="3"/>
          </p:nvPr>
        </p:nvSpPr>
        <p:spPr>
          <a:xfrm>
            <a:off x="6235483" y="1172322"/>
            <a:ext cx="1472100" cy="10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err="1">
                <a:solidFill>
                  <a:schemeClr val="lt1"/>
                </a:solidFill>
                <a:latin typeface="DM Sans" pitchFamily="2" charset="77"/>
              </a:rPr>
              <a:t>ReACT</a:t>
            </a:r>
            <a:endParaRPr b="0" dirty="0">
              <a:solidFill>
                <a:schemeClr val="lt1"/>
              </a:solidFill>
              <a:latin typeface="DM Sans" pitchFamily="2" charset="77"/>
            </a:endParaRPr>
          </a:p>
        </p:txBody>
      </p:sp>
      <p:sp>
        <p:nvSpPr>
          <p:cNvPr id="12925" name="Google Shape;12925;p430"/>
          <p:cNvSpPr txBox="1">
            <a:spLocks noGrp="1"/>
          </p:cNvSpPr>
          <p:nvPr>
            <p:ph type="subTitle" idx="3"/>
          </p:nvPr>
        </p:nvSpPr>
        <p:spPr>
          <a:xfrm>
            <a:off x="7457934" y="1849847"/>
            <a:ext cx="1472100" cy="10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lt1"/>
                </a:solidFill>
                <a:latin typeface="DM Sans" pitchFamily="2" charset="77"/>
              </a:rPr>
              <a:t>Meta-</a:t>
            </a:r>
          </a:p>
          <a:p>
            <a:pPr marL="0" lvl="0" indent="0" algn="ctr" rtl="0">
              <a:spcBef>
                <a:spcPts val="0"/>
              </a:spcBef>
              <a:spcAft>
                <a:spcPts val="0"/>
              </a:spcAft>
              <a:buNone/>
            </a:pPr>
            <a:r>
              <a:rPr lang="en" b="0" dirty="0">
                <a:solidFill>
                  <a:schemeClr val="lt1"/>
                </a:solidFill>
                <a:latin typeface="DM Sans" pitchFamily="2" charset="77"/>
              </a:rPr>
              <a:t>Prompting</a:t>
            </a:r>
            <a:endParaRPr b="0" dirty="0">
              <a:solidFill>
                <a:schemeClr val="lt1"/>
              </a:solidFill>
              <a:latin typeface="DM Sans" pitchFamily="2" charset="77"/>
            </a:endParaRPr>
          </a:p>
        </p:txBody>
      </p:sp>
      <p:sp>
        <p:nvSpPr>
          <p:cNvPr id="12926" name="Google Shape;12926;p430"/>
          <p:cNvSpPr txBox="1">
            <a:spLocks noGrp="1"/>
          </p:cNvSpPr>
          <p:nvPr>
            <p:ph type="subTitle" idx="3"/>
          </p:nvPr>
        </p:nvSpPr>
        <p:spPr>
          <a:xfrm>
            <a:off x="7457934" y="3183172"/>
            <a:ext cx="1472100" cy="10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lt1"/>
                </a:solidFill>
                <a:latin typeface="DM Sans" pitchFamily="2" charset="77"/>
              </a:rPr>
              <a:t>Few-shot</a:t>
            </a:r>
            <a:endParaRPr b="0" dirty="0">
              <a:solidFill>
                <a:schemeClr val="lt1"/>
              </a:solidFill>
              <a:latin typeface="DM Sans" pitchFamily="2" charset="77"/>
            </a:endParaRPr>
          </a:p>
        </p:txBody>
      </p:sp>
      <p:sp>
        <p:nvSpPr>
          <p:cNvPr id="12927" name="Google Shape;12927;p430"/>
          <p:cNvSpPr txBox="1">
            <a:spLocks noGrp="1"/>
          </p:cNvSpPr>
          <p:nvPr>
            <p:ph type="subTitle" idx="3"/>
          </p:nvPr>
        </p:nvSpPr>
        <p:spPr>
          <a:xfrm>
            <a:off x="6235483" y="3798397"/>
            <a:ext cx="1472100" cy="10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lt1"/>
                </a:solidFill>
                <a:latin typeface="DM Sans" pitchFamily="2" charset="77"/>
              </a:rPr>
              <a:t>T</a:t>
            </a:r>
            <a:r>
              <a:rPr lang="en" dirty="0">
                <a:solidFill>
                  <a:schemeClr val="lt1"/>
                </a:solidFill>
                <a:latin typeface="DM Sans" pitchFamily="2" charset="77"/>
              </a:rPr>
              <a:t>ree-of-</a:t>
            </a:r>
          </a:p>
          <a:p>
            <a:pPr marL="0" lvl="0" indent="0" algn="ctr" rtl="0">
              <a:spcBef>
                <a:spcPts val="0"/>
              </a:spcBef>
              <a:spcAft>
                <a:spcPts val="0"/>
              </a:spcAft>
              <a:buNone/>
            </a:pPr>
            <a:r>
              <a:rPr lang="en" dirty="0">
                <a:solidFill>
                  <a:schemeClr val="lt1"/>
                </a:solidFill>
                <a:latin typeface="DM Sans" pitchFamily="2" charset="77"/>
              </a:rPr>
              <a:t>thought</a:t>
            </a:r>
            <a:endParaRPr b="0" dirty="0">
              <a:solidFill>
                <a:schemeClr val="lt1"/>
              </a:solidFill>
              <a:latin typeface="DM Sans" pitchFamily="2" charset="77"/>
            </a:endParaRPr>
          </a:p>
        </p:txBody>
      </p:sp>
      <p:sp>
        <p:nvSpPr>
          <p:cNvPr id="12928" name="Google Shape;12928;p430"/>
          <p:cNvSpPr txBox="1">
            <a:spLocks noGrp="1"/>
          </p:cNvSpPr>
          <p:nvPr>
            <p:ph type="subTitle" idx="3"/>
          </p:nvPr>
        </p:nvSpPr>
        <p:spPr>
          <a:xfrm>
            <a:off x="4997109" y="3183172"/>
            <a:ext cx="1472100" cy="10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lt1"/>
                </a:solidFill>
                <a:latin typeface="DM Sans" pitchFamily="2" charset="77"/>
              </a:rPr>
              <a:t>Chain-of-</a:t>
            </a:r>
          </a:p>
          <a:p>
            <a:pPr marL="0" lvl="0" indent="0" algn="ctr" rtl="0">
              <a:spcBef>
                <a:spcPts val="0"/>
              </a:spcBef>
              <a:spcAft>
                <a:spcPts val="0"/>
              </a:spcAft>
              <a:buNone/>
            </a:pPr>
            <a:r>
              <a:rPr lang="en" b="0" dirty="0">
                <a:solidFill>
                  <a:schemeClr val="lt1"/>
                </a:solidFill>
                <a:latin typeface="DM Sans" pitchFamily="2" charset="77"/>
              </a:rPr>
              <a:t>thought</a:t>
            </a:r>
            <a:endParaRPr b="0" dirty="0">
              <a:solidFill>
                <a:schemeClr val="lt1"/>
              </a:solidFill>
              <a:latin typeface="DM Sans" pitchFamily="2" charset="77"/>
            </a:endParaRPr>
          </a:p>
        </p:txBody>
      </p:sp>
      <p:sp>
        <p:nvSpPr>
          <p:cNvPr id="12929" name="Google Shape;12929;p430"/>
          <p:cNvSpPr txBox="1">
            <a:spLocks noGrp="1"/>
          </p:cNvSpPr>
          <p:nvPr>
            <p:ph type="subTitle" idx="3"/>
          </p:nvPr>
        </p:nvSpPr>
        <p:spPr>
          <a:xfrm>
            <a:off x="6235558" y="2509010"/>
            <a:ext cx="1472100" cy="10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latin typeface="DM Sans" pitchFamily="2" charset="77"/>
              </a:rPr>
              <a:t>Techniques</a:t>
            </a:r>
            <a:endParaRPr b="0" dirty="0">
              <a:latin typeface="DM Sans" pitchFamily="2"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9AEF6868-5086-A5FC-353A-1AF9D540C5D3}"/>
            </a:ext>
          </a:extLst>
        </p:cNvPr>
        <p:cNvGrpSpPr/>
        <p:nvPr/>
      </p:nvGrpSpPr>
      <p:grpSpPr>
        <a:xfrm>
          <a:off x="0" y="0"/>
          <a:ext cx="0" cy="0"/>
          <a:chOff x="0" y="0"/>
          <a:chExt cx="0" cy="0"/>
        </a:xfrm>
      </p:grpSpPr>
      <p:sp>
        <p:nvSpPr>
          <p:cNvPr id="1873" name="Google Shape;1873;p75">
            <a:extLst>
              <a:ext uri="{FF2B5EF4-FFF2-40B4-BE49-F238E27FC236}">
                <a16:creationId xmlns:a16="http://schemas.microsoft.com/office/drawing/2014/main" id="{FC18F4BF-A6B3-FCAC-A183-6A9C5ADB9345}"/>
              </a:ext>
            </a:extLst>
          </p:cNvPr>
          <p:cNvSpPr/>
          <p:nvPr/>
        </p:nvSpPr>
        <p:spPr>
          <a:xfrm>
            <a:off x="5426700" y="0"/>
            <a:ext cx="3717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pitchFamily="2" charset="77"/>
              <a:ea typeface="Poppins"/>
              <a:cs typeface="Poppins"/>
              <a:sym typeface="Poppins"/>
            </a:endParaRPr>
          </a:p>
        </p:txBody>
      </p:sp>
      <p:sp>
        <p:nvSpPr>
          <p:cNvPr id="1875" name="Google Shape;1875;p75">
            <a:extLst>
              <a:ext uri="{FF2B5EF4-FFF2-40B4-BE49-F238E27FC236}">
                <a16:creationId xmlns:a16="http://schemas.microsoft.com/office/drawing/2014/main" id="{B145D1C6-51AE-F9AB-D32F-760575883794}"/>
              </a:ext>
            </a:extLst>
          </p:cNvPr>
          <p:cNvSpPr txBox="1">
            <a:spLocks noGrp="1"/>
          </p:cNvSpPr>
          <p:nvPr>
            <p:ph type="title"/>
          </p:nvPr>
        </p:nvSpPr>
        <p:spPr>
          <a:xfrm>
            <a:off x="5454225" y="1514225"/>
            <a:ext cx="3342300" cy="10251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dirty="0">
                <a:solidFill>
                  <a:schemeClr val="lt1"/>
                </a:solidFill>
                <a:latin typeface="DM Sans" pitchFamily="2" charset="77"/>
              </a:rPr>
              <a:t>N-Shot Prompting</a:t>
            </a:r>
            <a:endParaRPr dirty="0">
              <a:solidFill>
                <a:schemeClr val="lt1"/>
              </a:solidFill>
              <a:latin typeface="DM Sans" pitchFamily="2" charset="77"/>
            </a:endParaRPr>
          </a:p>
        </p:txBody>
      </p:sp>
      <p:sp>
        <p:nvSpPr>
          <p:cNvPr id="1877" name="Google Shape;1877;p75">
            <a:extLst>
              <a:ext uri="{FF2B5EF4-FFF2-40B4-BE49-F238E27FC236}">
                <a16:creationId xmlns:a16="http://schemas.microsoft.com/office/drawing/2014/main" id="{C14125C2-9055-FFCB-1243-362AB3AE023F}"/>
              </a:ext>
            </a:extLst>
          </p:cNvPr>
          <p:cNvSpPr txBox="1">
            <a:spLocks noGrp="1"/>
          </p:cNvSpPr>
          <p:nvPr>
            <p:ph type="title"/>
          </p:nvPr>
        </p:nvSpPr>
        <p:spPr>
          <a:xfrm>
            <a:off x="5454225" y="2569275"/>
            <a:ext cx="3342300" cy="10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dirty="0">
                <a:solidFill>
                  <a:schemeClr val="lt1"/>
                </a:solidFill>
                <a:latin typeface="DM Sans" pitchFamily="2" charset="77"/>
              </a:rPr>
              <a:t>Provide n-samples in your prompt</a:t>
            </a:r>
            <a:endParaRPr sz="1400" b="0" dirty="0">
              <a:solidFill>
                <a:schemeClr val="lt1"/>
              </a:solidFill>
              <a:latin typeface="DM Sans" pitchFamily="2" charset="77"/>
            </a:endParaRPr>
          </a:p>
        </p:txBody>
      </p:sp>
      <p:grpSp>
        <p:nvGrpSpPr>
          <p:cNvPr id="1856" name="Group 1855">
            <a:extLst>
              <a:ext uri="{FF2B5EF4-FFF2-40B4-BE49-F238E27FC236}">
                <a16:creationId xmlns:a16="http://schemas.microsoft.com/office/drawing/2014/main" id="{9FB1A8AD-FBCF-E6DE-48D1-9084AD19C2E5}"/>
              </a:ext>
            </a:extLst>
          </p:cNvPr>
          <p:cNvGrpSpPr/>
          <p:nvPr/>
        </p:nvGrpSpPr>
        <p:grpSpPr>
          <a:xfrm>
            <a:off x="255333" y="637950"/>
            <a:ext cx="5029048" cy="4135001"/>
            <a:chOff x="2472374" y="1225687"/>
            <a:chExt cx="3925447" cy="3177693"/>
          </a:xfrm>
        </p:grpSpPr>
        <p:sp>
          <p:nvSpPr>
            <p:cNvPr id="6" name="Rounded Rectangle 1">
              <a:extLst>
                <a:ext uri="{FF2B5EF4-FFF2-40B4-BE49-F238E27FC236}">
                  <a16:creationId xmlns:a16="http://schemas.microsoft.com/office/drawing/2014/main" id="{55CC9216-0F74-D597-7B91-E98472A6E09E}"/>
                </a:ext>
              </a:extLst>
            </p:cNvPr>
            <p:cNvSpPr/>
            <p:nvPr/>
          </p:nvSpPr>
          <p:spPr>
            <a:xfrm>
              <a:off x="4817868" y="1452671"/>
              <a:ext cx="605288" cy="605288"/>
            </a:xfrm>
            <a:custGeom>
              <a:avLst/>
              <a:gdLst/>
              <a:ahLst/>
              <a:cxnLst/>
              <a:rect l="0" t="0" r="0" b="0"/>
              <a:pathLst>
                <a:path w="807051" h="807051">
                  <a:moveTo>
                    <a:pt x="807051" y="403525"/>
                  </a:moveTo>
                  <a:cubicBezTo>
                    <a:pt x="807051" y="626389"/>
                    <a:pt x="626389" y="807051"/>
                    <a:pt x="403525" y="807051"/>
                  </a:cubicBezTo>
                  <a:cubicBezTo>
                    <a:pt x="180661" y="807051"/>
                    <a:pt x="0" y="626389"/>
                    <a:pt x="0" y="403525"/>
                  </a:cubicBezTo>
                  <a:cubicBezTo>
                    <a:pt x="0" y="180661"/>
                    <a:pt x="180661" y="0"/>
                    <a:pt x="403525" y="0"/>
                  </a:cubicBezTo>
                  <a:cubicBezTo>
                    <a:pt x="626389" y="0"/>
                    <a:pt x="807051" y="180661"/>
                    <a:pt x="807051" y="403525"/>
                  </a:cubicBezTo>
                  <a:close/>
                </a:path>
              </a:pathLst>
            </a:custGeom>
            <a:solidFill>
              <a:srgbClr val="D1F4FF"/>
            </a:solidFill>
            <a:ln>
              <a:noFill/>
            </a:ln>
          </p:spPr>
          <p:txBody>
            <a:bodyPr rtlCol="0" anchor="ctr"/>
            <a:lstStyle/>
            <a:p>
              <a:pPr algn="ctr"/>
              <a:endParaRPr sz="1200">
                <a:latin typeface="DM Sans" pitchFamily="2" charset="77"/>
              </a:endParaRPr>
            </a:p>
          </p:txBody>
        </p:sp>
        <p:sp>
          <p:nvSpPr>
            <p:cNvPr id="35" name="Rounded Rectangle 2">
              <a:extLst>
                <a:ext uri="{FF2B5EF4-FFF2-40B4-BE49-F238E27FC236}">
                  <a16:creationId xmlns:a16="http://schemas.microsoft.com/office/drawing/2014/main" id="{FBF2E85B-0C7F-F395-1361-D6348C0B2376}"/>
                </a:ext>
              </a:extLst>
            </p:cNvPr>
            <p:cNvSpPr/>
            <p:nvPr/>
          </p:nvSpPr>
          <p:spPr>
            <a:xfrm>
              <a:off x="4288289" y="1225687"/>
              <a:ext cx="1361900" cy="1134917"/>
            </a:xfrm>
            <a:custGeom>
              <a:avLst/>
              <a:gdLst/>
              <a:ahLst/>
              <a:cxnLst/>
              <a:rect l="0" t="0" r="0" b="0"/>
              <a:pathLst>
                <a:path w="1815866" h="1513222">
                  <a:moveTo>
                    <a:pt x="610416" y="1205466"/>
                  </a:moveTo>
                  <a:cubicBezTo>
                    <a:pt x="738200" y="1333242"/>
                    <a:pt x="914742" y="1412262"/>
                    <a:pt x="1109780" y="1412262"/>
                  </a:cubicBezTo>
                  <a:cubicBezTo>
                    <a:pt x="1496912" y="1412262"/>
                    <a:pt x="1811326" y="1100639"/>
                    <a:pt x="1815866" y="714537"/>
                  </a:cubicBezTo>
                  <a:cubicBezTo>
                    <a:pt x="1815866" y="711763"/>
                    <a:pt x="1815866" y="689402"/>
                    <a:pt x="1815866" y="685199"/>
                  </a:cubicBezTo>
                  <a:moveTo>
                    <a:pt x="403525" y="689402"/>
                  </a:moveTo>
                  <a:cubicBezTo>
                    <a:pt x="403525" y="693605"/>
                    <a:pt x="403525" y="703357"/>
                    <a:pt x="403525" y="706130"/>
                  </a:cubicBezTo>
                  <a:lnTo>
                    <a:pt x="0" y="706130"/>
                  </a:lnTo>
                  <a:moveTo>
                    <a:pt x="403609" y="689402"/>
                  </a:moveTo>
                  <a:cubicBezTo>
                    <a:pt x="408065" y="307923"/>
                    <a:pt x="719705" y="0"/>
                    <a:pt x="1109696" y="0"/>
                  </a:cubicBezTo>
                  <a:cubicBezTo>
                    <a:pt x="1499687" y="0"/>
                    <a:pt x="1815866" y="303972"/>
                    <a:pt x="1815866" y="689318"/>
                  </a:cubicBezTo>
                  <a:moveTo>
                    <a:pt x="610416" y="1205466"/>
                  </a:moveTo>
                  <a:lnTo>
                    <a:pt x="302644" y="1513222"/>
                  </a:lnTo>
                  <a:moveTo>
                    <a:pt x="706170" y="706217"/>
                  </a:moveTo>
                  <a:cubicBezTo>
                    <a:pt x="706170" y="483366"/>
                    <a:pt x="886832" y="302711"/>
                    <a:pt x="1109696" y="302711"/>
                  </a:cubicBezTo>
                  <a:cubicBezTo>
                    <a:pt x="1332560" y="302711"/>
                    <a:pt x="1513222" y="483366"/>
                    <a:pt x="1513222" y="706217"/>
                  </a:cubicBezTo>
                  <a:cubicBezTo>
                    <a:pt x="1513222" y="929068"/>
                    <a:pt x="1332560" y="1109720"/>
                    <a:pt x="1109696" y="1109720"/>
                  </a:cubicBezTo>
                  <a:cubicBezTo>
                    <a:pt x="886832" y="1109720"/>
                    <a:pt x="706170" y="929068"/>
                    <a:pt x="706170" y="706217"/>
                  </a:cubicBezTo>
                  <a:close/>
                </a:path>
              </a:pathLst>
            </a:custGeom>
            <a:noFill/>
            <a:ln w="12609">
              <a:solidFill>
                <a:srgbClr val="D1F4FF"/>
              </a:solidFill>
            </a:ln>
          </p:spPr>
          <p:txBody>
            <a:bodyPr rtlCol="0" anchor="ctr"/>
            <a:lstStyle/>
            <a:p>
              <a:pPr algn="ctr"/>
              <a:endParaRPr sz="1200">
                <a:latin typeface="DM Sans" pitchFamily="2" charset="77"/>
              </a:endParaRPr>
            </a:p>
          </p:txBody>
        </p:sp>
        <p:sp>
          <p:nvSpPr>
            <p:cNvPr id="36" name="Rounded Rectangle 3">
              <a:extLst>
                <a:ext uri="{FF2B5EF4-FFF2-40B4-BE49-F238E27FC236}">
                  <a16:creationId xmlns:a16="http://schemas.microsoft.com/office/drawing/2014/main" id="{5E253079-B182-EBD8-0F7E-9CA3AB6D5799}"/>
                </a:ext>
              </a:extLst>
            </p:cNvPr>
            <p:cNvSpPr/>
            <p:nvPr/>
          </p:nvSpPr>
          <p:spPr>
            <a:xfrm>
              <a:off x="4742256" y="1377059"/>
              <a:ext cx="756611" cy="756570"/>
            </a:xfrm>
            <a:custGeom>
              <a:avLst/>
              <a:gdLst/>
              <a:ahLst/>
              <a:cxnLst/>
              <a:rect l="0" t="0" r="0" b="0"/>
              <a:pathLst>
                <a:path w="1008814" h="1008760">
                  <a:moveTo>
                    <a:pt x="1008814" y="504381"/>
                  </a:moveTo>
                  <a:cubicBezTo>
                    <a:pt x="1008814" y="782967"/>
                    <a:pt x="783008" y="1008760"/>
                    <a:pt x="504407" y="1008760"/>
                  </a:cubicBezTo>
                  <a:cubicBezTo>
                    <a:pt x="225806" y="1008760"/>
                    <a:pt x="0" y="782967"/>
                    <a:pt x="0" y="504381"/>
                  </a:cubicBezTo>
                  <a:cubicBezTo>
                    <a:pt x="0" y="225796"/>
                    <a:pt x="225806" y="0"/>
                    <a:pt x="504407" y="0"/>
                  </a:cubicBezTo>
                  <a:cubicBezTo>
                    <a:pt x="783008" y="0"/>
                    <a:pt x="1008814" y="225796"/>
                    <a:pt x="1008814" y="504381"/>
                  </a:cubicBezTo>
                  <a:close/>
                </a:path>
              </a:pathLst>
            </a:custGeom>
            <a:noFill/>
            <a:ln w="12609">
              <a:solidFill>
                <a:srgbClr val="D1F4FF"/>
              </a:solidFill>
              <a:prstDash val="dash"/>
            </a:ln>
          </p:spPr>
          <p:txBody>
            <a:bodyPr rtlCol="0" anchor="ctr"/>
            <a:lstStyle/>
            <a:p>
              <a:pPr algn="ctr"/>
              <a:endParaRPr sz="1200">
                <a:latin typeface="DM Sans" pitchFamily="2" charset="77"/>
              </a:endParaRPr>
            </a:p>
          </p:txBody>
        </p:sp>
        <p:grpSp>
          <p:nvGrpSpPr>
            <p:cNvPr id="37" name="Group 36">
              <a:extLst>
                <a:ext uri="{FF2B5EF4-FFF2-40B4-BE49-F238E27FC236}">
                  <a16:creationId xmlns:a16="http://schemas.microsoft.com/office/drawing/2014/main" id="{6611A3DC-9B73-D9D6-9BC5-852C0AF67120}"/>
                </a:ext>
              </a:extLst>
            </p:cNvPr>
            <p:cNvGrpSpPr/>
            <p:nvPr/>
          </p:nvGrpSpPr>
          <p:grpSpPr>
            <a:xfrm>
              <a:off x="2855832" y="1376936"/>
              <a:ext cx="1432470" cy="762916"/>
              <a:chOff x="1217448" y="1311459"/>
              <a:chExt cx="1909960" cy="1017221"/>
            </a:xfrm>
          </p:grpSpPr>
          <p:sp>
            <p:nvSpPr>
              <p:cNvPr id="38" name="Rounded Rectangle 4">
                <a:extLst>
                  <a:ext uri="{FF2B5EF4-FFF2-40B4-BE49-F238E27FC236}">
                    <a16:creationId xmlns:a16="http://schemas.microsoft.com/office/drawing/2014/main" id="{C5AF206C-739D-5FC2-3A80-AF1124F3C9AF}"/>
                  </a:ext>
                </a:extLst>
              </p:cNvPr>
              <p:cNvSpPr/>
              <p:nvPr/>
            </p:nvSpPr>
            <p:spPr>
              <a:xfrm>
                <a:off x="1217451" y="1311459"/>
                <a:ext cx="1909957" cy="1017221"/>
              </a:xfrm>
              <a:custGeom>
                <a:avLst/>
                <a:gdLst/>
                <a:ahLst/>
                <a:cxnLst/>
                <a:rect l="0" t="0" r="0" b="0"/>
                <a:pathLst>
                  <a:path w="2723883" h="1017221">
                    <a:moveTo>
                      <a:pt x="84" y="575024"/>
                    </a:moveTo>
                    <a:lnTo>
                      <a:pt x="84" y="563254"/>
                    </a:lnTo>
                    <a:lnTo>
                      <a:pt x="2723883" y="563254"/>
                    </a:lnTo>
                    <a:lnTo>
                      <a:pt x="2723883" y="575024"/>
                    </a:lnTo>
                    <a:cubicBezTo>
                      <a:pt x="2723883" y="819241"/>
                      <a:pt x="2525903" y="1017221"/>
                      <a:pt x="2281686" y="1017221"/>
                    </a:cubicBezTo>
                    <a:lnTo>
                      <a:pt x="442197" y="1017221"/>
                    </a:lnTo>
                    <a:cubicBezTo>
                      <a:pt x="197979" y="1017221"/>
                      <a:pt x="0" y="819241"/>
                      <a:pt x="0" y="575024"/>
                    </a:cubicBezTo>
                    <a:close/>
                    <a:moveTo>
                      <a:pt x="0" y="453966"/>
                    </a:moveTo>
                    <a:lnTo>
                      <a:pt x="0" y="442197"/>
                    </a:lnTo>
                    <a:cubicBezTo>
                      <a:pt x="0" y="197979"/>
                      <a:pt x="197979" y="0"/>
                      <a:pt x="442197" y="0"/>
                    </a:cubicBezTo>
                    <a:lnTo>
                      <a:pt x="2281686" y="0"/>
                    </a:lnTo>
                    <a:cubicBezTo>
                      <a:pt x="2525903" y="0"/>
                      <a:pt x="2723883" y="197979"/>
                      <a:pt x="2723883" y="442197"/>
                    </a:cubicBezTo>
                    <a:lnTo>
                      <a:pt x="2723883" y="453966"/>
                    </a:lnTo>
                    <a:close/>
                    <a:moveTo>
                      <a:pt x="65" y="453966"/>
                    </a:moveTo>
                    <a:lnTo>
                      <a:pt x="2723865" y="453966"/>
                    </a:lnTo>
                    <a:lnTo>
                      <a:pt x="2723865" y="563254"/>
                    </a:lnTo>
                    <a:lnTo>
                      <a:pt x="65" y="563254"/>
                    </a:lnTo>
                    <a:close/>
                  </a:path>
                </a:pathLst>
              </a:custGeom>
              <a:solidFill>
                <a:srgbClr val="D1F4FF"/>
              </a:solidFill>
              <a:ln>
                <a:noFill/>
              </a:ln>
            </p:spPr>
            <p:txBody>
              <a:bodyPr rtlCol="0" anchor="ctr"/>
              <a:lstStyle/>
              <a:p>
                <a:pPr algn="ctr"/>
                <a:endParaRPr sz="1200">
                  <a:latin typeface="DM Sans" pitchFamily="2" charset="77"/>
                </a:endParaRPr>
              </a:p>
            </p:txBody>
          </p:sp>
          <p:sp>
            <p:nvSpPr>
              <p:cNvPr id="39" name="Rounded Rectangle 5">
                <a:extLst>
                  <a:ext uri="{FF2B5EF4-FFF2-40B4-BE49-F238E27FC236}">
                    <a16:creationId xmlns:a16="http://schemas.microsoft.com/office/drawing/2014/main" id="{55DBA11E-931F-C591-9A40-841027BBF5A2}"/>
                  </a:ext>
                </a:extLst>
              </p:cNvPr>
              <p:cNvSpPr/>
              <p:nvPr/>
            </p:nvSpPr>
            <p:spPr>
              <a:xfrm>
                <a:off x="1217448" y="1311459"/>
                <a:ext cx="1909958" cy="1017221"/>
              </a:xfrm>
              <a:custGeom>
                <a:avLst/>
                <a:gdLst/>
                <a:ahLst/>
                <a:cxnLst/>
                <a:rect l="0" t="0" r="0" b="0"/>
                <a:pathLst>
                  <a:path w="2723883" h="1017221">
                    <a:moveTo>
                      <a:pt x="2723883" y="563254"/>
                    </a:moveTo>
                    <a:lnTo>
                      <a:pt x="2723883" y="575024"/>
                    </a:lnTo>
                    <a:cubicBezTo>
                      <a:pt x="2723883" y="819241"/>
                      <a:pt x="2525903" y="1017221"/>
                      <a:pt x="2281686" y="1017221"/>
                    </a:cubicBezTo>
                    <a:lnTo>
                      <a:pt x="442197" y="1017221"/>
                    </a:lnTo>
                    <a:cubicBezTo>
                      <a:pt x="197979" y="1017221"/>
                      <a:pt x="0" y="819241"/>
                      <a:pt x="0" y="575024"/>
                    </a:cubicBezTo>
                    <a:lnTo>
                      <a:pt x="84" y="575024"/>
                    </a:lnTo>
                    <a:lnTo>
                      <a:pt x="84" y="563254"/>
                    </a:lnTo>
                    <a:moveTo>
                      <a:pt x="0" y="453966"/>
                    </a:moveTo>
                    <a:lnTo>
                      <a:pt x="0" y="442197"/>
                    </a:lnTo>
                    <a:cubicBezTo>
                      <a:pt x="0" y="197979"/>
                      <a:pt x="197979" y="0"/>
                      <a:pt x="442197" y="0"/>
                    </a:cubicBezTo>
                    <a:lnTo>
                      <a:pt x="2281686" y="0"/>
                    </a:lnTo>
                    <a:cubicBezTo>
                      <a:pt x="2525903" y="0"/>
                      <a:pt x="2723883" y="197979"/>
                      <a:pt x="2723883" y="442197"/>
                    </a:cubicBezTo>
                    <a:lnTo>
                      <a:pt x="2723883" y="453966"/>
                    </a:lnTo>
                    <a:lnTo>
                      <a:pt x="2723799" y="453966"/>
                    </a:lnTo>
                    <a:moveTo>
                      <a:pt x="65" y="453966"/>
                    </a:moveTo>
                    <a:lnTo>
                      <a:pt x="65" y="563254"/>
                    </a:lnTo>
                    <a:moveTo>
                      <a:pt x="2723865" y="453966"/>
                    </a:moveTo>
                    <a:lnTo>
                      <a:pt x="2723865" y="563254"/>
                    </a:lnTo>
                  </a:path>
                </a:pathLst>
              </a:custGeom>
              <a:noFill/>
              <a:ln w="12609">
                <a:solidFill>
                  <a:srgbClr val="FFFFFF"/>
                </a:solidFill>
              </a:ln>
            </p:spPr>
            <p:txBody>
              <a:bodyPr rtlCol="0" anchor="ctr"/>
              <a:lstStyle/>
              <a:p>
                <a:pPr algn="ctr"/>
                <a:endParaRPr sz="1200">
                  <a:latin typeface="DM Sans" pitchFamily="2" charset="77"/>
                </a:endParaRPr>
              </a:p>
            </p:txBody>
          </p:sp>
        </p:grpSp>
        <p:sp>
          <p:nvSpPr>
            <p:cNvPr id="40" name="Rounded Rectangle 7">
              <a:extLst>
                <a:ext uri="{FF2B5EF4-FFF2-40B4-BE49-F238E27FC236}">
                  <a16:creationId xmlns:a16="http://schemas.microsoft.com/office/drawing/2014/main" id="{16DE95CE-42E6-A7A6-2CBB-1FA192018207}"/>
                </a:ext>
              </a:extLst>
            </p:cNvPr>
            <p:cNvSpPr/>
            <p:nvPr/>
          </p:nvSpPr>
          <p:spPr>
            <a:xfrm>
              <a:off x="3720782" y="2511926"/>
              <a:ext cx="605288" cy="605288"/>
            </a:xfrm>
            <a:custGeom>
              <a:avLst/>
              <a:gdLst/>
              <a:ahLst/>
              <a:cxnLst/>
              <a:rect l="0" t="0" r="0" b="0"/>
              <a:pathLst>
                <a:path w="807051" h="807051">
                  <a:moveTo>
                    <a:pt x="807051" y="403525"/>
                  </a:moveTo>
                  <a:cubicBezTo>
                    <a:pt x="807051" y="626389"/>
                    <a:pt x="626389" y="807051"/>
                    <a:pt x="403525" y="807051"/>
                  </a:cubicBezTo>
                  <a:cubicBezTo>
                    <a:pt x="180661" y="807051"/>
                    <a:pt x="0" y="626389"/>
                    <a:pt x="0" y="403525"/>
                  </a:cubicBezTo>
                  <a:cubicBezTo>
                    <a:pt x="0" y="180661"/>
                    <a:pt x="180661" y="0"/>
                    <a:pt x="403525" y="0"/>
                  </a:cubicBezTo>
                  <a:cubicBezTo>
                    <a:pt x="626389" y="0"/>
                    <a:pt x="807051" y="180661"/>
                    <a:pt x="807051" y="403525"/>
                  </a:cubicBezTo>
                  <a:close/>
                </a:path>
              </a:pathLst>
            </a:custGeom>
            <a:solidFill>
              <a:srgbClr val="DCE9FF"/>
            </a:solidFill>
            <a:ln>
              <a:noFill/>
            </a:ln>
          </p:spPr>
          <p:txBody>
            <a:bodyPr rtlCol="0" anchor="ctr"/>
            <a:lstStyle/>
            <a:p>
              <a:pPr algn="ctr"/>
              <a:endParaRPr sz="1200">
                <a:latin typeface="DM Sans" pitchFamily="2" charset="77"/>
              </a:endParaRPr>
            </a:p>
          </p:txBody>
        </p:sp>
        <p:sp>
          <p:nvSpPr>
            <p:cNvPr id="41" name="Rounded Rectangle 8">
              <a:extLst>
                <a:ext uri="{FF2B5EF4-FFF2-40B4-BE49-F238E27FC236}">
                  <a16:creationId xmlns:a16="http://schemas.microsoft.com/office/drawing/2014/main" id="{DE0EC460-5AC0-6BF3-FC3D-D11F0D816E7C}"/>
                </a:ext>
              </a:extLst>
            </p:cNvPr>
            <p:cNvSpPr/>
            <p:nvPr/>
          </p:nvSpPr>
          <p:spPr>
            <a:xfrm>
              <a:off x="3645121" y="2436191"/>
              <a:ext cx="756611" cy="756612"/>
            </a:xfrm>
            <a:custGeom>
              <a:avLst/>
              <a:gdLst/>
              <a:ahLst/>
              <a:cxnLst/>
              <a:rect l="0" t="0" r="0" b="0"/>
              <a:pathLst>
                <a:path w="1008814" h="1008816">
                  <a:moveTo>
                    <a:pt x="0" y="504407"/>
                  </a:moveTo>
                  <a:cubicBezTo>
                    <a:pt x="0" y="225806"/>
                    <a:pt x="225806" y="0"/>
                    <a:pt x="504407" y="0"/>
                  </a:cubicBezTo>
                  <a:cubicBezTo>
                    <a:pt x="783008" y="0"/>
                    <a:pt x="1008814" y="225806"/>
                    <a:pt x="1008814" y="504407"/>
                  </a:cubicBezTo>
                  <a:cubicBezTo>
                    <a:pt x="1008814" y="783008"/>
                    <a:pt x="783008" y="1008816"/>
                    <a:pt x="504407" y="1008816"/>
                  </a:cubicBezTo>
                  <a:cubicBezTo>
                    <a:pt x="225806" y="1008816"/>
                    <a:pt x="0" y="783008"/>
                    <a:pt x="0" y="504407"/>
                  </a:cubicBezTo>
                  <a:close/>
                </a:path>
              </a:pathLst>
            </a:custGeom>
            <a:noFill/>
            <a:ln w="12609">
              <a:solidFill>
                <a:srgbClr val="DCE9FF"/>
              </a:solidFill>
              <a:prstDash val="dash"/>
            </a:ln>
          </p:spPr>
          <p:txBody>
            <a:bodyPr rtlCol="0" anchor="ctr"/>
            <a:lstStyle/>
            <a:p>
              <a:pPr algn="ctr"/>
              <a:endParaRPr sz="1200">
                <a:latin typeface="DM Sans" pitchFamily="2" charset="77"/>
              </a:endParaRPr>
            </a:p>
          </p:txBody>
        </p:sp>
        <p:sp>
          <p:nvSpPr>
            <p:cNvPr id="42" name="Rounded Rectangle 9">
              <a:extLst>
                <a:ext uri="{FF2B5EF4-FFF2-40B4-BE49-F238E27FC236}">
                  <a16:creationId xmlns:a16="http://schemas.microsoft.com/office/drawing/2014/main" id="{0994E038-19BA-C919-4E82-F43817680DE5}"/>
                </a:ext>
              </a:extLst>
            </p:cNvPr>
            <p:cNvSpPr/>
            <p:nvPr/>
          </p:nvSpPr>
          <p:spPr>
            <a:xfrm>
              <a:off x="3493798" y="2284943"/>
              <a:ext cx="1361900" cy="1059255"/>
            </a:xfrm>
            <a:custGeom>
              <a:avLst/>
              <a:gdLst/>
              <a:ahLst/>
              <a:cxnLst/>
              <a:rect l="0" t="0" r="0" b="0"/>
              <a:pathLst>
                <a:path w="1815866" h="1412340">
                  <a:moveTo>
                    <a:pt x="1205449" y="206807"/>
                  </a:moveTo>
                  <a:cubicBezTo>
                    <a:pt x="1077666" y="79023"/>
                    <a:pt x="901123" y="0"/>
                    <a:pt x="706086" y="0"/>
                  </a:cubicBezTo>
                  <a:cubicBezTo>
                    <a:pt x="318953" y="0"/>
                    <a:pt x="4539" y="311639"/>
                    <a:pt x="0" y="697763"/>
                  </a:cubicBezTo>
                  <a:cubicBezTo>
                    <a:pt x="0" y="700537"/>
                    <a:pt x="0" y="720209"/>
                    <a:pt x="0" y="722983"/>
                  </a:cubicBezTo>
                  <a:moveTo>
                    <a:pt x="1412240" y="724138"/>
                  </a:moveTo>
                  <a:cubicBezTo>
                    <a:pt x="1412240" y="721363"/>
                    <a:pt x="1412340" y="708944"/>
                    <a:pt x="1412340" y="706170"/>
                  </a:cubicBezTo>
                  <a:lnTo>
                    <a:pt x="1815866" y="706170"/>
                  </a:lnTo>
                  <a:moveTo>
                    <a:pt x="1412256" y="722899"/>
                  </a:moveTo>
                  <a:cubicBezTo>
                    <a:pt x="1407800" y="1104399"/>
                    <a:pt x="1096161" y="1412340"/>
                    <a:pt x="706170" y="1412340"/>
                  </a:cubicBezTo>
                  <a:cubicBezTo>
                    <a:pt x="316179" y="1412340"/>
                    <a:pt x="0" y="1108351"/>
                    <a:pt x="0" y="722983"/>
                  </a:cubicBezTo>
                  <a:moveTo>
                    <a:pt x="1109696" y="706086"/>
                  </a:moveTo>
                  <a:cubicBezTo>
                    <a:pt x="1109696" y="928950"/>
                    <a:pt x="929034" y="1109613"/>
                    <a:pt x="706170" y="1109613"/>
                  </a:cubicBezTo>
                  <a:cubicBezTo>
                    <a:pt x="483306" y="1109613"/>
                    <a:pt x="302644" y="928950"/>
                    <a:pt x="302644" y="706086"/>
                  </a:cubicBezTo>
                  <a:cubicBezTo>
                    <a:pt x="302644" y="483222"/>
                    <a:pt x="483306" y="302560"/>
                    <a:pt x="706170" y="302560"/>
                  </a:cubicBezTo>
                  <a:cubicBezTo>
                    <a:pt x="929034" y="302560"/>
                    <a:pt x="1109696" y="483222"/>
                    <a:pt x="1109696" y="706086"/>
                  </a:cubicBezTo>
                  <a:close/>
                </a:path>
              </a:pathLst>
            </a:custGeom>
            <a:noFill/>
            <a:ln w="12609">
              <a:solidFill>
                <a:srgbClr val="DCE9FF"/>
              </a:solidFill>
            </a:ln>
          </p:spPr>
          <p:txBody>
            <a:bodyPr rtlCol="0" anchor="ctr"/>
            <a:lstStyle/>
            <a:p>
              <a:pPr algn="ctr"/>
              <a:endParaRPr sz="1200">
                <a:latin typeface="DM Sans" pitchFamily="2" charset="77"/>
              </a:endParaRPr>
            </a:p>
          </p:txBody>
        </p:sp>
        <p:grpSp>
          <p:nvGrpSpPr>
            <p:cNvPr id="43" name="Group 42">
              <a:extLst>
                <a:ext uri="{FF2B5EF4-FFF2-40B4-BE49-F238E27FC236}">
                  <a16:creationId xmlns:a16="http://schemas.microsoft.com/office/drawing/2014/main" id="{85BBBB0B-B283-411F-66AA-AE5F23384D28}"/>
                </a:ext>
              </a:extLst>
            </p:cNvPr>
            <p:cNvGrpSpPr/>
            <p:nvPr/>
          </p:nvGrpSpPr>
          <p:grpSpPr>
            <a:xfrm>
              <a:off x="4855700" y="2436191"/>
              <a:ext cx="1542121" cy="762916"/>
              <a:chOff x="3883936" y="2723799"/>
              <a:chExt cx="2056161" cy="1017221"/>
            </a:xfrm>
          </p:grpSpPr>
          <p:sp>
            <p:nvSpPr>
              <p:cNvPr id="44" name="Rounded Rectangle 10">
                <a:extLst>
                  <a:ext uri="{FF2B5EF4-FFF2-40B4-BE49-F238E27FC236}">
                    <a16:creationId xmlns:a16="http://schemas.microsoft.com/office/drawing/2014/main" id="{CEFB2404-DBFC-F23D-DD8B-E391D7EE7F43}"/>
                  </a:ext>
                </a:extLst>
              </p:cNvPr>
              <p:cNvSpPr/>
              <p:nvPr/>
            </p:nvSpPr>
            <p:spPr>
              <a:xfrm>
                <a:off x="3883936" y="2723799"/>
                <a:ext cx="2056161" cy="1017221"/>
              </a:xfrm>
              <a:custGeom>
                <a:avLst/>
                <a:gdLst/>
                <a:ahLst/>
                <a:cxnLst/>
                <a:rect l="0" t="0" r="0" b="0"/>
                <a:pathLst>
                  <a:path w="2723883" h="1017221">
                    <a:moveTo>
                      <a:pt x="2723799" y="442197"/>
                    </a:moveTo>
                    <a:lnTo>
                      <a:pt x="2723799" y="453966"/>
                    </a:lnTo>
                    <a:lnTo>
                      <a:pt x="0" y="453966"/>
                    </a:lnTo>
                    <a:lnTo>
                      <a:pt x="0" y="442197"/>
                    </a:lnTo>
                    <a:cubicBezTo>
                      <a:pt x="0" y="197979"/>
                      <a:pt x="197979" y="0"/>
                      <a:pt x="442197" y="0"/>
                    </a:cubicBezTo>
                    <a:lnTo>
                      <a:pt x="2281686" y="0"/>
                    </a:lnTo>
                    <a:cubicBezTo>
                      <a:pt x="2525903" y="0"/>
                      <a:pt x="2723883" y="197979"/>
                      <a:pt x="2723883" y="442197"/>
                    </a:cubicBezTo>
                    <a:close/>
                    <a:moveTo>
                      <a:pt x="2723883" y="563254"/>
                    </a:moveTo>
                    <a:lnTo>
                      <a:pt x="2723883" y="575024"/>
                    </a:lnTo>
                    <a:cubicBezTo>
                      <a:pt x="2723883" y="819241"/>
                      <a:pt x="2525903" y="1017221"/>
                      <a:pt x="2281686" y="1017221"/>
                    </a:cubicBezTo>
                    <a:lnTo>
                      <a:pt x="442197" y="1017221"/>
                    </a:lnTo>
                    <a:cubicBezTo>
                      <a:pt x="197979" y="1017221"/>
                      <a:pt x="0" y="819241"/>
                      <a:pt x="0" y="575024"/>
                    </a:cubicBezTo>
                    <a:lnTo>
                      <a:pt x="0" y="563254"/>
                    </a:lnTo>
                    <a:close/>
                    <a:moveTo>
                      <a:pt x="2723799" y="563254"/>
                    </a:moveTo>
                    <a:lnTo>
                      <a:pt x="0" y="563254"/>
                    </a:lnTo>
                    <a:lnTo>
                      <a:pt x="0" y="453966"/>
                    </a:lnTo>
                    <a:lnTo>
                      <a:pt x="2723799" y="453966"/>
                    </a:lnTo>
                    <a:close/>
                  </a:path>
                </a:pathLst>
              </a:custGeom>
              <a:solidFill>
                <a:srgbClr val="DCE9FF"/>
              </a:solidFill>
              <a:ln>
                <a:noFill/>
              </a:ln>
            </p:spPr>
            <p:txBody>
              <a:bodyPr rtlCol="0" anchor="ctr"/>
              <a:lstStyle/>
              <a:p>
                <a:pPr algn="ctr"/>
                <a:endParaRPr sz="1200">
                  <a:latin typeface="DM Sans" pitchFamily="2" charset="77"/>
                </a:endParaRPr>
              </a:p>
            </p:txBody>
          </p:sp>
          <p:sp>
            <p:nvSpPr>
              <p:cNvPr id="45" name="Rounded Rectangle 11">
                <a:extLst>
                  <a:ext uri="{FF2B5EF4-FFF2-40B4-BE49-F238E27FC236}">
                    <a16:creationId xmlns:a16="http://schemas.microsoft.com/office/drawing/2014/main" id="{8C894807-4AB6-EE65-058C-29AC3C11A9D6}"/>
                  </a:ext>
                </a:extLst>
              </p:cNvPr>
              <p:cNvSpPr/>
              <p:nvPr/>
            </p:nvSpPr>
            <p:spPr>
              <a:xfrm>
                <a:off x="3883936" y="2723799"/>
                <a:ext cx="2056161" cy="1017221"/>
              </a:xfrm>
              <a:custGeom>
                <a:avLst/>
                <a:gdLst/>
                <a:ahLst/>
                <a:cxnLst/>
                <a:rect l="0" t="0" r="0" b="0"/>
                <a:pathLst>
                  <a:path w="2723883" h="1017221">
                    <a:moveTo>
                      <a:pt x="0" y="453966"/>
                    </a:moveTo>
                    <a:lnTo>
                      <a:pt x="0" y="442197"/>
                    </a:lnTo>
                    <a:cubicBezTo>
                      <a:pt x="0" y="197979"/>
                      <a:pt x="197979" y="0"/>
                      <a:pt x="442197" y="0"/>
                    </a:cubicBezTo>
                    <a:lnTo>
                      <a:pt x="2281686" y="0"/>
                    </a:lnTo>
                    <a:cubicBezTo>
                      <a:pt x="2525903" y="0"/>
                      <a:pt x="2723883" y="197979"/>
                      <a:pt x="2723883" y="442197"/>
                    </a:cubicBezTo>
                    <a:lnTo>
                      <a:pt x="2723799" y="442197"/>
                    </a:lnTo>
                    <a:lnTo>
                      <a:pt x="2723799" y="453966"/>
                    </a:lnTo>
                    <a:moveTo>
                      <a:pt x="2723883" y="563254"/>
                    </a:moveTo>
                    <a:lnTo>
                      <a:pt x="2723883" y="575024"/>
                    </a:lnTo>
                    <a:cubicBezTo>
                      <a:pt x="2723883" y="819241"/>
                      <a:pt x="2525903" y="1017221"/>
                      <a:pt x="2281686" y="1017221"/>
                    </a:cubicBezTo>
                    <a:lnTo>
                      <a:pt x="442197" y="1017221"/>
                    </a:lnTo>
                    <a:cubicBezTo>
                      <a:pt x="197979" y="1017221"/>
                      <a:pt x="0" y="819241"/>
                      <a:pt x="0" y="575024"/>
                    </a:cubicBezTo>
                    <a:lnTo>
                      <a:pt x="0" y="563254"/>
                    </a:lnTo>
                    <a:lnTo>
                      <a:pt x="84" y="563254"/>
                    </a:lnTo>
                    <a:moveTo>
                      <a:pt x="2723799" y="453966"/>
                    </a:moveTo>
                    <a:lnTo>
                      <a:pt x="2723799" y="563254"/>
                    </a:lnTo>
                    <a:moveTo>
                      <a:pt x="0" y="563254"/>
                    </a:moveTo>
                    <a:lnTo>
                      <a:pt x="0" y="453966"/>
                    </a:lnTo>
                  </a:path>
                </a:pathLst>
              </a:custGeom>
              <a:noFill/>
              <a:ln w="12609">
                <a:solidFill>
                  <a:srgbClr val="FFFFFF"/>
                </a:solidFill>
              </a:ln>
            </p:spPr>
            <p:txBody>
              <a:bodyPr rtlCol="0" anchor="ctr"/>
              <a:lstStyle/>
              <a:p>
                <a:pPr algn="ctr"/>
                <a:endParaRPr sz="1200">
                  <a:latin typeface="DM Sans" pitchFamily="2" charset="77"/>
                </a:endParaRPr>
              </a:p>
            </p:txBody>
          </p:sp>
        </p:grpSp>
        <p:sp>
          <p:nvSpPr>
            <p:cNvPr id="46" name="Rounded Rectangle 13">
              <a:extLst>
                <a:ext uri="{FF2B5EF4-FFF2-40B4-BE49-F238E27FC236}">
                  <a16:creationId xmlns:a16="http://schemas.microsoft.com/office/drawing/2014/main" id="{507FB331-25E6-E873-5F7C-DA6D4FC1685F}"/>
                </a:ext>
              </a:extLst>
            </p:cNvPr>
            <p:cNvSpPr/>
            <p:nvPr/>
          </p:nvSpPr>
          <p:spPr>
            <a:xfrm>
              <a:off x="2699357" y="3571107"/>
              <a:ext cx="605288" cy="598983"/>
            </a:xfrm>
            <a:custGeom>
              <a:avLst/>
              <a:gdLst/>
              <a:ahLst/>
              <a:cxnLst/>
              <a:rect l="0" t="0" r="0" b="0"/>
              <a:pathLst>
                <a:path w="807051" h="798644">
                  <a:moveTo>
                    <a:pt x="807051" y="399322"/>
                  </a:moveTo>
                  <a:cubicBezTo>
                    <a:pt x="807051" y="619865"/>
                    <a:pt x="626389" y="798644"/>
                    <a:pt x="403525" y="798644"/>
                  </a:cubicBezTo>
                  <a:cubicBezTo>
                    <a:pt x="180661" y="798644"/>
                    <a:pt x="0" y="619865"/>
                    <a:pt x="0" y="399322"/>
                  </a:cubicBezTo>
                  <a:cubicBezTo>
                    <a:pt x="0" y="178779"/>
                    <a:pt x="180661" y="0"/>
                    <a:pt x="403525" y="0"/>
                  </a:cubicBezTo>
                  <a:cubicBezTo>
                    <a:pt x="626389" y="0"/>
                    <a:pt x="807051" y="178780"/>
                    <a:pt x="807051" y="399322"/>
                  </a:cubicBezTo>
                  <a:close/>
                </a:path>
              </a:pathLst>
            </a:custGeom>
            <a:solidFill>
              <a:srgbClr val="EBEBEB"/>
            </a:solidFill>
            <a:ln>
              <a:noFill/>
            </a:ln>
          </p:spPr>
          <p:txBody>
            <a:bodyPr rtlCol="0" anchor="ctr"/>
            <a:lstStyle/>
            <a:p>
              <a:pPr algn="ctr"/>
              <a:endParaRPr sz="1200">
                <a:latin typeface="DM Sans" pitchFamily="2" charset="77"/>
              </a:endParaRPr>
            </a:p>
          </p:txBody>
        </p:sp>
        <p:sp>
          <p:nvSpPr>
            <p:cNvPr id="47" name="Rounded Rectangle 14">
              <a:extLst>
                <a:ext uri="{FF2B5EF4-FFF2-40B4-BE49-F238E27FC236}">
                  <a16:creationId xmlns:a16="http://schemas.microsoft.com/office/drawing/2014/main" id="{6F5F4A67-9520-1624-A2BA-7EB3E50DDD51}"/>
                </a:ext>
              </a:extLst>
            </p:cNvPr>
            <p:cNvSpPr/>
            <p:nvPr/>
          </p:nvSpPr>
          <p:spPr>
            <a:xfrm>
              <a:off x="2623696" y="3495447"/>
              <a:ext cx="756611" cy="750305"/>
            </a:xfrm>
            <a:custGeom>
              <a:avLst/>
              <a:gdLst/>
              <a:ahLst/>
              <a:cxnLst/>
              <a:rect l="0" t="0" r="0" b="0"/>
              <a:pathLst>
                <a:path w="1008814" h="1000407">
                  <a:moveTo>
                    <a:pt x="1008797" y="504407"/>
                  </a:moveTo>
                  <a:cubicBezTo>
                    <a:pt x="1008797" y="778365"/>
                    <a:pt x="782994" y="1000407"/>
                    <a:pt x="504398" y="1000407"/>
                  </a:cubicBezTo>
                  <a:cubicBezTo>
                    <a:pt x="225802" y="1000407"/>
                    <a:pt x="0" y="778365"/>
                    <a:pt x="0" y="504407"/>
                  </a:cubicBezTo>
                  <a:cubicBezTo>
                    <a:pt x="0" y="225806"/>
                    <a:pt x="225806" y="0"/>
                    <a:pt x="504407" y="0"/>
                  </a:cubicBezTo>
                  <a:cubicBezTo>
                    <a:pt x="783008" y="0"/>
                    <a:pt x="1008814" y="225806"/>
                    <a:pt x="1008814" y="504407"/>
                  </a:cubicBezTo>
                </a:path>
              </a:pathLst>
            </a:custGeom>
            <a:noFill/>
            <a:ln w="12609">
              <a:solidFill>
                <a:srgbClr val="EBEBEB"/>
              </a:solidFill>
              <a:prstDash val="dash"/>
            </a:ln>
          </p:spPr>
          <p:txBody>
            <a:bodyPr rtlCol="0" anchor="ctr"/>
            <a:lstStyle/>
            <a:p>
              <a:pPr algn="ctr"/>
              <a:endParaRPr sz="1200">
                <a:latin typeface="DM Sans" pitchFamily="2" charset="77"/>
              </a:endParaRPr>
            </a:p>
          </p:txBody>
        </p:sp>
        <p:sp>
          <p:nvSpPr>
            <p:cNvPr id="48" name="Rounded Rectangle 15">
              <a:extLst>
                <a:ext uri="{FF2B5EF4-FFF2-40B4-BE49-F238E27FC236}">
                  <a16:creationId xmlns:a16="http://schemas.microsoft.com/office/drawing/2014/main" id="{385EA817-73B4-3ADC-BAD3-136D55DFF5E0}"/>
                </a:ext>
              </a:extLst>
            </p:cNvPr>
            <p:cNvSpPr/>
            <p:nvPr/>
          </p:nvSpPr>
          <p:spPr>
            <a:xfrm>
              <a:off x="2472374" y="3306294"/>
              <a:ext cx="1740205" cy="1097086"/>
            </a:xfrm>
            <a:custGeom>
              <a:avLst/>
              <a:gdLst/>
              <a:ahLst/>
              <a:cxnLst/>
              <a:rect l="0" t="0" r="0" b="0"/>
              <a:pathLst>
                <a:path w="2320273" h="1462781">
                  <a:moveTo>
                    <a:pt x="1462781" y="0"/>
                  </a:moveTo>
                  <a:lnTo>
                    <a:pt x="1205449" y="257247"/>
                  </a:lnTo>
                  <a:cubicBezTo>
                    <a:pt x="1077666" y="129464"/>
                    <a:pt x="901123" y="50440"/>
                    <a:pt x="706086" y="50440"/>
                  </a:cubicBezTo>
                  <a:cubicBezTo>
                    <a:pt x="318953" y="50440"/>
                    <a:pt x="4539" y="362080"/>
                    <a:pt x="0" y="748204"/>
                  </a:cubicBezTo>
                  <a:cubicBezTo>
                    <a:pt x="0" y="750978"/>
                    <a:pt x="0" y="770650"/>
                    <a:pt x="0" y="773424"/>
                  </a:cubicBezTo>
                  <a:moveTo>
                    <a:pt x="1412340" y="773424"/>
                  </a:moveTo>
                  <a:cubicBezTo>
                    <a:pt x="1412340" y="770650"/>
                    <a:pt x="1412340" y="759385"/>
                    <a:pt x="1412340" y="756611"/>
                  </a:cubicBezTo>
                  <a:lnTo>
                    <a:pt x="2320273" y="756611"/>
                  </a:lnTo>
                  <a:moveTo>
                    <a:pt x="1412340" y="773424"/>
                  </a:moveTo>
                  <a:cubicBezTo>
                    <a:pt x="1407884" y="1154878"/>
                    <a:pt x="1096226" y="1462781"/>
                    <a:pt x="706212" y="1462781"/>
                  </a:cubicBezTo>
                  <a:cubicBezTo>
                    <a:pt x="316197" y="1462781"/>
                    <a:pt x="0" y="1158828"/>
                    <a:pt x="0" y="773508"/>
                  </a:cubicBezTo>
                  <a:moveTo>
                    <a:pt x="1109680" y="756611"/>
                  </a:moveTo>
                  <a:cubicBezTo>
                    <a:pt x="1109680" y="975760"/>
                    <a:pt x="929021" y="1153411"/>
                    <a:pt x="706161" y="1153411"/>
                  </a:cubicBezTo>
                  <a:cubicBezTo>
                    <a:pt x="483301" y="1153411"/>
                    <a:pt x="302644" y="975760"/>
                    <a:pt x="302644" y="756611"/>
                  </a:cubicBezTo>
                  <a:cubicBezTo>
                    <a:pt x="302644" y="533747"/>
                    <a:pt x="483306" y="353085"/>
                    <a:pt x="706170" y="353085"/>
                  </a:cubicBezTo>
                  <a:cubicBezTo>
                    <a:pt x="929034" y="353085"/>
                    <a:pt x="1109696" y="533747"/>
                    <a:pt x="1109696" y="756611"/>
                  </a:cubicBezTo>
                </a:path>
              </a:pathLst>
            </a:custGeom>
            <a:noFill/>
            <a:ln w="12609">
              <a:solidFill>
                <a:srgbClr val="EBEBEB"/>
              </a:solidFill>
            </a:ln>
          </p:spPr>
          <p:txBody>
            <a:bodyPr rtlCol="0" anchor="ctr"/>
            <a:lstStyle/>
            <a:p>
              <a:pPr algn="ctr"/>
              <a:endParaRPr sz="1200">
                <a:latin typeface="DM Sans" pitchFamily="2" charset="77"/>
              </a:endParaRPr>
            </a:p>
          </p:txBody>
        </p:sp>
        <p:grpSp>
          <p:nvGrpSpPr>
            <p:cNvPr id="49" name="Group 48">
              <a:extLst>
                <a:ext uri="{FF2B5EF4-FFF2-40B4-BE49-F238E27FC236}">
                  <a16:creationId xmlns:a16="http://schemas.microsoft.com/office/drawing/2014/main" id="{B9519F66-3DEA-20C8-D58A-FC64392E2889}"/>
                </a:ext>
              </a:extLst>
            </p:cNvPr>
            <p:cNvGrpSpPr/>
            <p:nvPr/>
          </p:nvGrpSpPr>
          <p:grpSpPr>
            <a:xfrm>
              <a:off x="4212555" y="3419785"/>
              <a:ext cx="1542121" cy="908564"/>
              <a:chOff x="3026412" y="4035258"/>
              <a:chExt cx="2056161" cy="1211418"/>
            </a:xfrm>
          </p:grpSpPr>
          <p:sp>
            <p:nvSpPr>
              <p:cNvPr id="50" name="Rounded Rectangle 16">
                <a:extLst>
                  <a:ext uri="{FF2B5EF4-FFF2-40B4-BE49-F238E27FC236}">
                    <a16:creationId xmlns:a16="http://schemas.microsoft.com/office/drawing/2014/main" id="{6561E121-B1DA-1A0B-C500-5295DAE2AA54}"/>
                  </a:ext>
                </a:extLst>
              </p:cNvPr>
              <p:cNvSpPr/>
              <p:nvPr/>
            </p:nvSpPr>
            <p:spPr>
              <a:xfrm>
                <a:off x="3026412" y="4035258"/>
                <a:ext cx="2056161" cy="1211418"/>
              </a:xfrm>
              <a:custGeom>
                <a:avLst/>
                <a:gdLst/>
                <a:ahLst/>
                <a:cxnLst/>
                <a:rect l="0" t="0" r="0" b="0"/>
                <a:pathLst>
                  <a:path w="2723916" h="1211418">
                    <a:moveTo>
                      <a:pt x="2723832" y="442197"/>
                    </a:moveTo>
                    <a:lnTo>
                      <a:pt x="2723832" y="453966"/>
                    </a:lnTo>
                    <a:lnTo>
                      <a:pt x="32" y="453966"/>
                    </a:lnTo>
                    <a:lnTo>
                      <a:pt x="32" y="442197"/>
                    </a:lnTo>
                    <a:cubicBezTo>
                      <a:pt x="32" y="197979"/>
                      <a:pt x="198012" y="0"/>
                      <a:pt x="442229" y="0"/>
                    </a:cubicBezTo>
                    <a:lnTo>
                      <a:pt x="2281719" y="0"/>
                    </a:lnTo>
                    <a:cubicBezTo>
                      <a:pt x="2525936" y="0"/>
                      <a:pt x="2723916" y="197979"/>
                      <a:pt x="2723916" y="442197"/>
                    </a:cubicBezTo>
                    <a:close/>
                    <a:moveTo>
                      <a:pt x="2723832" y="765017"/>
                    </a:moveTo>
                    <a:lnTo>
                      <a:pt x="32" y="765017"/>
                    </a:lnTo>
                    <a:lnTo>
                      <a:pt x="32" y="453966"/>
                    </a:lnTo>
                    <a:lnTo>
                      <a:pt x="2723832" y="453966"/>
                    </a:lnTo>
                    <a:close/>
                    <a:moveTo>
                      <a:pt x="2723836" y="765017"/>
                    </a:moveTo>
                    <a:lnTo>
                      <a:pt x="2723836" y="776591"/>
                    </a:lnTo>
                    <a:cubicBezTo>
                      <a:pt x="2723836" y="1016738"/>
                      <a:pt x="2525859" y="1211418"/>
                      <a:pt x="2281647" y="1211418"/>
                    </a:cubicBezTo>
                    <a:lnTo>
                      <a:pt x="442189" y="1211418"/>
                    </a:lnTo>
                    <a:cubicBezTo>
                      <a:pt x="197976" y="1211418"/>
                      <a:pt x="0" y="1016738"/>
                      <a:pt x="0" y="776591"/>
                    </a:cubicBezTo>
                    <a:lnTo>
                      <a:pt x="0" y="765017"/>
                    </a:lnTo>
                    <a:close/>
                  </a:path>
                </a:pathLst>
              </a:custGeom>
              <a:solidFill>
                <a:srgbClr val="EBEBEB"/>
              </a:solidFill>
              <a:ln>
                <a:noFill/>
              </a:ln>
            </p:spPr>
            <p:txBody>
              <a:bodyPr rtlCol="0" anchor="ctr"/>
              <a:lstStyle/>
              <a:p>
                <a:pPr algn="ctr"/>
                <a:endParaRPr sz="1200">
                  <a:latin typeface="DM Sans" pitchFamily="2" charset="77"/>
                </a:endParaRPr>
              </a:p>
            </p:txBody>
          </p:sp>
          <p:sp>
            <p:nvSpPr>
              <p:cNvPr id="51" name="Rounded Rectangle 17">
                <a:extLst>
                  <a:ext uri="{FF2B5EF4-FFF2-40B4-BE49-F238E27FC236}">
                    <a16:creationId xmlns:a16="http://schemas.microsoft.com/office/drawing/2014/main" id="{70A7B0D3-67FD-87DF-F9FC-ED7EE3601179}"/>
                  </a:ext>
                </a:extLst>
              </p:cNvPr>
              <p:cNvSpPr/>
              <p:nvPr/>
            </p:nvSpPr>
            <p:spPr>
              <a:xfrm>
                <a:off x="3026412" y="4035258"/>
                <a:ext cx="2056161" cy="1211418"/>
              </a:xfrm>
              <a:custGeom>
                <a:avLst/>
                <a:gdLst/>
                <a:ahLst/>
                <a:cxnLst/>
                <a:rect l="0" t="0" r="0" b="0"/>
                <a:pathLst>
                  <a:path w="2723916" h="1211418">
                    <a:moveTo>
                      <a:pt x="32" y="453966"/>
                    </a:moveTo>
                    <a:lnTo>
                      <a:pt x="32" y="442197"/>
                    </a:lnTo>
                    <a:cubicBezTo>
                      <a:pt x="32" y="197979"/>
                      <a:pt x="198012" y="0"/>
                      <a:pt x="442229" y="0"/>
                    </a:cubicBezTo>
                    <a:lnTo>
                      <a:pt x="2281719" y="0"/>
                    </a:lnTo>
                    <a:cubicBezTo>
                      <a:pt x="2525936" y="0"/>
                      <a:pt x="2723916" y="197979"/>
                      <a:pt x="2723916" y="442197"/>
                    </a:cubicBezTo>
                    <a:lnTo>
                      <a:pt x="2723832" y="442197"/>
                    </a:lnTo>
                    <a:lnTo>
                      <a:pt x="2723832" y="453966"/>
                    </a:lnTo>
                    <a:moveTo>
                      <a:pt x="2723832" y="453966"/>
                    </a:moveTo>
                    <a:lnTo>
                      <a:pt x="2723832" y="765017"/>
                    </a:lnTo>
                    <a:moveTo>
                      <a:pt x="32" y="765017"/>
                    </a:moveTo>
                    <a:lnTo>
                      <a:pt x="32" y="453966"/>
                    </a:lnTo>
                    <a:moveTo>
                      <a:pt x="2723836" y="765017"/>
                    </a:moveTo>
                    <a:lnTo>
                      <a:pt x="2723836" y="776591"/>
                    </a:lnTo>
                    <a:cubicBezTo>
                      <a:pt x="2723836" y="1016738"/>
                      <a:pt x="2525859" y="1211418"/>
                      <a:pt x="2281647" y="1211418"/>
                    </a:cubicBezTo>
                    <a:lnTo>
                      <a:pt x="442189" y="1211418"/>
                    </a:lnTo>
                    <a:cubicBezTo>
                      <a:pt x="197976" y="1211418"/>
                      <a:pt x="0" y="1016738"/>
                      <a:pt x="0" y="776591"/>
                    </a:cubicBezTo>
                    <a:lnTo>
                      <a:pt x="0" y="765017"/>
                    </a:lnTo>
                    <a:lnTo>
                      <a:pt x="84" y="765017"/>
                    </a:lnTo>
                  </a:path>
                </a:pathLst>
              </a:custGeom>
              <a:noFill/>
              <a:ln w="12609">
                <a:solidFill>
                  <a:srgbClr val="FFFFFF"/>
                </a:solidFill>
              </a:ln>
            </p:spPr>
            <p:txBody>
              <a:bodyPr rtlCol="0" anchor="ctr"/>
              <a:lstStyle/>
              <a:p>
                <a:pPr algn="ctr"/>
                <a:endParaRPr sz="1200">
                  <a:latin typeface="DM Sans" pitchFamily="2" charset="77"/>
                </a:endParaRPr>
              </a:p>
            </p:txBody>
          </p:sp>
        </p:grpSp>
        <p:sp>
          <p:nvSpPr>
            <p:cNvPr id="52" name="TextBox 51">
              <a:extLst>
                <a:ext uri="{FF2B5EF4-FFF2-40B4-BE49-F238E27FC236}">
                  <a16:creationId xmlns:a16="http://schemas.microsoft.com/office/drawing/2014/main" id="{BE3FDA30-AAC0-07DE-8A1E-3B1EB1EA5CB5}"/>
                </a:ext>
              </a:extLst>
            </p:cNvPr>
            <p:cNvSpPr txBox="1"/>
            <p:nvPr/>
          </p:nvSpPr>
          <p:spPr>
            <a:xfrm>
              <a:off x="4754818" y="3832769"/>
              <a:ext cx="945931" cy="319305"/>
            </a:xfrm>
            <a:prstGeom prst="rect">
              <a:avLst/>
            </a:prstGeom>
            <a:noFill/>
            <a:ln>
              <a:noFill/>
            </a:ln>
          </p:spPr>
          <p:txBody>
            <a:bodyPr wrap="none" lIns="0" tIns="0" rIns="0" bIns="0" anchor="t">
              <a:spAutoFit/>
            </a:bodyPr>
            <a:lstStyle/>
            <a:p>
              <a:pPr algn="l"/>
              <a:r>
                <a:rPr sz="900">
                  <a:solidFill>
                    <a:srgbClr val="484848"/>
                  </a:solidFill>
                  <a:latin typeface="DM Sans" pitchFamily="2" charset="77"/>
                </a:rPr>
                <a:t>Asking the model to
perform a task without
examples</a:t>
              </a:r>
            </a:p>
          </p:txBody>
        </p:sp>
        <p:sp>
          <p:nvSpPr>
            <p:cNvPr id="53" name="TextBox 52">
              <a:extLst>
                <a:ext uri="{FF2B5EF4-FFF2-40B4-BE49-F238E27FC236}">
                  <a16:creationId xmlns:a16="http://schemas.microsoft.com/office/drawing/2014/main" id="{4ACB7EB9-C5A0-84FC-AC0F-84EBB5ACC511}"/>
                </a:ext>
              </a:extLst>
            </p:cNvPr>
            <p:cNvSpPr txBox="1"/>
            <p:nvPr/>
          </p:nvSpPr>
          <p:spPr>
            <a:xfrm>
              <a:off x="3969875" y="2745140"/>
              <a:ext cx="91341" cy="189218"/>
            </a:xfrm>
            <a:prstGeom prst="rect">
              <a:avLst/>
            </a:prstGeom>
            <a:noFill/>
            <a:ln>
              <a:noFill/>
            </a:ln>
          </p:spPr>
          <p:txBody>
            <a:bodyPr wrap="none" lIns="0" tIns="0" rIns="0" bIns="0" anchor="t">
              <a:spAutoFit/>
            </a:bodyPr>
            <a:lstStyle/>
            <a:p>
              <a:pPr algn="ctr"/>
              <a:r>
                <a:rPr sz="1600">
                  <a:solidFill>
                    <a:srgbClr val="484848"/>
                  </a:solidFill>
                  <a:latin typeface="DM Sans" pitchFamily="2" charset="77"/>
                </a:rPr>
                <a:t>2</a:t>
              </a:r>
            </a:p>
          </p:txBody>
        </p:sp>
        <p:sp>
          <p:nvSpPr>
            <p:cNvPr id="54" name="TextBox 53">
              <a:extLst>
                <a:ext uri="{FF2B5EF4-FFF2-40B4-BE49-F238E27FC236}">
                  <a16:creationId xmlns:a16="http://schemas.microsoft.com/office/drawing/2014/main" id="{04C857B5-58E3-C395-7B39-427244DC29D0}"/>
                </a:ext>
              </a:extLst>
            </p:cNvPr>
            <p:cNvSpPr txBox="1"/>
            <p:nvPr/>
          </p:nvSpPr>
          <p:spPr>
            <a:xfrm>
              <a:off x="5365196" y="2609581"/>
              <a:ext cx="1005990" cy="124174"/>
            </a:xfrm>
            <a:prstGeom prst="rect">
              <a:avLst/>
            </a:prstGeom>
            <a:noFill/>
            <a:ln>
              <a:noFill/>
            </a:ln>
          </p:spPr>
          <p:txBody>
            <a:bodyPr wrap="none" lIns="0" tIns="0" rIns="0" bIns="0" anchor="t">
              <a:spAutoFit/>
            </a:bodyPr>
            <a:lstStyle/>
            <a:p>
              <a:pPr algn="l"/>
              <a:r>
                <a:rPr sz="1050" dirty="0">
                  <a:solidFill>
                    <a:srgbClr val="484848"/>
                  </a:solidFill>
                  <a:latin typeface="DM Sans" pitchFamily="2" charset="77"/>
                </a:rPr>
                <a:t>One-shot Prompting</a:t>
              </a:r>
            </a:p>
          </p:txBody>
        </p:sp>
        <p:sp>
          <p:nvSpPr>
            <p:cNvPr id="55" name="TextBox 54">
              <a:extLst>
                <a:ext uri="{FF2B5EF4-FFF2-40B4-BE49-F238E27FC236}">
                  <a16:creationId xmlns:a16="http://schemas.microsoft.com/office/drawing/2014/main" id="{3DB9475C-7C75-9D0B-7A2C-6ABA377BF77E}"/>
                </a:ext>
              </a:extLst>
            </p:cNvPr>
            <p:cNvSpPr txBox="1"/>
            <p:nvPr/>
          </p:nvSpPr>
          <p:spPr>
            <a:xfrm>
              <a:off x="5397936" y="2830260"/>
              <a:ext cx="868355" cy="319305"/>
            </a:xfrm>
            <a:prstGeom prst="rect">
              <a:avLst/>
            </a:prstGeom>
            <a:noFill/>
            <a:ln>
              <a:noFill/>
            </a:ln>
          </p:spPr>
          <p:txBody>
            <a:bodyPr wrap="square" lIns="0" tIns="0" rIns="0" bIns="0" anchor="t">
              <a:spAutoFit/>
            </a:bodyPr>
            <a:lstStyle/>
            <a:p>
              <a:pPr algn="l"/>
              <a:r>
                <a:rPr sz="900" dirty="0">
                  <a:solidFill>
                    <a:srgbClr val="484848"/>
                  </a:solidFill>
                  <a:latin typeface="DM Sans" pitchFamily="2" charset="77"/>
                </a:rPr>
                <a:t>Providing a single example</a:t>
              </a:r>
              <a:r>
                <a:rPr lang="en-US" sz="900" dirty="0">
                  <a:solidFill>
                    <a:srgbClr val="484848"/>
                  </a:solidFill>
                  <a:latin typeface="DM Sans" pitchFamily="2" charset="77"/>
                </a:rPr>
                <a:t> </a:t>
              </a:r>
              <a:r>
                <a:rPr sz="900" dirty="0">
                  <a:solidFill>
                    <a:srgbClr val="484848"/>
                  </a:solidFill>
                  <a:latin typeface="DM Sans" pitchFamily="2" charset="77"/>
                </a:rPr>
                <a:t>to guide the model</a:t>
              </a:r>
            </a:p>
          </p:txBody>
        </p:sp>
        <p:sp>
          <p:nvSpPr>
            <p:cNvPr id="56" name="TextBox 55">
              <a:extLst>
                <a:ext uri="{FF2B5EF4-FFF2-40B4-BE49-F238E27FC236}">
                  <a16:creationId xmlns:a16="http://schemas.microsoft.com/office/drawing/2014/main" id="{552A3E3D-800A-6F66-0995-236F247FAD67}"/>
                </a:ext>
              </a:extLst>
            </p:cNvPr>
            <p:cNvSpPr txBox="1"/>
            <p:nvPr/>
          </p:nvSpPr>
          <p:spPr>
            <a:xfrm>
              <a:off x="5065710" y="1685884"/>
              <a:ext cx="93843" cy="189218"/>
            </a:xfrm>
            <a:prstGeom prst="rect">
              <a:avLst/>
            </a:prstGeom>
            <a:noFill/>
            <a:ln>
              <a:noFill/>
            </a:ln>
          </p:spPr>
          <p:txBody>
            <a:bodyPr wrap="none" lIns="0" tIns="0" rIns="0" bIns="0" anchor="t">
              <a:spAutoFit/>
            </a:bodyPr>
            <a:lstStyle/>
            <a:p>
              <a:pPr algn="ctr"/>
              <a:r>
                <a:rPr sz="1600">
                  <a:solidFill>
                    <a:srgbClr val="484848"/>
                  </a:solidFill>
                  <a:latin typeface="DM Sans" pitchFamily="2" charset="77"/>
                </a:rPr>
                <a:t>3</a:t>
              </a:r>
            </a:p>
          </p:txBody>
        </p:sp>
        <p:sp>
          <p:nvSpPr>
            <p:cNvPr id="57" name="TextBox 56">
              <a:extLst>
                <a:ext uri="{FF2B5EF4-FFF2-40B4-BE49-F238E27FC236}">
                  <a16:creationId xmlns:a16="http://schemas.microsoft.com/office/drawing/2014/main" id="{AF0C8F51-F476-B475-8EF2-C69CBD8830A7}"/>
                </a:ext>
              </a:extLst>
            </p:cNvPr>
            <p:cNvSpPr txBox="1"/>
            <p:nvPr/>
          </p:nvSpPr>
          <p:spPr>
            <a:xfrm>
              <a:off x="2895931" y="1557522"/>
              <a:ext cx="998483" cy="124174"/>
            </a:xfrm>
            <a:prstGeom prst="rect">
              <a:avLst/>
            </a:prstGeom>
            <a:noFill/>
            <a:ln>
              <a:noFill/>
            </a:ln>
          </p:spPr>
          <p:txBody>
            <a:bodyPr wrap="none" lIns="0" tIns="0" rIns="0" bIns="0" anchor="t">
              <a:spAutoFit/>
            </a:bodyPr>
            <a:lstStyle/>
            <a:p>
              <a:pPr algn="r"/>
              <a:r>
                <a:rPr sz="1050" dirty="0">
                  <a:solidFill>
                    <a:srgbClr val="484848"/>
                  </a:solidFill>
                  <a:latin typeface="DM Sans" pitchFamily="2" charset="77"/>
                </a:rPr>
                <a:t>Few-shot Prompting</a:t>
              </a:r>
            </a:p>
          </p:txBody>
        </p:sp>
        <p:sp>
          <p:nvSpPr>
            <p:cNvPr id="58" name="TextBox 57">
              <a:extLst>
                <a:ext uri="{FF2B5EF4-FFF2-40B4-BE49-F238E27FC236}">
                  <a16:creationId xmlns:a16="http://schemas.microsoft.com/office/drawing/2014/main" id="{2D1AFBCE-DD0E-E9A2-B5F2-5D5572285B4A}"/>
                </a:ext>
              </a:extLst>
            </p:cNvPr>
            <p:cNvSpPr txBox="1"/>
            <p:nvPr/>
          </p:nvSpPr>
          <p:spPr>
            <a:xfrm>
              <a:off x="4682454" y="3594406"/>
              <a:ext cx="1019754" cy="124174"/>
            </a:xfrm>
            <a:prstGeom prst="rect">
              <a:avLst/>
            </a:prstGeom>
            <a:noFill/>
            <a:ln>
              <a:noFill/>
            </a:ln>
          </p:spPr>
          <p:txBody>
            <a:bodyPr wrap="none" lIns="0" tIns="0" rIns="0" bIns="0" anchor="t">
              <a:spAutoFit/>
            </a:bodyPr>
            <a:lstStyle/>
            <a:p>
              <a:pPr algn="l"/>
              <a:r>
                <a:rPr sz="1050" dirty="0">
                  <a:solidFill>
                    <a:srgbClr val="484848"/>
                  </a:solidFill>
                  <a:latin typeface="DM Sans" pitchFamily="2" charset="77"/>
                </a:rPr>
                <a:t>Zero-shot Prompting</a:t>
              </a:r>
            </a:p>
          </p:txBody>
        </p:sp>
        <p:sp>
          <p:nvSpPr>
            <p:cNvPr id="59" name="TextBox 58">
              <a:extLst>
                <a:ext uri="{FF2B5EF4-FFF2-40B4-BE49-F238E27FC236}">
                  <a16:creationId xmlns:a16="http://schemas.microsoft.com/office/drawing/2014/main" id="{2F48C402-5EBB-B65C-0221-735D7C859B8A}"/>
                </a:ext>
              </a:extLst>
            </p:cNvPr>
            <p:cNvSpPr txBox="1"/>
            <p:nvPr/>
          </p:nvSpPr>
          <p:spPr>
            <a:xfrm>
              <a:off x="2991978" y="3804395"/>
              <a:ext cx="48798" cy="189218"/>
            </a:xfrm>
            <a:prstGeom prst="rect">
              <a:avLst/>
            </a:prstGeom>
            <a:noFill/>
            <a:ln>
              <a:noFill/>
            </a:ln>
          </p:spPr>
          <p:txBody>
            <a:bodyPr wrap="none" lIns="0" tIns="0" rIns="0" bIns="0" anchor="t">
              <a:spAutoFit/>
            </a:bodyPr>
            <a:lstStyle/>
            <a:p>
              <a:pPr algn="ctr"/>
              <a:r>
                <a:rPr sz="1600">
                  <a:solidFill>
                    <a:srgbClr val="484848"/>
                  </a:solidFill>
                  <a:latin typeface="DM Sans" pitchFamily="2" charset="77"/>
                </a:rPr>
                <a:t>1</a:t>
              </a:r>
            </a:p>
          </p:txBody>
        </p:sp>
        <p:sp>
          <p:nvSpPr>
            <p:cNvPr id="60" name="TextBox 59">
              <a:extLst>
                <a:ext uri="{FF2B5EF4-FFF2-40B4-BE49-F238E27FC236}">
                  <a16:creationId xmlns:a16="http://schemas.microsoft.com/office/drawing/2014/main" id="{357FFE66-9D13-E68E-C9DF-729302CC8975}"/>
                </a:ext>
              </a:extLst>
            </p:cNvPr>
            <p:cNvSpPr txBox="1"/>
            <p:nvPr/>
          </p:nvSpPr>
          <p:spPr>
            <a:xfrm>
              <a:off x="2926402" y="1771004"/>
              <a:ext cx="915500" cy="319305"/>
            </a:xfrm>
            <a:prstGeom prst="rect">
              <a:avLst/>
            </a:prstGeom>
            <a:noFill/>
            <a:ln>
              <a:noFill/>
            </a:ln>
          </p:spPr>
          <p:txBody>
            <a:bodyPr wrap="square" lIns="0" tIns="0" rIns="0" bIns="0" anchor="t">
              <a:spAutoFit/>
            </a:bodyPr>
            <a:lstStyle/>
            <a:p>
              <a:pPr algn="r"/>
              <a:r>
                <a:rPr sz="900" dirty="0">
                  <a:solidFill>
                    <a:srgbClr val="484848"/>
                  </a:solidFill>
                  <a:latin typeface="DM Sans" pitchFamily="2" charset="77"/>
                </a:rPr>
                <a:t>Offering multiple examples</a:t>
              </a:r>
              <a:r>
                <a:rPr lang="en-US" sz="900" dirty="0">
                  <a:solidFill>
                    <a:srgbClr val="484848"/>
                  </a:solidFill>
                  <a:latin typeface="DM Sans" pitchFamily="2" charset="77"/>
                </a:rPr>
                <a:t> </a:t>
              </a:r>
              <a:r>
                <a:rPr sz="900" dirty="0">
                  <a:solidFill>
                    <a:srgbClr val="484848"/>
                  </a:solidFill>
                  <a:latin typeface="DM Sans" pitchFamily="2" charset="77"/>
                </a:rPr>
                <a:t>for better understanding</a:t>
              </a:r>
            </a:p>
          </p:txBody>
        </p:sp>
        <p:sp>
          <p:nvSpPr>
            <p:cNvPr id="61" name="Rounded Rectangle 29">
              <a:extLst>
                <a:ext uri="{FF2B5EF4-FFF2-40B4-BE49-F238E27FC236}">
                  <a16:creationId xmlns:a16="http://schemas.microsoft.com/office/drawing/2014/main" id="{82B4557B-71CD-23F6-7B65-C4F3F9D1B342}"/>
                </a:ext>
              </a:extLst>
            </p:cNvPr>
            <p:cNvSpPr/>
            <p:nvPr/>
          </p:nvSpPr>
          <p:spPr>
            <a:xfrm>
              <a:off x="4939240" y="2628492"/>
              <a:ext cx="362579" cy="367275"/>
            </a:xfrm>
            <a:custGeom>
              <a:avLst/>
              <a:gdLst/>
              <a:ahLst/>
              <a:cxnLst/>
              <a:rect l="0" t="0" r="0" b="0"/>
              <a:pathLst>
                <a:path w="483438" h="489700">
                  <a:moveTo>
                    <a:pt x="420339" y="207611"/>
                  </a:moveTo>
                  <a:lnTo>
                    <a:pt x="420339" y="237497"/>
                  </a:lnTo>
                  <a:cubicBezTo>
                    <a:pt x="420339" y="249104"/>
                    <a:pt x="410929" y="258514"/>
                    <a:pt x="399322" y="258514"/>
                  </a:cubicBezTo>
                  <a:lnTo>
                    <a:pt x="357288" y="258514"/>
                  </a:lnTo>
                  <a:cubicBezTo>
                    <a:pt x="345681" y="258514"/>
                    <a:pt x="336271" y="249104"/>
                    <a:pt x="336271" y="237497"/>
                  </a:cubicBezTo>
                  <a:lnTo>
                    <a:pt x="336271" y="207611"/>
                  </a:lnTo>
                  <a:cubicBezTo>
                    <a:pt x="288157" y="186612"/>
                    <a:pt x="262921" y="133327"/>
                    <a:pt x="277159" y="82799"/>
                  </a:cubicBezTo>
                  <a:cubicBezTo>
                    <a:pt x="291396" y="32270"/>
                    <a:pt x="340739" y="0"/>
                    <a:pt x="392738" y="7210"/>
                  </a:cubicBezTo>
                  <a:cubicBezTo>
                    <a:pt x="444737" y="14420"/>
                    <a:pt x="483438" y="58899"/>
                    <a:pt x="483390" y="111395"/>
                  </a:cubicBezTo>
                  <a:cubicBezTo>
                    <a:pt x="483352" y="153144"/>
                    <a:pt x="458603" y="190911"/>
                    <a:pt x="420339" y="207611"/>
                  </a:cubicBezTo>
                  <a:close/>
                  <a:moveTo>
                    <a:pt x="420339" y="205971"/>
                  </a:moveTo>
                  <a:lnTo>
                    <a:pt x="336271" y="205971"/>
                  </a:lnTo>
                  <a:moveTo>
                    <a:pt x="378305" y="258514"/>
                  </a:moveTo>
                  <a:lnTo>
                    <a:pt x="378305" y="290039"/>
                  </a:lnTo>
                  <a:moveTo>
                    <a:pt x="105084" y="290039"/>
                  </a:moveTo>
                  <a:lnTo>
                    <a:pt x="105084" y="226988"/>
                  </a:lnTo>
                  <a:moveTo>
                    <a:pt x="63050" y="489700"/>
                  </a:moveTo>
                  <a:lnTo>
                    <a:pt x="52542" y="363599"/>
                  </a:lnTo>
                  <a:lnTo>
                    <a:pt x="0" y="363599"/>
                  </a:lnTo>
                  <a:lnTo>
                    <a:pt x="0" y="290039"/>
                  </a:lnTo>
                  <a:cubicBezTo>
                    <a:pt x="0" y="232002"/>
                    <a:pt x="47048" y="184954"/>
                    <a:pt x="105084" y="184954"/>
                  </a:cubicBezTo>
                  <a:cubicBezTo>
                    <a:pt x="163121" y="184954"/>
                    <a:pt x="210169" y="232002"/>
                    <a:pt x="210169" y="290039"/>
                  </a:cubicBezTo>
                  <a:lnTo>
                    <a:pt x="210169" y="363599"/>
                  </a:lnTo>
                  <a:lnTo>
                    <a:pt x="157627" y="363599"/>
                  </a:lnTo>
                  <a:lnTo>
                    <a:pt x="147118" y="489700"/>
                  </a:lnTo>
                  <a:close/>
                  <a:moveTo>
                    <a:pt x="41697" y="42522"/>
                  </a:moveTo>
                  <a:cubicBezTo>
                    <a:pt x="64714" y="66394"/>
                    <a:pt x="96451" y="79876"/>
                    <a:pt x="129611" y="79869"/>
                  </a:cubicBezTo>
                  <a:cubicBezTo>
                    <a:pt x="146232" y="79873"/>
                    <a:pt x="162680" y="76491"/>
                    <a:pt x="177950" y="69928"/>
                  </a:cubicBezTo>
                  <a:moveTo>
                    <a:pt x="31525" y="79869"/>
                  </a:moveTo>
                  <a:cubicBezTo>
                    <a:pt x="31525" y="39244"/>
                    <a:pt x="64459" y="6310"/>
                    <a:pt x="105084" y="6310"/>
                  </a:cubicBezTo>
                  <a:cubicBezTo>
                    <a:pt x="145710" y="6310"/>
                    <a:pt x="178644" y="39244"/>
                    <a:pt x="178644" y="79869"/>
                  </a:cubicBezTo>
                  <a:cubicBezTo>
                    <a:pt x="178644" y="120495"/>
                    <a:pt x="145710" y="153429"/>
                    <a:pt x="105084" y="153429"/>
                  </a:cubicBezTo>
                  <a:cubicBezTo>
                    <a:pt x="64459" y="153429"/>
                    <a:pt x="31525" y="120495"/>
                    <a:pt x="31525" y="79869"/>
                  </a:cubicBezTo>
                  <a:close/>
                </a:path>
              </a:pathLst>
            </a:custGeom>
            <a:noFill/>
            <a:ln w="12609">
              <a:solidFill>
                <a:srgbClr val="4E88E7"/>
              </a:solidFill>
            </a:ln>
          </p:spPr>
          <p:txBody>
            <a:bodyPr rtlCol="0" anchor="ctr"/>
            <a:lstStyle/>
            <a:p>
              <a:pPr algn="ctr"/>
              <a:endParaRPr sz="1200">
                <a:latin typeface="DM Sans" pitchFamily="2" charset="77"/>
              </a:endParaRPr>
            </a:p>
          </p:txBody>
        </p:sp>
        <p:sp>
          <p:nvSpPr>
            <p:cNvPr id="62" name="Rounded Rectangle 30">
              <a:extLst>
                <a:ext uri="{FF2B5EF4-FFF2-40B4-BE49-F238E27FC236}">
                  <a16:creationId xmlns:a16="http://schemas.microsoft.com/office/drawing/2014/main" id="{AC9445E8-E885-76D1-BA56-9D432CB2CF8D}"/>
                </a:ext>
              </a:extLst>
            </p:cNvPr>
            <p:cNvSpPr/>
            <p:nvPr/>
          </p:nvSpPr>
          <p:spPr>
            <a:xfrm>
              <a:off x="3920969" y="1572870"/>
              <a:ext cx="204915" cy="364477"/>
            </a:xfrm>
            <a:custGeom>
              <a:avLst/>
              <a:gdLst/>
              <a:ahLst/>
              <a:cxnLst/>
              <a:rect l="0" t="0" r="0" b="0"/>
              <a:pathLst>
                <a:path w="273220" h="485969">
                  <a:moveTo>
                    <a:pt x="0" y="269181"/>
                  </a:moveTo>
                  <a:lnTo>
                    <a:pt x="123789" y="173953"/>
                  </a:lnTo>
                  <a:cubicBezTo>
                    <a:pt x="131346" y="168135"/>
                    <a:pt x="141873" y="168135"/>
                    <a:pt x="149430" y="173953"/>
                  </a:cubicBezTo>
                  <a:lnTo>
                    <a:pt x="273220" y="269181"/>
                  </a:lnTo>
                  <a:moveTo>
                    <a:pt x="0" y="185113"/>
                  </a:moveTo>
                  <a:lnTo>
                    <a:pt x="123789" y="89885"/>
                  </a:lnTo>
                  <a:cubicBezTo>
                    <a:pt x="131346" y="84067"/>
                    <a:pt x="141873" y="84067"/>
                    <a:pt x="149430" y="89885"/>
                  </a:cubicBezTo>
                  <a:lnTo>
                    <a:pt x="273220" y="185113"/>
                  </a:lnTo>
                  <a:moveTo>
                    <a:pt x="0" y="101045"/>
                  </a:moveTo>
                  <a:lnTo>
                    <a:pt x="123789" y="5817"/>
                  </a:lnTo>
                  <a:cubicBezTo>
                    <a:pt x="131346" y="0"/>
                    <a:pt x="141873" y="0"/>
                    <a:pt x="149430" y="5817"/>
                  </a:cubicBezTo>
                  <a:lnTo>
                    <a:pt x="273220" y="101045"/>
                  </a:lnTo>
                  <a:moveTo>
                    <a:pt x="148989" y="282232"/>
                  </a:moveTo>
                  <a:lnTo>
                    <a:pt x="175933" y="337738"/>
                  </a:lnTo>
                  <a:lnTo>
                    <a:pt x="228370" y="337738"/>
                  </a:lnTo>
                  <a:cubicBezTo>
                    <a:pt x="233801" y="337521"/>
                    <a:pt x="238782" y="340740"/>
                    <a:pt x="240814" y="345780"/>
                  </a:cubicBezTo>
                  <a:cubicBezTo>
                    <a:pt x="242846" y="350821"/>
                    <a:pt x="241491" y="356595"/>
                    <a:pt x="237428" y="360205"/>
                  </a:cubicBezTo>
                  <a:lnTo>
                    <a:pt x="191905" y="407767"/>
                  </a:lnTo>
                  <a:lnTo>
                    <a:pt x="217126" y="465794"/>
                  </a:lnTo>
                  <a:cubicBezTo>
                    <a:pt x="219382" y="471237"/>
                    <a:pt x="217925" y="477511"/>
                    <a:pt x="213502" y="481403"/>
                  </a:cubicBezTo>
                  <a:cubicBezTo>
                    <a:pt x="209078" y="485294"/>
                    <a:pt x="202669" y="485939"/>
                    <a:pt x="197559" y="483007"/>
                  </a:cubicBezTo>
                  <a:lnTo>
                    <a:pt x="136610" y="448666"/>
                  </a:lnTo>
                  <a:lnTo>
                    <a:pt x="75661" y="483007"/>
                  </a:lnTo>
                  <a:cubicBezTo>
                    <a:pt x="70552" y="485969"/>
                    <a:pt x="64122" y="485337"/>
                    <a:pt x="59688" y="481436"/>
                  </a:cubicBezTo>
                  <a:cubicBezTo>
                    <a:pt x="55255" y="477536"/>
                    <a:pt x="53808" y="471239"/>
                    <a:pt x="56094" y="465794"/>
                  </a:cubicBezTo>
                  <a:lnTo>
                    <a:pt x="81314" y="407767"/>
                  </a:lnTo>
                  <a:lnTo>
                    <a:pt x="35728" y="360205"/>
                  </a:lnTo>
                  <a:cubicBezTo>
                    <a:pt x="31662" y="356593"/>
                    <a:pt x="30307" y="350813"/>
                    <a:pt x="32345" y="345770"/>
                  </a:cubicBezTo>
                  <a:cubicBezTo>
                    <a:pt x="34383" y="340727"/>
                    <a:pt x="39373" y="337511"/>
                    <a:pt x="44808" y="337738"/>
                  </a:cubicBezTo>
                  <a:lnTo>
                    <a:pt x="97350" y="337738"/>
                  </a:lnTo>
                  <a:lnTo>
                    <a:pt x="124357" y="282232"/>
                  </a:lnTo>
                  <a:cubicBezTo>
                    <a:pt x="126762" y="277657"/>
                    <a:pt x="131504" y="274792"/>
                    <a:pt x="136673" y="274792"/>
                  </a:cubicBezTo>
                  <a:cubicBezTo>
                    <a:pt x="141842" y="274792"/>
                    <a:pt x="146584" y="277657"/>
                    <a:pt x="148989" y="282232"/>
                  </a:cubicBezTo>
                  <a:close/>
                </a:path>
              </a:pathLst>
            </a:custGeom>
            <a:noFill/>
            <a:ln w="12609">
              <a:solidFill>
                <a:srgbClr val="1EABDA"/>
              </a:solidFill>
            </a:ln>
          </p:spPr>
          <p:txBody>
            <a:bodyPr rtlCol="0" anchor="ctr"/>
            <a:lstStyle/>
            <a:p>
              <a:pPr algn="ctr"/>
              <a:endParaRPr sz="1200">
                <a:latin typeface="DM Sans" pitchFamily="2" charset="77"/>
              </a:endParaRPr>
            </a:p>
          </p:txBody>
        </p:sp>
        <p:sp>
          <p:nvSpPr>
            <p:cNvPr id="63" name="Rounded Rectangle 31">
              <a:extLst>
                <a:ext uri="{FF2B5EF4-FFF2-40B4-BE49-F238E27FC236}">
                  <a16:creationId xmlns:a16="http://schemas.microsoft.com/office/drawing/2014/main" id="{A7F758A8-8424-46D9-143C-213250FECA35}"/>
                </a:ext>
              </a:extLst>
            </p:cNvPr>
            <p:cNvSpPr/>
            <p:nvPr/>
          </p:nvSpPr>
          <p:spPr>
            <a:xfrm>
              <a:off x="4296121" y="3692480"/>
              <a:ext cx="362543" cy="362543"/>
            </a:xfrm>
            <a:custGeom>
              <a:avLst/>
              <a:gdLst/>
              <a:ahLst/>
              <a:cxnLst/>
              <a:rect l="0" t="0" r="0" b="0"/>
              <a:pathLst>
                <a:path w="483390" h="483390">
                  <a:moveTo>
                    <a:pt x="231186" y="357288"/>
                  </a:moveTo>
                  <a:cubicBezTo>
                    <a:pt x="231186" y="287644"/>
                    <a:pt x="287644" y="231186"/>
                    <a:pt x="357288" y="231186"/>
                  </a:cubicBezTo>
                  <a:cubicBezTo>
                    <a:pt x="426932" y="231186"/>
                    <a:pt x="483390" y="287644"/>
                    <a:pt x="483390" y="357288"/>
                  </a:cubicBezTo>
                  <a:cubicBezTo>
                    <a:pt x="483390" y="426932"/>
                    <a:pt x="426932" y="483390"/>
                    <a:pt x="357288" y="483390"/>
                  </a:cubicBezTo>
                  <a:cubicBezTo>
                    <a:pt x="287644" y="483390"/>
                    <a:pt x="231186" y="426932"/>
                    <a:pt x="231186" y="357288"/>
                  </a:cubicBezTo>
                  <a:close/>
                  <a:moveTo>
                    <a:pt x="357288" y="387069"/>
                  </a:moveTo>
                  <a:lnTo>
                    <a:pt x="357288" y="366052"/>
                  </a:lnTo>
                  <a:cubicBezTo>
                    <a:pt x="379052" y="366052"/>
                    <a:pt x="396695" y="348409"/>
                    <a:pt x="396695" y="326645"/>
                  </a:cubicBezTo>
                  <a:cubicBezTo>
                    <a:pt x="396695" y="304881"/>
                    <a:pt x="379052" y="287238"/>
                    <a:pt x="357288" y="287238"/>
                  </a:cubicBezTo>
                  <a:cubicBezTo>
                    <a:pt x="335524" y="287238"/>
                    <a:pt x="317881" y="304881"/>
                    <a:pt x="317881" y="326645"/>
                  </a:cubicBezTo>
                  <a:moveTo>
                    <a:pt x="357288" y="429103"/>
                  </a:moveTo>
                  <a:cubicBezTo>
                    <a:pt x="354386" y="429103"/>
                    <a:pt x="352034" y="431455"/>
                    <a:pt x="352034" y="434357"/>
                  </a:cubicBezTo>
                  <a:cubicBezTo>
                    <a:pt x="352034" y="437259"/>
                    <a:pt x="354386" y="439612"/>
                    <a:pt x="357288" y="439612"/>
                  </a:cubicBezTo>
                  <a:cubicBezTo>
                    <a:pt x="360190" y="439612"/>
                    <a:pt x="362542" y="437259"/>
                    <a:pt x="362542" y="434357"/>
                  </a:cubicBezTo>
                  <a:cubicBezTo>
                    <a:pt x="362542" y="431455"/>
                    <a:pt x="360190" y="429103"/>
                    <a:pt x="357288" y="429103"/>
                  </a:cubicBezTo>
                  <a:moveTo>
                    <a:pt x="63050" y="273220"/>
                  </a:moveTo>
                  <a:lnTo>
                    <a:pt x="63050" y="35035"/>
                  </a:lnTo>
                  <a:cubicBezTo>
                    <a:pt x="63050" y="15685"/>
                    <a:pt x="78736" y="0"/>
                    <a:pt x="98086" y="0"/>
                  </a:cubicBezTo>
                  <a:lnTo>
                    <a:pt x="385304" y="0"/>
                  </a:lnTo>
                  <a:cubicBezTo>
                    <a:pt x="404653" y="0"/>
                    <a:pt x="420339" y="15685"/>
                    <a:pt x="420339" y="35035"/>
                  </a:cubicBezTo>
                  <a:lnTo>
                    <a:pt x="420339" y="189152"/>
                  </a:lnTo>
                  <a:moveTo>
                    <a:pt x="189152" y="357288"/>
                  </a:moveTo>
                  <a:lnTo>
                    <a:pt x="107669" y="357288"/>
                  </a:lnTo>
                  <a:cubicBezTo>
                    <a:pt x="56743" y="357285"/>
                    <a:pt x="12353" y="322626"/>
                    <a:pt x="0" y="273220"/>
                  </a:cubicBezTo>
                  <a:lnTo>
                    <a:pt x="210169" y="273220"/>
                  </a:lnTo>
                </a:path>
              </a:pathLst>
            </a:custGeom>
            <a:noFill/>
            <a:ln w="12609">
              <a:solidFill>
                <a:srgbClr val="969696"/>
              </a:solidFill>
            </a:ln>
          </p:spPr>
          <p:txBody>
            <a:bodyPr rtlCol="0" anchor="ctr"/>
            <a:lstStyle/>
            <a:p>
              <a:pPr algn="ctr"/>
              <a:endParaRPr sz="1200">
                <a:latin typeface="DM Sans" pitchFamily="2" charset="77"/>
              </a:endParaRPr>
            </a:p>
          </p:txBody>
        </p:sp>
      </p:grpSp>
    </p:spTree>
    <p:extLst>
      <p:ext uri="{BB962C8B-B14F-4D97-AF65-F5344CB8AC3E}">
        <p14:creationId xmlns:p14="http://schemas.microsoft.com/office/powerpoint/2010/main" val="19912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78"/>
        <p:cNvGrpSpPr/>
        <p:nvPr/>
      </p:nvGrpSpPr>
      <p:grpSpPr>
        <a:xfrm>
          <a:off x="0" y="0"/>
          <a:ext cx="0" cy="0"/>
          <a:chOff x="0" y="0"/>
          <a:chExt cx="0" cy="0"/>
        </a:xfrm>
      </p:grpSpPr>
      <p:sp>
        <p:nvSpPr>
          <p:cNvPr id="13279" name="Google Shape;13279;p447"/>
          <p:cNvSpPr txBox="1">
            <a:spLocks noGrp="1"/>
          </p:cNvSpPr>
          <p:nvPr>
            <p:ph type="subTitle" idx="3"/>
          </p:nvPr>
        </p:nvSpPr>
        <p:spPr>
          <a:xfrm>
            <a:off x="6274125" y="4514300"/>
            <a:ext cx="2523600" cy="36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solidFill>
                  <a:schemeClr val="dk2"/>
                </a:solidFill>
                <a:latin typeface="DM Sans" pitchFamily="2" charset="77"/>
              </a:rPr>
              <a:t>[role]</a:t>
            </a:r>
            <a:endParaRPr b="0">
              <a:solidFill>
                <a:schemeClr val="dk2"/>
              </a:solidFill>
              <a:latin typeface="DM Sans" pitchFamily="2" charset="77"/>
            </a:endParaRPr>
          </a:p>
        </p:txBody>
      </p:sp>
      <p:sp>
        <p:nvSpPr>
          <p:cNvPr id="13280" name="Google Shape;13280;p447"/>
          <p:cNvSpPr/>
          <p:nvPr/>
        </p:nvSpPr>
        <p:spPr>
          <a:xfrm>
            <a:off x="356625" y="1363475"/>
            <a:ext cx="5358300" cy="3511500"/>
          </a:xfrm>
          <a:prstGeom prst="round2DiagRect">
            <a:avLst>
              <a:gd name="adj1" fmla="val 33532"/>
              <a:gd name="adj2" fmla="val 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DM Sans" pitchFamily="2" charset="77"/>
              <a:sym typeface="Arial"/>
            </a:endParaRPr>
          </a:p>
        </p:txBody>
      </p:sp>
      <p:sp>
        <p:nvSpPr>
          <p:cNvPr id="13281" name="Google Shape;13281;p447"/>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[chapter]</a:t>
            </a:r>
            <a:endParaRPr>
              <a:latin typeface="DM Sans" pitchFamily="2" charset="77"/>
            </a:endParaRPr>
          </a:p>
        </p:txBody>
      </p:sp>
      <p:sp>
        <p:nvSpPr>
          <p:cNvPr id="13282" name="Google Shape;13282;p447"/>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M Sans" pitchFamily="2" charset="77"/>
              </a:rPr>
              <a:t>[title]</a:t>
            </a:r>
            <a:endParaRPr>
              <a:latin typeface="DM Sans" pitchFamily="2" charset="77"/>
            </a:endParaRPr>
          </a:p>
        </p:txBody>
      </p:sp>
      <p:pic>
        <p:nvPicPr>
          <p:cNvPr id="13283" name="Google Shape;13283;p447"/>
          <p:cNvPicPr preferRelativeResize="0"/>
          <p:nvPr/>
        </p:nvPicPr>
        <p:blipFill rotWithShape="1">
          <a:blip r:embed="rId3">
            <a:alphaModFix/>
          </a:blip>
          <a:srcRect t="14428" b="14427"/>
          <a:stretch/>
        </p:blipFill>
        <p:spPr>
          <a:xfrm>
            <a:off x="6275325" y="1363475"/>
            <a:ext cx="2521200" cy="2687400"/>
          </a:xfrm>
          <a:prstGeom prst="teardrop">
            <a:avLst>
              <a:gd name="adj" fmla="val 100000"/>
            </a:avLst>
          </a:prstGeom>
          <a:noFill/>
          <a:ln>
            <a:noFill/>
          </a:ln>
        </p:spPr>
      </p:pic>
      <p:sp>
        <p:nvSpPr>
          <p:cNvPr id="13284" name="Google Shape;13284;p447"/>
          <p:cNvSpPr txBox="1">
            <a:spLocks noGrp="1"/>
          </p:cNvSpPr>
          <p:nvPr>
            <p:ph type="subTitle" idx="3"/>
          </p:nvPr>
        </p:nvSpPr>
        <p:spPr>
          <a:xfrm>
            <a:off x="822825" y="1766400"/>
            <a:ext cx="4892100" cy="249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0">
                <a:solidFill>
                  <a:schemeClr val="lt1"/>
                </a:solidFill>
                <a:latin typeface="DM Sans" pitchFamily="2" charset="77"/>
              </a:rPr>
              <a:t>[quote]</a:t>
            </a:r>
            <a:endParaRPr sz="2400" b="0">
              <a:solidFill>
                <a:schemeClr val="lt1"/>
              </a:solidFill>
              <a:latin typeface="DM Sans" pitchFamily="2" charset="77"/>
            </a:endParaRPr>
          </a:p>
        </p:txBody>
      </p:sp>
      <p:sp>
        <p:nvSpPr>
          <p:cNvPr id="13285" name="Google Shape;13285;p447"/>
          <p:cNvSpPr txBox="1">
            <a:spLocks noGrp="1"/>
          </p:cNvSpPr>
          <p:nvPr>
            <p:ph type="subTitle" idx="3"/>
          </p:nvPr>
        </p:nvSpPr>
        <p:spPr>
          <a:xfrm>
            <a:off x="821300" y="4263125"/>
            <a:ext cx="3730800" cy="61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0">
                <a:solidFill>
                  <a:schemeClr val="lt1"/>
                </a:solidFill>
                <a:latin typeface="DM Sans" pitchFamily="2" charset="77"/>
              </a:rPr>
              <a:t>[takeaway]</a:t>
            </a:r>
            <a:endParaRPr sz="1400" b="0">
              <a:solidFill>
                <a:schemeClr val="lt1"/>
              </a:solidFill>
              <a:latin typeface="DM Sans" pitchFamily="2" charset="77"/>
            </a:endParaRPr>
          </a:p>
        </p:txBody>
      </p:sp>
      <p:sp>
        <p:nvSpPr>
          <p:cNvPr id="13286" name="Google Shape;13286;p447"/>
          <p:cNvSpPr txBox="1">
            <a:spLocks noGrp="1"/>
          </p:cNvSpPr>
          <p:nvPr>
            <p:ph type="subTitle" idx="3"/>
          </p:nvPr>
        </p:nvSpPr>
        <p:spPr>
          <a:xfrm>
            <a:off x="6274125" y="4048100"/>
            <a:ext cx="25236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b="0">
                <a:latin typeface="DM Sans" pitchFamily="2" charset="77"/>
              </a:rPr>
              <a:t>[name]</a:t>
            </a:r>
            <a:endParaRPr sz="1400" b="0">
              <a:latin typeface="DM Sans" pitchFamily="2" charset="77"/>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68"/>
        <p:cNvGrpSpPr/>
        <p:nvPr/>
      </p:nvGrpSpPr>
      <p:grpSpPr>
        <a:xfrm>
          <a:off x="0" y="0"/>
          <a:ext cx="0" cy="0"/>
          <a:chOff x="0" y="0"/>
          <a:chExt cx="0" cy="0"/>
        </a:xfrm>
      </p:grpSpPr>
      <p:sp>
        <p:nvSpPr>
          <p:cNvPr id="12270" name="Google Shape;12270;p395"/>
          <p:cNvSpPr/>
          <p:nvPr/>
        </p:nvSpPr>
        <p:spPr>
          <a:xfrm>
            <a:off x="-18425" y="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ea typeface="Poppins"/>
              <a:cs typeface="Poppins"/>
              <a:sym typeface="Poppins"/>
            </a:endParaRPr>
          </a:p>
        </p:txBody>
      </p:sp>
      <p:sp>
        <p:nvSpPr>
          <p:cNvPr id="12277" name="Google Shape;12277;p395"/>
          <p:cNvSpPr txBox="1">
            <a:spLocks noGrp="1"/>
          </p:cNvSpPr>
          <p:nvPr>
            <p:ph type="body" idx="2"/>
          </p:nvPr>
        </p:nvSpPr>
        <p:spPr>
          <a:xfrm>
            <a:off x="356650" y="2538875"/>
            <a:ext cx="4197000" cy="2517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solidFill>
                  <a:schemeClr val="lt1"/>
                </a:solidFill>
                <a:latin typeface="DM Sans" pitchFamily="2" charset="77"/>
              </a:rPr>
              <a:t>Prompt Engineering</a:t>
            </a:r>
            <a:endParaRPr sz="1200" dirty="0">
              <a:solidFill>
                <a:schemeClr val="lt1"/>
              </a:solidFill>
              <a:latin typeface="DM Sans" pitchFamily="2" charset="77"/>
            </a:endParaRPr>
          </a:p>
        </p:txBody>
      </p:sp>
      <p:sp>
        <p:nvSpPr>
          <p:cNvPr id="12278" name="Google Shape;12278;p395"/>
          <p:cNvSpPr txBox="1">
            <a:spLocks noGrp="1"/>
          </p:cNvSpPr>
          <p:nvPr>
            <p:ph type="title"/>
          </p:nvPr>
        </p:nvSpPr>
        <p:spPr>
          <a:xfrm>
            <a:off x="356650" y="1515275"/>
            <a:ext cx="4197000" cy="102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latin typeface="DM Sans" pitchFamily="2" charset="77"/>
              </a:rPr>
              <a:t>Basic Best Practices</a:t>
            </a:r>
            <a:endParaRPr dirty="0">
              <a:solidFill>
                <a:schemeClr val="lt1"/>
              </a:solidFill>
              <a:latin typeface="DM Sans" pitchFamily="2" charset="77"/>
            </a:endParaRPr>
          </a:p>
        </p:txBody>
      </p:sp>
      <p:grpSp>
        <p:nvGrpSpPr>
          <p:cNvPr id="12248" name="Group 12247">
            <a:extLst>
              <a:ext uri="{FF2B5EF4-FFF2-40B4-BE49-F238E27FC236}">
                <a16:creationId xmlns:a16="http://schemas.microsoft.com/office/drawing/2014/main" id="{B3776447-2AB1-C6BA-5BBD-6E854D580644}"/>
              </a:ext>
            </a:extLst>
          </p:cNvPr>
          <p:cNvGrpSpPr/>
          <p:nvPr/>
        </p:nvGrpSpPr>
        <p:grpSpPr>
          <a:xfrm>
            <a:off x="4928650" y="515985"/>
            <a:ext cx="2918424" cy="4352903"/>
            <a:chOff x="4917771" y="452191"/>
            <a:chExt cx="2210120" cy="3296450"/>
          </a:xfrm>
        </p:grpSpPr>
        <p:grpSp>
          <p:nvGrpSpPr>
            <p:cNvPr id="26" name="Group 25">
              <a:extLst>
                <a:ext uri="{FF2B5EF4-FFF2-40B4-BE49-F238E27FC236}">
                  <a16:creationId xmlns:a16="http://schemas.microsoft.com/office/drawing/2014/main" id="{40101929-C857-5115-B5E8-38CD3D187AAB}"/>
                </a:ext>
              </a:extLst>
            </p:cNvPr>
            <p:cNvGrpSpPr/>
            <p:nvPr/>
          </p:nvGrpSpPr>
          <p:grpSpPr>
            <a:xfrm>
              <a:off x="4917771" y="452191"/>
              <a:ext cx="1086330" cy="299677"/>
              <a:chOff x="299677" y="998924"/>
              <a:chExt cx="1448440" cy="399569"/>
            </a:xfrm>
          </p:grpSpPr>
          <p:sp>
            <p:nvSpPr>
              <p:cNvPr id="27" name="Rounded Rectangle 1">
                <a:extLst>
                  <a:ext uri="{FF2B5EF4-FFF2-40B4-BE49-F238E27FC236}">
                    <a16:creationId xmlns:a16="http://schemas.microsoft.com/office/drawing/2014/main" id="{12A7C0D5-D64B-2745-D09D-5BF4749C263D}"/>
                  </a:ext>
                </a:extLst>
              </p:cNvPr>
              <p:cNvSpPr/>
              <p:nvPr/>
            </p:nvSpPr>
            <p:spPr>
              <a:xfrm>
                <a:off x="299677" y="998924"/>
                <a:ext cx="1448440" cy="399569"/>
              </a:xfrm>
              <a:custGeom>
                <a:avLst/>
                <a:gdLst/>
                <a:ahLst/>
                <a:cxnLst/>
                <a:rect l="0" t="0" r="0" b="0"/>
                <a:pathLst>
                  <a:path w="1448440" h="399569">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299677"/>
                    </a:moveTo>
                    <a:lnTo>
                      <a:pt x="0" y="299677"/>
                    </a:lnTo>
                    <a:lnTo>
                      <a:pt x="0" y="99892"/>
                    </a:lnTo>
                    <a:lnTo>
                      <a:pt x="1448440"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348547" y="299677"/>
                    </a:lnTo>
                    <a:lnTo>
                      <a:pt x="1348547" y="399569"/>
                    </a:lnTo>
                    <a:close/>
                    <a:moveTo>
                      <a:pt x="1348547" y="399569"/>
                    </a:moveTo>
                    <a:lnTo>
                      <a:pt x="1348547" y="299677"/>
                    </a:lnTo>
                    <a:lnTo>
                      <a:pt x="1448440" y="299677"/>
                    </a:lnTo>
                    <a:lnTo>
                      <a:pt x="1448440" y="349623"/>
                    </a:lnTo>
                    <a:cubicBezTo>
                      <a:pt x="1448440" y="377207"/>
                      <a:pt x="1426078" y="399569"/>
                      <a:pt x="1398494"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28" name="Rounded Rectangle 2">
                <a:extLst>
                  <a:ext uri="{FF2B5EF4-FFF2-40B4-BE49-F238E27FC236}">
                    <a16:creationId xmlns:a16="http://schemas.microsoft.com/office/drawing/2014/main" id="{32FDE554-FA4D-87D9-C3AA-CA999026EEA2}"/>
                  </a:ext>
                </a:extLst>
              </p:cNvPr>
              <p:cNvSpPr/>
              <p:nvPr/>
            </p:nvSpPr>
            <p:spPr>
              <a:xfrm>
                <a:off x="299677" y="998924"/>
                <a:ext cx="1448440" cy="399569"/>
              </a:xfrm>
              <a:custGeom>
                <a:avLst/>
                <a:gdLst/>
                <a:ahLst/>
                <a:cxnLst/>
                <a:rect l="0" t="0" r="0" b="0"/>
                <a:pathLst>
                  <a:path w="1448440" h="399569">
                    <a:moveTo>
                      <a:pt x="0" y="99892"/>
                    </a:moveTo>
                    <a:lnTo>
                      <a:pt x="0" y="49946"/>
                    </a:lnTo>
                    <a:cubicBezTo>
                      <a:pt x="0" y="22361"/>
                      <a:pt x="22361" y="0"/>
                      <a:pt x="49946" y="0"/>
                    </a:cubicBezTo>
                    <a:lnTo>
                      <a:pt x="99892" y="0"/>
                    </a:lnTo>
                    <a:moveTo>
                      <a:pt x="1448440" y="99892"/>
                    </a:moveTo>
                    <a:lnTo>
                      <a:pt x="1448440" y="299677"/>
                    </a:lnTo>
                    <a:moveTo>
                      <a:pt x="0" y="299677"/>
                    </a:moveTo>
                    <a:lnTo>
                      <a:pt x="0" y="99892"/>
                    </a:lnTo>
                    <a:moveTo>
                      <a:pt x="99892" y="0"/>
                    </a:moveTo>
                    <a:lnTo>
                      <a:pt x="1348547" y="0"/>
                    </a:lnTo>
                    <a:moveTo>
                      <a:pt x="99892" y="399569"/>
                    </a:moveTo>
                    <a:lnTo>
                      <a:pt x="49946" y="399569"/>
                    </a:lnTo>
                    <a:cubicBezTo>
                      <a:pt x="22361" y="399569"/>
                      <a:pt x="0" y="377207"/>
                      <a:pt x="0" y="349623"/>
                    </a:cubicBezTo>
                    <a:lnTo>
                      <a:pt x="0" y="299677"/>
                    </a:lnTo>
                    <a:moveTo>
                      <a:pt x="1348547" y="0"/>
                    </a:moveTo>
                    <a:lnTo>
                      <a:pt x="1398494" y="0"/>
                    </a:lnTo>
                    <a:cubicBezTo>
                      <a:pt x="1426078" y="0"/>
                      <a:pt x="1448440" y="22361"/>
                      <a:pt x="1448440" y="49946"/>
                    </a:cubicBezTo>
                    <a:lnTo>
                      <a:pt x="1448440" y="99892"/>
                    </a:lnTo>
                    <a:moveTo>
                      <a:pt x="1348547" y="399569"/>
                    </a:moveTo>
                    <a:lnTo>
                      <a:pt x="99892" y="399569"/>
                    </a:lnTo>
                    <a:moveTo>
                      <a:pt x="1448440" y="299677"/>
                    </a:moveTo>
                    <a:lnTo>
                      <a:pt x="1448440" y="349623"/>
                    </a:lnTo>
                    <a:cubicBezTo>
                      <a:pt x="1448440" y="377207"/>
                      <a:pt x="1426078" y="399569"/>
                      <a:pt x="1398494" y="399569"/>
                    </a:cubicBezTo>
                    <a:lnTo>
                      <a:pt x="1348547" y="399569"/>
                    </a:lnTo>
                  </a:path>
                </a:pathLst>
              </a:custGeom>
              <a:noFill/>
              <a:ln w="12486">
                <a:solidFill>
                  <a:srgbClr val="969696"/>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9" name="Group 28">
              <a:extLst>
                <a:ext uri="{FF2B5EF4-FFF2-40B4-BE49-F238E27FC236}">
                  <a16:creationId xmlns:a16="http://schemas.microsoft.com/office/drawing/2014/main" id="{1C9B0312-9969-5EC7-7A65-F1BB0B1AF313}"/>
                </a:ext>
              </a:extLst>
            </p:cNvPr>
            <p:cNvGrpSpPr/>
            <p:nvPr/>
          </p:nvGrpSpPr>
          <p:grpSpPr>
            <a:xfrm>
              <a:off x="4917771" y="826787"/>
              <a:ext cx="1086330" cy="374597"/>
              <a:chOff x="299677" y="1498386"/>
              <a:chExt cx="1448440" cy="499462"/>
            </a:xfrm>
          </p:grpSpPr>
          <p:sp>
            <p:nvSpPr>
              <p:cNvPr id="30" name="Rounded Rectangle 4">
                <a:extLst>
                  <a:ext uri="{FF2B5EF4-FFF2-40B4-BE49-F238E27FC236}">
                    <a16:creationId xmlns:a16="http://schemas.microsoft.com/office/drawing/2014/main" id="{0CE35D1C-581B-CE21-1C9F-C3AE78EA16B4}"/>
                  </a:ext>
                </a:extLst>
              </p:cNvPr>
              <p:cNvSpPr/>
              <p:nvPr/>
            </p:nvSpPr>
            <p:spPr>
              <a:xfrm>
                <a:off x="299677" y="1498386"/>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FFBDA"/>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31" name="Rounded Rectangle 5">
                <a:extLst>
                  <a:ext uri="{FF2B5EF4-FFF2-40B4-BE49-F238E27FC236}">
                    <a16:creationId xmlns:a16="http://schemas.microsoft.com/office/drawing/2014/main" id="{52626AF4-CF79-13FF-39F4-7DC671407081}"/>
                  </a:ext>
                </a:extLst>
              </p:cNvPr>
              <p:cNvSpPr/>
              <p:nvPr/>
            </p:nvSpPr>
            <p:spPr>
              <a:xfrm>
                <a:off x="299677" y="1498386"/>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2" name="Group 31">
              <a:extLst>
                <a:ext uri="{FF2B5EF4-FFF2-40B4-BE49-F238E27FC236}">
                  <a16:creationId xmlns:a16="http://schemas.microsoft.com/office/drawing/2014/main" id="{B469AC95-FED7-A899-420A-98F21323F050}"/>
                </a:ext>
              </a:extLst>
            </p:cNvPr>
            <p:cNvGrpSpPr/>
            <p:nvPr/>
          </p:nvGrpSpPr>
          <p:grpSpPr>
            <a:xfrm>
              <a:off x="4917771" y="1276304"/>
              <a:ext cx="1086330" cy="524435"/>
              <a:chOff x="299677" y="2097741"/>
              <a:chExt cx="1448440" cy="699247"/>
            </a:xfrm>
          </p:grpSpPr>
          <p:sp>
            <p:nvSpPr>
              <p:cNvPr id="33" name="Rounded Rectangle 7">
                <a:extLst>
                  <a:ext uri="{FF2B5EF4-FFF2-40B4-BE49-F238E27FC236}">
                    <a16:creationId xmlns:a16="http://schemas.microsoft.com/office/drawing/2014/main" id="{44CCDBA0-6AF7-7871-10C2-ECEA2886C9AC}"/>
                  </a:ext>
                </a:extLst>
              </p:cNvPr>
              <p:cNvSpPr/>
              <p:nvPr/>
            </p:nvSpPr>
            <p:spPr>
              <a:xfrm>
                <a:off x="299677" y="2097741"/>
                <a:ext cx="1448440" cy="699247"/>
              </a:xfrm>
              <a:custGeom>
                <a:avLst/>
                <a:gdLst/>
                <a:ahLst/>
                <a:cxnLst/>
                <a:rect l="0" t="0" r="0" b="0"/>
                <a:pathLst>
                  <a:path w="1448440" h="699247">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599354"/>
                    </a:moveTo>
                    <a:lnTo>
                      <a:pt x="0" y="599354"/>
                    </a:lnTo>
                    <a:lnTo>
                      <a:pt x="0" y="99892"/>
                    </a:lnTo>
                    <a:lnTo>
                      <a:pt x="1448440"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348547" y="599354"/>
                    </a:lnTo>
                    <a:lnTo>
                      <a:pt x="1348547" y="699247"/>
                    </a:lnTo>
                    <a:close/>
                    <a:moveTo>
                      <a:pt x="1348547" y="699247"/>
                    </a:moveTo>
                    <a:lnTo>
                      <a:pt x="1348547" y="599354"/>
                    </a:lnTo>
                    <a:lnTo>
                      <a:pt x="1448440" y="599354"/>
                    </a:lnTo>
                    <a:lnTo>
                      <a:pt x="1448440" y="649300"/>
                    </a:lnTo>
                    <a:cubicBezTo>
                      <a:pt x="1448440" y="676885"/>
                      <a:pt x="1426078" y="699247"/>
                      <a:pt x="1398494" y="699247"/>
                    </a:cubicBezTo>
                    <a:close/>
                  </a:path>
                </a:pathLst>
              </a:custGeom>
              <a:solidFill>
                <a:srgbClr val="FFF2E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34" name="Rounded Rectangle 8">
                <a:extLst>
                  <a:ext uri="{FF2B5EF4-FFF2-40B4-BE49-F238E27FC236}">
                    <a16:creationId xmlns:a16="http://schemas.microsoft.com/office/drawing/2014/main" id="{11A5AC17-21E5-B1CC-F813-CECCE898861E}"/>
                  </a:ext>
                </a:extLst>
              </p:cNvPr>
              <p:cNvSpPr/>
              <p:nvPr/>
            </p:nvSpPr>
            <p:spPr>
              <a:xfrm>
                <a:off x="299677" y="2097741"/>
                <a:ext cx="1448440" cy="699247"/>
              </a:xfrm>
              <a:custGeom>
                <a:avLst/>
                <a:gdLst/>
                <a:ahLst/>
                <a:cxnLst/>
                <a:rect l="0" t="0" r="0" b="0"/>
                <a:pathLst>
                  <a:path w="1448440" h="699247">
                    <a:moveTo>
                      <a:pt x="0" y="99892"/>
                    </a:moveTo>
                    <a:lnTo>
                      <a:pt x="0" y="49946"/>
                    </a:lnTo>
                    <a:cubicBezTo>
                      <a:pt x="0" y="22361"/>
                      <a:pt x="22361" y="0"/>
                      <a:pt x="49946" y="0"/>
                    </a:cubicBezTo>
                    <a:lnTo>
                      <a:pt x="99892" y="0"/>
                    </a:lnTo>
                    <a:moveTo>
                      <a:pt x="1448440" y="99892"/>
                    </a:moveTo>
                    <a:lnTo>
                      <a:pt x="1448440" y="599354"/>
                    </a:lnTo>
                    <a:moveTo>
                      <a:pt x="0" y="599354"/>
                    </a:moveTo>
                    <a:lnTo>
                      <a:pt x="0" y="99892"/>
                    </a:lnTo>
                    <a:moveTo>
                      <a:pt x="99892" y="0"/>
                    </a:moveTo>
                    <a:lnTo>
                      <a:pt x="1348547" y="0"/>
                    </a:lnTo>
                    <a:moveTo>
                      <a:pt x="99892" y="699247"/>
                    </a:moveTo>
                    <a:lnTo>
                      <a:pt x="49946" y="699247"/>
                    </a:lnTo>
                    <a:cubicBezTo>
                      <a:pt x="22361" y="699247"/>
                      <a:pt x="0" y="676885"/>
                      <a:pt x="0" y="649300"/>
                    </a:cubicBezTo>
                    <a:lnTo>
                      <a:pt x="0" y="599354"/>
                    </a:lnTo>
                    <a:moveTo>
                      <a:pt x="1348547" y="0"/>
                    </a:moveTo>
                    <a:lnTo>
                      <a:pt x="1398494" y="0"/>
                    </a:lnTo>
                    <a:cubicBezTo>
                      <a:pt x="1426078" y="0"/>
                      <a:pt x="1448440" y="22361"/>
                      <a:pt x="1448440" y="49946"/>
                    </a:cubicBezTo>
                    <a:lnTo>
                      <a:pt x="1448440" y="99892"/>
                    </a:lnTo>
                    <a:moveTo>
                      <a:pt x="1348547" y="699247"/>
                    </a:moveTo>
                    <a:lnTo>
                      <a:pt x="99892" y="699247"/>
                    </a:lnTo>
                    <a:moveTo>
                      <a:pt x="1448440" y="599354"/>
                    </a:moveTo>
                    <a:lnTo>
                      <a:pt x="1448440" y="649300"/>
                    </a:lnTo>
                    <a:cubicBezTo>
                      <a:pt x="1448440" y="676885"/>
                      <a:pt x="1426078" y="699247"/>
                      <a:pt x="1398494" y="699247"/>
                    </a:cubicBezTo>
                    <a:lnTo>
                      <a:pt x="1348547" y="699247"/>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5" name="Group 34">
              <a:extLst>
                <a:ext uri="{FF2B5EF4-FFF2-40B4-BE49-F238E27FC236}">
                  <a16:creationId xmlns:a16="http://schemas.microsoft.com/office/drawing/2014/main" id="{0DE07E23-EE46-3E80-FD06-36AAB5A0561F}"/>
                </a:ext>
              </a:extLst>
            </p:cNvPr>
            <p:cNvGrpSpPr/>
            <p:nvPr/>
          </p:nvGrpSpPr>
          <p:grpSpPr>
            <a:xfrm>
              <a:off x="4917771" y="1875658"/>
              <a:ext cx="1086330" cy="524435"/>
              <a:chOff x="299677" y="2896880"/>
              <a:chExt cx="1448440" cy="699247"/>
            </a:xfrm>
          </p:grpSpPr>
          <p:sp>
            <p:nvSpPr>
              <p:cNvPr id="36" name="Rounded Rectangle 10">
                <a:extLst>
                  <a:ext uri="{FF2B5EF4-FFF2-40B4-BE49-F238E27FC236}">
                    <a16:creationId xmlns:a16="http://schemas.microsoft.com/office/drawing/2014/main" id="{BB00286D-334F-395B-1E23-2086CDB57D57}"/>
                  </a:ext>
                </a:extLst>
              </p:cNvPr>
              <p:cNvSpPr/>
              <p:nvPr/>
            </p:nvSpPr>
            <p:spPr>
              <a:xfrm>
                <a:off x="299677" y="2896880"/>
                <a:ext cx="1448440" cy="699247"/>
              </a:xfrm>
              <a:custGeom>
                <a:avLst/>
                <a:gdLst/>
                <a:ahLst/>
                <a:cxnLst/>
                <a:rect l="0" t="0" r="0" b="0"/>
                <a:pathLst>
                  <a:path w="1448440" h="699247">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599354"/>
                    </a:moveTo>
                    <a:lnTo>
                      <a:pt x="0" y="599354"/>
                    </a:lnTo>
                    <a:lnTo>
                      <a:pt x="0" y="99892"/>
                    </a:lnTo>
                    <a:lnTo>
                      <a:pt x="1448440"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348547" y="599354"/>
                    </a:lnTo>
                    <a:lnTo>
                      <a:pt x="1348547" y="699247"/>
                    </a:lnTo>
                    <a:close/>
                    <a:moveTo>
                      <a:pt x="1348547" y="699247"/>
                    </a:moveTo>
                    <a:lnTo>
                      <a:pt x="1348547" y="599354"/>
                    </a:lnTo>
                    <a:lnTo>
                      <a:pt x="1448440" y="599354"/>
                    </a:lnTo>
                    <a:lnTo>
                      <a:pt x="1448440" y="649300"/>
                    </a:lnTo>
                    <a:cubicBezTo>
                      <a:pt x="1448440" y="676885"/>
                      <a:pt x="1426078" y="699247"/>
                      <a:pt x="1398494" y="699247"/>
                    </a:cubicBezTo>
                    <a:close/>
                  </a:path>
                </a:pathLst>
              </a:custGeom>
              <a:solidFill>
                <a:srgbClr val="FFECE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37" name="Rounded Rectangle 11">
                <a:extLst>
                  <a:ext uri="{FF2B5EF4-FFF2-40B4-BE49-F238E27FC236}">
                    <a16:creationId xmlns:a16="http://schemas.microsoft.com/office/drawing/2014/main" id="{DDC40A5F-07E4-47C0-0D2D-25871A189F77}"/>
                  </a:ext>
                </a:extLst>
              </p:cNvPr>
              <p:cNvSpPr/>
              <p:nvPr/>
            </p:nvSpPr>
            <p:spPr>
              <a:xfrm>
                <a:off x="299677" y="2896880"/>
                <a:ext cx="1448440" cy="699247"/>
              </a:xfrm>
              <a:custGeom>
                <a:avLst/>
                <a:gdLst/>
                <a:ahLst/>
                <a:cxnLst/>
                <a:rect l="0" t="0" r="0" b="0"/>
                <a:pathLst>
                  <a:path w="1448440" h="699247">
                    <a:moveTo>
                      <a:pt x="0" y="99892"/>
                    </a:moveTo>
                    <a:lnTo>
                      <a:pt x="0" y="49946"/>
                    </a:lnTo>
                    <a:cubicBezTo>
                      <a:pt x="0" y="22361"/>
                      <a:pt x="22361" y="0"/>
                      <a:pt x="49946" y="0"/>
                    </a:cubicBezTo>
                    <a:lnTo>
                      <a:pt x="99892" y="0"/>
                    </a:lnTo>
                    <a:moveTo>
                      <a:pt x="1448440" y="99892"/>
                    </a:moveTo>
                    <a:lnTo>
                      <a:pt x="1448440" y="599354"/>
                    </a:lnTo>
                    <a:moveTo>
                      <a:pt x="0" y="599354"/>
                    </a:moveTo>
                    <a:lnTo>
                      <a:pt x="0" y="99892"/>
                    </a:lnTo>
                    <a:moveTo>
                      <a:pt x="99892" y="0"/>
                    </a:moveTo>
                    <a:lnTo>
                      <a:pt x="1348547" y="0"/>
                    </a:lnTo>
                    <a:moveTo>
                      <a:pt x="99892" y="699247"/>
                    </a:moveTo>
                    <a:lnTo>
                      <a:pt x="49946" y="699247"/>
                    </a:lnTo>
                    <a:cubicBezTo>
                      <a:pt x="22361" y="699247"/>
                      <a:pt x="0" y="676885"/>
                      <a:pt x="0" y="649300"/>
                    </a:cubicBezTo>
                    <a:lnTo>
                      <a:pt x="0" y="599354"/>
                    </a:lnTo>
                    <a:moveTo>
                      <a:pt x="1348547" y="0"/>
                    </a:moveTo>
                    <a:lnTo>
                      <a:pt x="1398494" y="0"/>
                    </a:lnTo>
                    <a:cubicBezTo>
                      <a:pt x="1426078" y="0"/>
                      <a:pt x="1448440" y="22361"/>
                      <a:pt x="1448440" y="49946"/>
                    </a:cubicBezTo>
                    <a:lnTo>
                      <a:pt x="1448440" y="99892"/>
                    </a:lnTo>
                    <a:moveTo>
                      <a:pt x="1348547" y="699247"/>
                    </a:moveTo>
                    <a:lnTo>
                      <a:pt x="99892" y="699247"/>
                    </a:lnTo>
                    <a:moveTo>
                      <a:pt x="1448440" y="599354"/>
                    </a:moveTo>
                    <a:lnTo>
                      <a:pt x="1448440" y="649300"/>
                    </a:lnTo>
                    <a:cubicBezTo>
                      <a:pt x="1448440" y="676885"/>
                      <a:pt x="1426078" y="699247"/>
                      <a:pt x="1398494" y="699247"/>
                    </a:cubicBezTo>
                    <a:lnTo>
                      <a:pt x="1348547" y="699247"/>
                    </a:lnTo>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8" name="Group 37">
              <a:extLst>
                <a:ext uri="{FF2B5EF4-FFF2-40B4-BE49-F238E27FC236}">
                  <a16:creationId xmlns:a16="http://schemas.microsoft.com/office/drawing/2014/main" id="{D5ED29B9-8B33-269C-9664-9B5812B3432B}"/>
                </a:ext>
              </a:extLst>
            </p:cNvPr>
            <p:cNvGrpSpPr/>
            <p:nvPr/>
          </p:nvGrpSpPr>
          <p:grpSpPr>
            <a:xfrm>
              <a:off x="4917771" y="2475013"/>
              <a:ext cx="1086330" cy="374597"/>
              <a:chOff x="299677" y="3696020"/>
              <a:chExt cx="1448440" cy="499462"/>
            </a:xfrm>
          </p:grpSpPr>
          <p:sp>
            <p:nvSpPr>
              <p:cNvPr id="39" name="Rounded Rectangle 13">
                <a:extLst>
                  <a:ext uri="{FF2B5EF4-FFF2-40B4-BE49-F238E27FC236}">
                    <a16:creationId xmlns:a16="http://schemas.microsoft.com/office/drawing/2014/main" id="{D359FDAD-DAC1-C7E5-D2D2-290A083D98D9}"/>
                  </a:ext>
                </a:extLst>
              </p:cNvPr>
              <p:cNvSpPr/>
              <p:nvPr/>
            </p:nvSpPr>
            <p:spPr>
              <a:xfrm>
                <a:off x="299677" y="3696020"/>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FEBF7"/>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40" name="Rounded Rectangle 14">
                <a:extLst>
                  <a:ext uri="{FF2B5EF4-FFF2-40B4-BE49-F238E27FC236}">
                    <a16:creationId xmlns:a16="http://schemas.microsoft.com/office/drawing/2014/main" id="{C2C556DE-1DE1-E973-903E-423430EAD2C1}"/>
                  </a:ext>
                </a:extLst>
              </p:cNvPr>
              <p:cNvSpPr/>
              <p:nvPr/>
            </p:nvSpPr>
            <p:spPr>
              <a:xfrm>
                <a:off x="299677" y="3696020"/>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41" name="Group 40">
              <a:extLst>
                <a:ext uri="{FF2B5EF4-FFF2-40B4-BE49-F238E27FC236}">
                  <a16:creationId xmlns:a16="http://schemas.microsoft.com/office/drawing/2014/main" id="{C0CE74CF-01E8-93FA-1FD2-69D5120ED931}"/>
                </a:ext>
              </a:extLst>
            </p:cNvPr>
            <p:cNvGrpSpPr/>
            <p:nvPr/>
          </p:nvGrpSpPr>
          <p:grpSpPr>
            <a:xfrm>
              <a:off x="4917771" y="2924528"/>
              <a:ext cx="1086330" cy="374597"/>
              <a:chOff x="299677" y="4295374"/>
              <a:chExt cx="1448440" cy="499462"/>
            </a:xfrm>
          </p:grpSpPr>
          <p:sp>
            <p:nvSpPr>
              <p:cNvPr id="42" name="Rounded Rectangle 16">
                <a:extLst>
                  <a:ext uri="{FF2B5EF4-FFF2-40B4-BE49-F238E27FC236}">
                    <a16:creationId xmlns:a16="http://schemas.microsoft.com/office/drawing/2014/main" id="{F48B040D-3F06-9EA8-673E-DD5C32D6FC9C}"/>
                  </a:ext>
                </a:extLst>
              </p:cNvPr>
              <p:cNvSpPr/>
              <p:nvPr/>
            </p:nvSpPr>
            <p:spPr>
              <a:xfrm>
                <a:off x="299677" y="4295374"/>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A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43" name="Rounded Rectangle 17">
                <a:extLst>
                  <a:ext uri="{FF2B5EF4-FFF2-40B4-BE49-F238E27FC236}">
                    <a16:creationId xmlns:a16="http://schemas.microsoft.com/office/drawing/2014/main" id="{C7D5B4C4-1CF7-683E-0588-BD991B9F66D3}"/>
                  </a:ext>
                </a:extLst>
              </p:cNvPr>
              <p:cNvSpPr/>
              <p:nvPr/>
            </p:nvSpPr>
            <p:spPr>
              <a:xfrm>
                <a:off x="299677" y="4295374"/>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44" name="Group 43">
              <a:extLst>
                <a:ext uri="{FF2B5EF4-FFF2-40B4-BE49-F238E27FC236}">
                  <a16:creationId xmlns:a16="http://schemas.microsoft.com/office/drawing/2014/main" id="{BFBA4479-74C6-604C-7026-D86E39E9DB3D}"/>
                </a:ext>
              </a:extLst>
            </p:cNvPr>
            <p:cNvGrpSpPr/>
            <p:nvPr/>
          </p:nvGrpSpPr>
          <p:grpSpPr>
            <a:xfrm>
              <a:off x="4917771" y="3374044"/>
              <a:ext cx="1086330" cy="374597"/>
              <a:chOff x="299677" y="4894729"/>
              <a:chExt cx="1448440" cy="499462"/>
            </a:xfrm>
          </p:grpSpPr>
          <p:sp>
            <p:nvSpPr>
              <p:cNvPr id="45" name="Rounded Rectangle 19">
                <a:extLst>
                  <a:ext uri="{FF2B5EF4-FFF2-40B4-BE49-F238E27FC236}">
                    <a16:creationId xmlns:a16="http://schemas.microsoft.com/office/drawing/2014/main" id="{13CCD0AA-DE73-7D6F-7EC3-8934EA0DC1DA}"/>
                  </a:ext>
                </a:extLst>
              </p:cNvPr>
              <p:cNvSpPr/>
              <p:nvPr/>
            </p:nvSpPr>
            <p:spPr>
              <a:xfrm>
                <a:off x="299677" y="4894729"/>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3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46" name="Rounded Rectangle 20">
                <a:extLst>
                  <a:ext uri="{FF2B5EF4-FFF2-40B4-BE49-F238E27FC236}">
                    <a16:creationId xmlns:a16="http://schemas.microsoft.com/office/drawing/2014/main" id="{5A611558-FEB5-5A63-C5AA-A6AE08839170}"/>
                  </a:ext>
                </a:extLst>
              </p:cNvPr>
              <p:cNvSpPr/>
              <p:nvPr/>
            </p:nvSpPr>
            <p:spPr>
              <a:xfrm>
                <a:off x="299677" y="4894729"/>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47" name="Group 46">
              <a:extLst>
                <a:ext uri="{FF2B5EF4-FFF2-40B4-BE49-F238E27FC236}">
                  <a16:creationId xmlns:a16="http://schemas.microsoft.com/office/drawing/2014/main" id="{967E682D-DC5F-C135-A053-3C3F784F978B}"/>
                </a:ext>
              </a:extLst>
            </p:cNvPr>
            <p:cNvGrpSpPr/>
            <p:nvPr/>
          </p:nvGrpSpPr>
          <p:grpSpPr>
            <a:xfrm>
              <a:off x="6079020" y="452191"/>
              <a:ext cx="1048871" cy="299677"/>
              <a:chOff x="1848010" y="998924"/>
              <a:chExt cx="1398494" cy="399569"/>
            </a:xfrm>
          </p:grpSpPr>
          <p:sp>
            <p:nvSpPr>
              <p:cNvPr id="48" name="Rounded Rectangle 22">
                <a:extLst>
                  <a:ext uri="{FF2B5EF4-FFF2-40B4-BE49-F238E27FC236}">
                    <a16:creationId xmlns:a16="http://schemas.microsoft.com/office/drawing/2014/main" id="{447C710E-E6B3-429F-E248-463EFF581569}"/>
                  </a:ext>
                </a:extLst>
              </p:cNvPr>
              <p:cNvSpPr/>
              <p:nvPr/>
            </p:nvSpPr>
            <p:spPr>
              <a:xfrm>
                <a:off x="1848010" y="998924"/>
                <a:ext cx="1398494" cy="399569"/>
              </a:xfrm>
              <a:custGeom>
                <a:avLst/>
                <a:gdLst/>
                <a:ahLst/>
                <a:cxnLst/>
                <a:rect l="0" t="0" r="0" b="0"/>
                <a:pathLst>
                  <a:path w="1398494" h="399569">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299677"/>
                    </a:moveTo>
                    <a:lnTo>
                      <a:pt x="0" y="299677"/>
                    </a:lnTo>
                    <a:lnTo>
                      <a:pt x="0" y="99892"/>
                    </a:lnTo>
                    <a:lnTo>
                      <a:pt x="1398494"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298601" y="299677"/>
                    </a:lnTo>
                    <a:lnTo>
                      <a:pt x="1298601" y="399569"/>
                    </a:lnTo>
                    <a:close/>
                    <a:moveTo>
                      <a:pt x="1298601" y="399569"/>
                    </a:moveTo>
                    <a:lnTo>
                      <a:pt x="1298601" y="299677"/>
                    </a:lnTo>
                    <a:lnTo>
                      <a:pt x="1398494" y="299677"/>
                    </a:lnTo>
                    <a:lnTo>
                      <a:pt x="1398494" y="349623"/>
                    </a:lnTo>
                    <a:cubicBezTo>
                      <a:pt x="1398494" y="377207"/>
                      <a:pt x="1376132" y="399569"/>
                      <a:pt x="1348547"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M Sans" pitchFamily="2" charset="77"/>
                  <a:cs typeface="Arial"/>
                  <a:sym typeface="Arial"/>
                </a:endParaRPr>
              </a:p>
            </p:txBody>
          </p:sp>
          <p:sp>
            <p:nvSpPr>
              <p:cNvPr id="49" name="Rounded Rectangle 23">
                <a:extLst>
                  <a:ext uri="{FF2B5EF4-FFF2-40B4-BE49-F238E27FC236}">
                    <a16:creationId xmlns:a16="http://schemas.microsoft.com/office/drawing/2014/main" id="{B00E7F67-AC5B-1927-3854-0D692F9F7DE2}"/>
                  </a:ext>
                </a:extLst>
              </p:cNvPr>
              <p:cNvSpPr/>
              <p:nvPr/>
            </p:nvSpPr>
            <p:spPr>
              <a:xfrm>
                <a:off x="1848010" y="998924"/>
                <a:ext cx="1398494" cy="399569"/>
              </a:xfrm>
              <a:custGeom>
                <a:avLst/>
                <a:gdLst/>
                <a:ahLst/>
                <a:cxnLst/>
                <a:rect l="0" t="0" r="0" b="0"/>
                <a:pathLst>
                  <a:path w="1398494" h="399569">
                    <a:moveTo>
                      <a:pt x="0" y="99892"/>
                    </a:moveTo>
                    <a:lnTo>
                      <a:pt x="0" y="49946"/>
                    </a:lnTo>
                    <a:cubicBezTo>
                      <a:pt x="0" y="22361"/>
                      <a:pt x="22361" y="0"/>
                      <a:pt x="49946" y="0"/>
                    </a:cubicBezTo>
                    <a:lnTo>
                      <a:pt x="99892" y="0"/>
                    </a:lnTo>
                    <a:moveTo>
                      <a:pt x="1398494" y="99892"/>
                    </a:moveTo>
                    <a:lnTo>
                      <a:pt x="1398494" y="299677"/>
                    </a:lnTo>
                    <a:moveTo>
                      <a:pt x="0" y="299677"/>
                    </a:moveTo>
                    <a:lnTo>
                      <a:pt x="0" y="99892"/>
                    </a:lnTo>
                    <a:moveTo>
                      <a:pt x="99892" y="0"/>
                    </a:moveTo>
                    <a:lnTo>
                      <a:pt x="1298601" y="0"/>
                    </a:lnTo>
                    <a:moveTo>
                      <a:pt x="99892" y="399569"/>
                    </a:moveTo>
                    <a:lnTo>
                      <a:pt x="49946" y="399569"/>
                    </a:lnTo>
                    <a:cubicBezTo>
                      <a:pt x="22361" y="399569"/>
                      <a:pt x="0" y="377207"/>
                      <a:pt x="0" y="349623"/>
                    </a:cubicBezTo>
                    <a:lnTo>
                      <a:pt x="0" y="299677"/>
                    </a:lnTo>
                    <a:moveTo>
                      <a:pt x="1298601" y="0"/>
                    </a:moveTo>
                    <a:lnTo>
                      <a:pt x="1348547" y="0"/>
                    </a:lnTo>
                    <a:cubicBezTo>
                      <a:pt x="1376132" y="0"/>
                      <a:pt x="1398494" y="22361"/>
                      <a:pt x="1398494" y="49946"/>
                    </a:cubicBezTo>
                    <a:lnTo>
                      <a:pt x="1398494" y="99892"/>
                    </a:lnTo>
                    <a:moveTo>
                      <a:pt x="1298601" y="399569"/>
                    </a:moveTo>
                    <a:lnTo>
                      <a:pt x="99892" y="399569"/>
                    </a:lnTo>
                    <a:moveTo>
                      <a:pt x="1398494" y="299677"/>
                    </a:moveTo>
                    <a:lnTo>
                      <a:pt x="1398494" y="349623"/>
                    </a:lnTo>
                    <a:cubicBezTo>
                      <a:pt x="1398494" y="377207"/>
                      <a:pt x="1376132" y="399569"/>
                      <a:pt x="1348547" y="399569"/>
                    </a:cubicBezTo>
                    <a:lnTo>
                      <a:pt x="1298601" y="399569"/>
                    </a:lnTo>
                  </a:path>
                </a:pathLst>
              </a:custGeom>
              <a:noFill/>
              <a:ln w="12486">
                <a:solidFill>
                  <a:srgbClr val="A3A3A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50" name="Group 49">
              <a:extLst>
                <a:ext uri="{FF2B5EF4-FFF2-40B4-BE49-F238E27FC236}">
                  <a16:creationId xmlns:a16="http://schemas.microsoft.com/office/drawing/2014/main" id="{C84E20E6-7C0F-7C64-64A1-3F2BD168274A}"/>
                </a:ext>
              </a:extLst>
            </p:cNvPr>
            <p:cNvGrpSpPr/>
            <p:nvPr/>
          </p:nvGrpSpPr>
          <p:grpSpPr>
            <a:xfrm>
              <a:off x="6079020" y="826787"/>
              <a:ext cx="1048871" cy="374597"/>
              <a:chOff x="1848010" y="1498386"/>
              <a:chExt cx="1398494" cy="499462"/>
            </a:xfrm>
          </p:grpSpPr>
          <p:sp>
            <p:nvSpPr>
              <p:cNvPr id="51" name="Rounded Rectangle 25">
                <a:extLst>
                  <a:ext uri="{FF2B5EF4-FFF2-40B4-BE49-F238E27FC236}">
                    <a16:creationId xmlns:a16="http://schemas.microsoft.com/office/drawing/2014/main" id="{8E6C4B5B-ED46-1648-D2E5-8A9B95EF2DA8}"/>
                  </a:ext>
                </a:extLst>
              </p:cNvPr>
              <p:cNvSpPr/>
              <p:nvPr/>
            </p:nvSpPr>
            <p:spPr>
              <a:xfrm>
                <a:off x="1848010" y="1498386"/>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FFBDA"/>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2" name="Rounded Rectangle 26">
                <a:extLst>
                  <a:ext uri="{FF2B5EF4-FFF2-40B4-BE49-F238E27FC236}">
                    <a16:creationId xmlns:a16="http://schemas.microsoft.com/office/drawing/2014/main" id="{7B445E33-3623-C53E-8E92-78944B4EF41A}"/>
                  </a:ext>
                </a:extLst>
              </p:cNvPr>
              <p:cNvSpPr/>
              <p:nvPr/>
            </p:nvSpPr>
            <p:spPr>
              <a:xfrm>
                <a:off x="1848010" y="1498386"/>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53" name="Group 52">
              <a:extLst>
                <a:ext uri="{FF2B5EF4-FFF2-40B4-BE49-F238E27FC236}">
                  <a16:creationId xmlns:a16="http://schemas.microsoft.com/office/drawing/2014/main" id="{CE960B46-133B-8A1A-8C50-C2BFEC6F40F8}"/>
                </a:ext>
              </a:extLst>
            </p:cNvPr>
            <p:cNvGrpSpPr/>
            <p:nvPr/>
          </p:nvGrpSpPr>
          <p:grpSpPr>
            <a:xfrm>
              <a:off x="6079020" y="1276304"/>
              <a:ext cx="1048871" cy="524435"/>
              <a:chOff x="1848010" y="2097741"/>
              <a:chExt cx="1398494" cy="699247"/>
            </a:xfrm>
          </p:grpSpPr>
          <p:sp>
            <p:nvSpPr>
              <p:cNvPr id="54" name="Rounded Rectangle 28">
                <a:extLst>
                  <a:ext uri="{FF2B5EF4-FFF2-40B4-BE49-F238E27FC236}">
                    <a16:creationId xmlns:a16="http://schemas.microsoft.com/office/drawing/2014/main" id="{96E4D87C-B698-584D-489C-3781B89904C1}"/>
                  </a:ext>
                </a:extLst>
              </p:cNvPr>
              <p:cNvSpPr/>
              <p:nvPr/>
            </p:nvSpPr>
            <p:spPr>
              <a:xfrm>
                <a:off x="1848010" y="2097741"/>
                <a:ext cx="1398494" cy="699247"/>
              </a:xfrm>
              <a:custGeom>
                <a:avLst/>
                <a:gdLst/>
                <a:ahLst/>
                <a:cxnLst/>
                <a:rect l="0" t="0" r="0" b="0"/>
                <a:pathLst>
                  <a:path w="1398494" h="699247">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599354"/>
                    </a:moveTo>
                    <a:lnTo>
                      <a:pt x="0" y="599354"/>
                    </a:lnTo>
                    <a:lnTo>
                      <a:pt x="0" y="99892"/>
                    </a:lnTo>
                    <a:lnTo>
                      <a:pt x="1398494"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298601" y="599354"/>
                    </a:lnTo>
                    <a:lnTo>
                      <a:pt x="1298601" y="699247"/>
                    </a:lnTo>
                    <a:close/>
                    <a:moveTo>
                      <a:pt x="1298601" y="699247"/>
                    </a:moveTo>
                    <a:lnTo>
                      <a:pt x="1298601" y="599354"/>
                    </a:lnTo>
                    <a:lnTo>
                      <a:pt x="1398494" y="599354"/>
                    </a:lnTo>
                    <a:lnTo>
                      <a:pt x="1398494" y="649300"/>
                    </a:lnTo>
                    <a:cubicBezTo>
                      <a:pt x="1398494" y="676885"/>
                      <a:pt x="1376132" y="699247"/>
                      <a:pt x="1348547" y="699247"/>
                    </a:cubicBezTo>
                    <a:close/>
                  </a:path>
                </a:pathLst>
              </a:custGeom>
              <a:solidFill>
                <a:srgbClr val="FFF2E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5" name="Rounded Rectangle 29">
                <a:extLst>
                  <a:ext uri="{FF2B5EF4-FFF2-40B4-BE49-F238E27FC236}">
                    <a16:creationId xmlns:a16="http://schemas.microsoft.com/office/drawing/2014/main" id="{F599C5C3-6E12-AF03-C81A-CCC676A5B733}"/>
                  </a:ext>
                </a:extLst>
              </p:cNvPr>
              <p:cNvSpPr/>
              <p:nvPr/>
            </p:nvSpPr>
            <p:spPr>
              <a:xfrm>
                <a:off x="1848010" y="2097741"/>
                <a:ext cx="1398494" cy="699247"/>
              </a:xfrm>
              <a:custGeom>
                <a:avLst/>
                <a:gdLst/>
                <a:ahLst/>
                <a:cxnLst/>
                <a:rect l="0" t="0" r="0" b="0"/>
                <a:pathLst>
                  <a:path w="1398494" h="699247">
                    <a:moveTo>
                      <a:pt x="0" y="99892"/>
                    </a:moveTo>
                    <a:lnTo>
                      <a:pt x="0" y="49946"/>
                    </a:lnTo>
                    <a:cubicBezTo>
                      <a:pt x="0" y="22361"/>
                      <a:pt x="22361" y="0"/>
                      <a:pt x="49946" y="0"/>
                    </a:cubicBezTo>
                    <a:lnTo>
                      <a:pt x="99892" y="0"/>
                    </a:lnTo>
                    <a:moveTo>
                      <a:pt x="1398494" y="99892"/>
                    </a:moveTo>
                    <a:lnTo>
                      <a:pt x="1398494" y="599354"/>
                    </a:lnTo>
                    <a:moveTo>
                      <a:pt x="0" y="599354"/>
                    </a:moveTo>
                    <a:lnTo>
                      <a:pt x="0" y="99892"/>
                    </a:lnTo>
                    <a:moveTo>
                      <a:pt x="99892" y="0"/>
                    </a:moveTo>
                    <a:lnTo>
                      <a:pt x="1298601" y="0"/>
                    </a:lnTo>
                    <a:moveTo>
                      <a:pt x="99892" y="699247"/>
                    </a:moveTo>
                    <a:lnTo>
                      <a:pt x="49946" y="699247"/>
                    </a:lnTo>
                    <a:cubicBezTo>
                      <a:pt x="22361" y="699247"/>
                      <a:pt x="0" y="676885"/>
                      <a:pt x="0" y="649300"/>
                    </a:cubicBezTo>
                    <a:lnTo>
                      <a:pt x="0" y="599354"/>
                    </a:lnTo>
                    <a:moveTo>
                      <a:pt x="1298601" y="0"/>
                    </a:moveTo>
                    <a:lnTo>
                      <a:pt x="1348547" y="0"/>
                    </a:lnTo>
                    <a:cubicBezTo>
                      <a:pt x="1376132" y="0"/>
                      <a:pt x="1398494" y="22361"/>
                      <a:pt x="1398494" y="49946"/>
                    </a:cubicBezTo>
                    <a:lnTo>
                      <a:pt x="1398494" y="99892"/>
                    </a:lnTo>
                    <a:moveTo>
                      <a:pt x="1298601" y="699247"/>
                    </a:moveTo>
                    <a:lnTo>
                      <a:pt x="99892" y="699247"/>
                    </a:lnTo>
                    <a:moveTo>
                      <a:pt x="1398494" y="599354"/>
                    </a:moveTo>
                    <a:lnTo>
                      <a:pt x="1398494" y="649300"/>
                    </a:lnTo>
                    <a:cubicBezTo>
                      <a:pt x="1398494" y="676885"/>
                      <a:pt x="1376132" y="699247"/>
                      <a:pt x="1348547" y="699247"/>
                    </a:cubicBezTo>
                    <a:lnTo>
                      <a:pt x="1298601" y="699247"/>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56" name="Group 55">
              <a:extLst>
                <a:ext uri="{FF2B5EF4-FFF2-40B4-BE49-F238E27FC236}">
                  <a16:creationId xmlns:a16="http://schemas.microsoft.com/office/drawing/2014/main" id="{B2654E31-5C77-8B85-A2EC-D785BED87CDB}"/>
                </a:ext>
              </a:extLst>
            </p:cNvPr>
            <p:cNvGrpSpPr/>
            <p:nvPr/>
          </p:nvGrpSpPr>
          <p:grpSpPr>
            <a:xfrm>
              <a:off x="6079020" y="1875658"/>
              <a:ext cx="1048871" cy="524435"/>
              <a:chOff x="1848010" y="2896880"/>
              <a:chExt cx="1398494" cy="699247"/>
            </a:xfrm>
          </p:grpSpPr>
          <p:sp>
            <p:nvSpPr>
              <p:cNvPr id="57" name="Rounded Rectangle 31">
                <a:extLst>
                  <a:ext uri="{FF2B5EF4-FFF2-40B4-BE49-F238E27FC236}">
                    <a16:creationId xmlns:a16="http://schemas.microsoft.com/office/drawing/2014/main" id="{52D74575-CAE8-DCD9-522F-26C257E79C60}"/>
                  </a:ext>
                </a:extLst>
              </p:cNvPr>
              <p:cNvSpPr/>
              <p:nvPr/>
            </p:nvSpPr>
            <p:spPr>
              <a:xfrm>
                <a:off x="1848010" y="2896880"/>
                <a:ext cx="1398494" cy="699247"/>
              </a:xfrm>
              <a:custGeom>
                <a:avLst/>
                <a:gdLst/>
                <a:ahLst/>
                <a:cxnLst/>
                <a:rect l="0" t="0" r="0" b="0"/>
                <a:pathLst>
                  <a:path w="1398494" h="699247">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599354"/>
                    </a:moveTo>
                    <a:lnTo>
                      <a:pt x="0" y="599354"/>
                    </a:lnTo>
                    <a:lnTo>
                      <a:pt x="0" y="99892"/>
                    </a:lnTo>
                    <a:lnTo>
                      <a:pt x="1398494"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298601" y="599354"/>
                    </a:lnTo>
                    <a:lnTo>
                      <a:pt x="1298601" y="699247"/>
                    </a:lnTo>
                    <a:close/>
                    <a:moveTo>
                      <a:pt x="1298601" y="699247"/>
                    </a:moveTo>
                    <a:lnTo>
                      <a:pt x="1298601" y="599354"/>
                    </a:lnTo>
                    <a:lnTo>
                      <a:pt x="1398494" y="599354"/>
                    </a:lnTo>
                    <a:lnTo>
                      <a:pt x="1398494" y="649300"/>
                    </a:lnTo>
                    <a:cubicBezTo>
                      <a:pt x="1398494" y="676885"/>
                      <a:pt x="1376132" y="699247"/>
                      <a:pt x="1348547" y="699247"/>
                    </a:cubicBezTo>
                    <a:close/>
                  </a:path>
                </a:pathLst>
              </a:custGeom>
              <a:solidFill>
                <a:srgbClr val="FFECE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8" name="Rounded Rectangle 32">
                <a:extLst>
                  <a:ext uri="{FF2B5EF4-FFF2-40B4-BE49-F238E27FC236}">
                    <a16:creationId xmlns:a16="http://schemas.microsoft.com/office/drawing/2014/main" id="{52E41999-D1E1-6B51-329E-5533AE0CE226}"/>
                  </a:ext>
                </a:extLst>
              </p:cNvPr>
              <p:cNvSpPr/>
              <p:nvPr/>
            </p:nvSpPr>
            <p:spPr>
              <a:xfrm>
                <a:off x="1848010" y="2896880"/>
                <a:ext cx="1398494" cy="699247"/>
              </a:xfrm>
              <a:custGeom>
                <a:avLst/>
                <a:gdLst/>
                <a:ahLst/>
                <a:cxnLst/>
                <a:rect l="0" t="0" r="0" b="0"/>
                <a:pathLst>
                  <a:path w="1398494" h="699247">
                    <a:moveTo>
                      <a:pt x="0" y="99892"/>
                    </a:moveTo>
                    <a:lnTo>
                      <a:pt x="0" y="49946"/>
                    </a:lnTo>
                    <a:cubicBezTo>
                      <a:pt x="0" y="22361"/>
                      <a:pt x="22361" y="0"/>
                      <a:pt x="49946" y="0"/>
                    </a:cubicBezTo>
                    <a:lnTo>
                      <a:pt x="99892" y="0"/>
                    </a:lnTo>
                    <a:moveTo>
                      <a:pt x="1398494" y="99892"/>
                    </a:moveTo>
                    <a:lnTo>
                      <a:pt x="1398494" y="599354"/>
                    </a:lnTo>
                    <a:moveTo>
                      <a:pt x="0" y="599354"/>
                    </a:moveTo>
                    <a:lnTo>
                      <a:pt x="0" y="99892"/>
                    </a:lnTo>
                    <a:moveTo>
                      <a:pt x="99892" y="0"/>
                    </a:moveTo>
                    <a:lnTo>
                      <a:pt x="1298601" y="0"/>
                    </a:lnTo>
                    <a:moveTo>
                      <a:pt x="99892" y="699247"/>
                    </a:moveTo>
                    <a:lnTo>
                      <a:pt x="49946" y="699247"/>
                    </a:lnTo>
                    <a:cubicBezTo>
                      <a:pt x="22361" y="699247"/>
                      <a:pt x="0" y="676885"/>
                      <a:pt x="0" y="649300"/>
                    </a:cubicBezTo>
                    <a:lnTo>
                      <a:pt x="0" y="599354"/>
                    </a:lnTo>
                    <a:moveTo>
                      <a:pt x="1298601" y="0"/>
                    </a:moveTo>
                    <a:lnTo>
                      <a:pt x="1348547" y="0"/>
                    </a:lnTo>
                    <a:cubicBezTo>
                      <a:pt x="1376132" y="0"/>
                      <a:pt x="1398494" y="22361"/>
                      <a:pt x="1398494" y="49946"/>
                    </a:cubicBezTo>
                    <a:lnTo>
                      <a:pt x="1398494" y="99892"/>
                    </a:lnTo>
                    <a:moveTo>
                      <a:pt x="1298601" y="699247"/>
                    </a:moveTo>
                    <a:lnTo>
                      <a:pt x="99892" y="699247"/>
                    </a:lnTo>
                    <a:moveTo>
                      <a:pt x="1398494" y="599354"/>
                    </a:moveTo>
                    <a:lnTo>
                      <a:pt x="1398494" y="649300"/>
                    </a:lnTo>
                    <a:cubicBezTo>
                      <a:pt x="1398494" y="676885"/>
                      <a:pt x="1376132" y="699247"/>
                      <a:pt x="1348547" y="699247"/>
                    </a:cubicBezTo>
                    <a:lnTo>
                      <a:pt x="1298601" y="699247"/>
                    </a:lnTo>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59" name="Group 58">
              <a:extLst>
                <a:ext uri="{FF2B5EF4-FFF2-40B4-BE49-F238E27FC236}">
                  <a16:creationId xmlns:a16="http://schemas.microsoft.com/office/drawing/2014/main" id="{844534B7-360D-4978-A756-D0726B4BFE17}"/>
                </a:ext>
              </a:extLst>
            </p:cNvPr>
            <p:cNvGrpSpPr/>
            <p:nvPr/>
          </p:nvGrpSpPr>
          <p:grpSpPr>
            <a:xfrm>
              <a:off x="6079020" y="2475013"/>
              <a:ext cx="1048871" cy="374597"/>
              <a:chOff x="1848010" y="3696020"/>
              <a:chExt cx="1398494" cy="499462"/>
            </a:xfrm>
          </p:grpSpPr>
          <p:sp>
            <p:nvSpPr>
              <p:cNvPr id="60" name="Rounded Rectangle 34">
                <a:extLst>
                  <a:ext uri="{FF2B5EF4-FFF2-40B4-BE49-F238E27FC236}">
                    <a16:creationId xmlns:a16="http://schemas.microsoft.com/office/drawing/2014/main" id="{310479DD-6B90-24A3-61FF-C58049F78F42}"/>
                  </a:ext>
                </a:extLst>
              </p:cNvPr>
              <p:cNvSpPr/>
              <p:nvPr/>
            </p:nvSpPr>
            <p:spPr>
              <a:xfrm>
                <a:off x="1848010" y="3696020"/>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FEBF7"/>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61" name="Rounded Rectangle 35">
                <a:extLst>
                  <a:ext uri="{FF2B5EF4-FFF2-40B4-BE49-F238E27FC236}">
                    <a16:creationId xmlns:a16="http://schemas.microsoft.com/office/drawing/2014/main" id="{4F281251-26D8-1E23-0502-FDBC24CD9E9D}"/>
                  </a:ext>
                </a:extLst>
              </p:cNvPr>
              <p:cNvSpPr/>
              <p:nvPr/>
            </p:nvSpPr>
            <p:spPr>
              <a:xfrm>
                <a:off x="1848010" y="3696020"/>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62" name="Group 61">
              <a:extLst>
                <a:ext uri="{FF2B5EF4-FFF2-40B4-BE49-F238E27FC236}">
                  <a16:creationId xmlns:a16="http://schemas.microsoft.com/office/drawing/2014/main" id="{DEA34882-E58E-0357-46EF-AAA383DDE2AD}"/>
                </a:ext>
              </a:extLst>
            </p:cNvPr>
            <p:cNvGrpSpPr/>
            <p:nvPr/>
          </p:nvGrpSpPr>
          <p:grpSpPr>
            <a:xfrm>
              <a:off x="6079020" y="2924528"/>
              <a:ext cx="1048871" cy="374597"/>
              <a:chOff x="1848010" y="4295374"/>
              <a:chExt cx="1398494" cy="499462"/>
            </a:xfrm>
          </p:grpSpPr>
          <p:sp>
            <p:nvSpPr>
              <p:cNvPr id="63" name="Rounded Rectangle 37">
                <a:extLst>
                  <a:ext uri="{FF2B5EF4-FFF2-40B4-BE49-F238E27FC236}">
                    <a16:creationId xmlns:a16="http://schemas.microsoft.com/office/drawing/2014/main" id="{172FC1D7-07D4-13F8-6AE5-8D06C017FAB4}"/>
                  </a:ext>
                </a:extLst>
              </p:cNvPr>
              <p:cNvSpPr/>
              <p:nvPr/>
            </p:nvSpPr>
            <p:spPr>
              <a:xfrm>
                <a:off x="1848010" y="4295374"/>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A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12224" name="Rounded Rectangle 38">
                <a:extLst>
                  <a:ext uri="{FF2B5EF4-FFF2-40B4-BE49-F238E27FC236}">
                    <a16:creationId xmlns:a16="http://schemas.microsoft.com/office/drawing/2014/main" id="{3D7BC462-DF48-373A-2118-AFBB6616B691}"/>
                  </a:ext>
                </a:extLst>
              </p:cNvPr>
              <p:cNvSpPr/>
              <p:nvPr/>
            </p:nvSpPr>
            <p:spPr>
              <a:xfrm>
                <a:off x="1848010" y="4295374"/>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12225" name="Group 12224">
              <a:extLst>
                <a:ext uri="{FF2B5EF4-FFF2-40B4-BE49-F238E27FC236}">
                  <a16:creationId xmlns:a16="http://schemas.microsoft.com/office/drawing/2014/main" id="{886229F2-8D17-A68B-9B6C-4B2DC61B7A95}"/>
                </a:ext>
              </a:extLst>
            </p:cNvPr>
            <p:cNvGrpSpPr/>
            <p:nvPr/>
          </p:nvGrpSpPr>
          <p:grpSpPr>
            <a:xfrm>
              <a:off x="6079020" y="3374044"/>
              <a:ext cx="1048871" cy="374597"/>
              <a:chOff x="1848010" y="4894729"/>
              <a:chExt cx="1398494" cy="499462"/>
            </a:xfrm>
          </p:grpSpPr>
          <p:sp>
            <p:nvSpPr>
              <p:cNvPr id="12226" name="Rounded Rectangle 40">
                <a:extLst>
                  <a:ext uri="{FF2B5EF4-FFF2-40B4-BE49-F238E27FC236}">
                    <a16:creationId xmlns:a16="http://schemas.microsoft.com/office/drawing/2014/main" id="{5937B90D-1B56-F1F4-E781-C9B13A379716}"/>
                  </a:ext>
                </a:extLst>
              </p:cNvPr>
              <p:cNvSpPr/>
              <p:nvPr/>
            </p:nvSpPr>
            <p:spPr>
              <a:xfrm>
                <a:off x="1848010" y="4894729"/>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3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12227" name="Rounded Rectangle 41">
                <a:extLst>
                  <a:ext uri="{FF2B5EF4-FFF2-40B4-BE49-F238E27FC236}">
                    <a16:creationId xmlns:a16="http://schemas.microsoft.com/office/drawing/2014/main" id="{4F743A7D-6C04-1CAC-40B7-46C12015DAEB}"/>
                  </a:ext>
                </a:extLst>
              </p:cNvPr>
              <p:cNvSpPr/>
              <p:nvPr/>
            </p:nvSpPr>
            <p:spPr>
              <a:xfrm>
                <a:off x="1848010" y="4894729"/>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sp>
          <p:nvSpPr>
            <p:cNvPr id="12228" name="TextBox 12227">
              <a:extLst>
                <a:ext uri="{FF2B5EF4-FFF2-40B4-BE49-F238E27FC236}">
                  <a16:creationId xmlns:a16="http://schemas.microsoft.com/office/drawing/2014/main" id="{D692D939-1BC3-E415-83A5-A5FBEA6598F2}"/>
                </a:ext>
              </a:extLst>
            </p:cNvPr>
            <p:cNvSpPr txBox="1"/>
            <p:nvPr/>
          </p:nvSpPr>
          <p:spPr>
            <a:xfrm>
              <a:off x="5267394" y="1443362"/>
              <a:ext cx="716232" cy="25638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DE8431"/>
                  </a:solidFill>
                  <a:effectLst/>
                  <a:uLnTx/>
                  <a:uFillTx/>
                  <a:latin typeface="DM Sans" pitchFamily="2" charset="77"/>
                  <a:cs typeface="Arial"/>
                  <a:sym typeface="Arial"/>
                </a:rPr>
                <a:t>Constraints &amp;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100" b="1" i="0" u="none" strike="noStrike" kern="0" cap="none" spc="0" normalizeH="0" baseline="0" noProof="0" dirty="0">
                  <a:ln>
                    <a:noFill/>
                  </a:ln>
                  <a:solidFill>
                    <a:srgbClr val="DE8431"/>
                  </a:solidFill>
                  <a:effectLst/>
                  <a:uLnTx/>
                  <a:uFillTx/>
                  <a:latin typeface="DM Sans" pitchFamily="2" charset="77"/>
                  <a:cs typeface="Arial"/>
                  <a:sym typeface="Arial"/>
                </a:rPr>
                <a:t>Context</a:t>
              </a:r>
            </a:p>
          </p:txBody>
        </p:sp>
        <p:sp>
          <p:nvSpPr>
            <p:cNvPr id="12229" name="TextBox 12228">
              <a:extLst>
                <a:ext uri="{FF2B5EF4-FFF2-40B4-BE49-F238E27FC236}">
                  <a16:creationId xmlns:a16="http://schemas.microsoft.com/office/drawing/2014/main" id="{DAA0B5AB-4654-D76D-A6EB-F67DAD1BC53F}"/>
                </a:ext>
              </a:extLst>
            </p:cNvPr>
            <p:cNvSpPr txBox="1"/>
            <p:nvPr/>
          </p:nvSpPr>
          <p:spPr>
            <a:xfrm>
              <a:off x="6221375" y="1363711"/>
              <a:ext cx="827917" cy="349619"/>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000" b="0" i="0" u="none" strike="noStrike" kern="0" cap="none" spc="0" normalizeH="0" baseline="0" noProof="0" dirty="0">
                  <a:ln>
                    <a:noFill/>
                  </a:ln>
                  <a:solidFill>
                    <a:srgbClr val="484848"/>
                  </a:solidFill>
                  <a:effectLst/>
                  <a:uLnTx/>
                  <a:uFillTx/>
                  <a:latin typeface="DM Sans" pitchFamily="2" charset="77"/>
                  <a:cs typeface="Arial"/>
                  <a:sym typeface="Arial"/>
                </a:rPr>
                <a:t>Describe
background, goals,
and conditions.</a:t>
              </a:r>
            </a:p>
          </p:txBody>
        </p:sp>
        <p:sp>
          <p:nvSpPr>
            <p:cNvPr id="12230" name="TextBox 12229">
              <a:extLst>
                <a:ext uri="{FF2B5EF4-FFF2-40B4-BE49-F238E27FC236}">
                  <a16:creationId xmlns:a16="http://schemas.microsoft.com/office/drawing/2014/main" id="{7BA23286-2A68-30D8-22CE-A5B59A4D69A7}"/>
                </a:ext>
              </a:extLst>
            </p:cNvPr>
            <p:cNvSpPr txBox="1"/>
            <p:nvPr/>
          </p:nvSpPr>
          <p:spPr>
            <a:xfrm>
              <a:off x="6262940" y="1984124"/>
              <a:ext cx="681028" cy="349619"/>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000" b="0" i="0" u="none" strike="noStrike" kern="0" cap="none" spc="0" normalizeH="0" baseline="0" noProof="0" dirty="0">
                  <a:ln>
                    <a:noFill/>
                  </a:ln>
                  <a:solidFill>
                    <a:srgbClr val="484848"/>
                  </a:solidFill>
                  <a:effectLst/>
                  <a:uLnTx/>
                  <a:uFillTx/>
                  <a:latin typeface="DM Sans" pitchFamily="2" charset="77"/>
                  <a:cs typeface="Arial"/>
                  <a:sym typeface="Arial"/>
                </a:rPr>
                <a:t>Include sample
responses or
references.</a:t>
              </a:r>
            </a:p>
          </p:txBody>
        </p:sp>
        <p:sp>
          <p:nvSpPr>
            <p:cNvPr id="12231" name="TextBox 12230">
              <a:extLst>
                <a:ext uri="{FF2B5EF4-FFF2-40B4-BE49-F238E27FC236}">
                  <a16:creationId xmlns:a16="http://schemas.microsoft.com/office/drawing/2014/main" id="{9F84A23E-7628-70BD-65A3-527ED23A3DA3}"/>
                </a:ext>
              </a:extLst>
            </p:cNvPr>
            <p:cNvSpPr txBox="1"/>
            <p:nvPr/>
          </p:nvSpPr>
          <p:spPr>
            <a:xfrm>
              <a:off x="5267394" y="2072322"/>
              <a:ext cx="500148" cy="128193"/>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100" b="1" i="0" u="none" strike="noStrike" kern="0" cap="none" spc="0" normalizeH="0" baseline="0" noProof="0">
                  <a:ln>
                    <a:noFill/>
                  </a:ln>
                  <a:solidFill>
                    <a:srgbClr val="E55753"/>
                  </a:solidFill>
                  <a:effectLst/>
                  <a:uLnTx/>
                  <a:uFillTx/>
                  <a:latin typeface="DM Sans" pitchFamily="2" charset="77"/>
                  <a:cs typeface="Arial"/>
                  <a:sym typeface="Arial"/>
                </a:rPr>
                <a:t>Examples</a:t>
              </a:r>
            </a:p>
          </p:txBody>
        </p:sp>
        <p:sp>
          <p:nvSpPr>
            <p:cNvPr id="12232" name="TextBox 12231">
              <a:extLst>
                <a:ext uri="{FF2B5EF4-FFF2-40B4-BE49-F238E27FC236}">
                  <a16:creationId xmlns:a16="http://schemas.microsoft.com/office/drawing/2014/main" id="{4B46361D-EE5F-2872-9055-0C751BD89FF0}"/>
                </a:ext>
              </a:extLst>
            </p:cNvPr>
            <p:cNvSpPr txBox="1"/>
            <p:nvPr/>
          </p:nvSpPr>
          <p:spPr>
            <a:xfrm>
              <a:off x="6248301" y="896087"/>
              <a:ext cx="779359" cy="233079"/>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000" b="0" i="0" u="none" strike="noStrike" kern="0" cap="none" spc="0" normalizeH="0" baseline="0" noProof="0" dirty="0">
                  <a:ln>
                    <a:noFill/>
                  </a:ln>
                  <a:solidFill>
                    <a:srgbClr val="484848"/>
                  </a:solidFill>
                  <a:effectLst/>
                  <a:uLnTx/>
                  <a:uFillTx/>
                  <a:latin typeface="DM Sans" pitchFamily="2" charset="77"/>
                  <a:cs typeface="Arial"/>
                  <a:sym typeface="Arial"/>
                </a:rPr>
                <a:t>Clearly state the
desired AI action.</a:t>
              </a:r>
            </a:p>
          </p:txBody>
        </p:sp>
        <p:sp>
          <p:nvSpPr>
            <p:cNvPr id="12233" name="TextBox 12232">
              <a:extLst>
                <a:ext uri="{FF2B5EF4-FFF2-40B4-BE49-F238E27FC236}">
                  <a16:creationId xmlns:a16="http://schemas.microsoft.com/office/drawing/2014/main" id="{122259C6-A1DA-3DEE-2757-FC992766CD3A}"/>
                </a:ext>
              </a:extLst>
            </p:cNvPr>
            <p:cNvSpPr txBox="1"/>
            <p:nvPr/>
          </p:nvSpPr>
          <p:spPr>
            <a:xfrm>
              <a:off x="5267395" y="2596757"/>
              <a:ext cx="418814" cy="128193"/>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100" b="1" i="0" u="none" strike="noStrike" kern="0" cap="none" spc="0" normalizeH="0" baseline="0" noProof="0">
                  <a:ln>
                    <a:noFill/>
                  </a:ln>
                  <a:solidFill>
                    <a:srgbClr val="DE58A9"/>
                  </a:solidFill>
                  <a:effectLst/>
                  <a:uLnTx/>
                  <a:uFillTx/>
                  <a:latin typeface="DM Sans" pitchFamily="2" charset="77"/>
                  <a:cs typeface="Arial"/>
                  <a:sym typeface="Arial"/>
                </a:rPr>
                <a:t>Persona</a:t>
              </a:r>
            </a:p>
          </p:txBody>
        </p:sp>
        <p:sp>
          <p:nvSpPr>
            <p:cNvPr id="12234" name="TextBox 12233">
              <a:extLst>
                <a:ext uri="{FF2B5EF4-FFF2-40B4-BE49-F238E27FC236}">
                  <a16:creationId xmlns:a16="http://schemas.microsoft.com/office/drawing/2014/main" id="{F5BC017E-1197-76C2-8583-BC294014A936}"/>
                </a:ext>
              </a:extLst>
            </p:cNvPr>
            <p:cNvSpPr txBox="1"/>
            <p:nvPr/>
          </p:nvSpPr>
          <p:spPr>
            <a:xfrm>
              <a:off x="5267394" y="948532"/>
              <a:ext cx="637326" cy="128193"/>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E0CB15"/>
                  </a:solidFill>
                  <a:effectLst/>
                  <a:uLnTx/>
                  <a:uFillTx/>
                  <a:latin typeface="DM Sans" pitchFamily="2" charset="77"/>
                  <a:cs typeface="Arial"/>
                  <a:sym typeface="Arial"/>
                </a:rPr>
                <a:t>Goal &amp; Task </a:t>
              </a:r>
              <a:endParaRPr kumimoji="0" sz="1100" b="1" i="0" u="none" strike="noStrike" kern="0" cap="none" spc="0" normalizeH="0" baseline="0" noProof="0" dirty="0">
                <a:ln>
                  <a:noFill/>
                </a:ln>
                <a:solidFill>
                  <a:srgbClr val="E0CB15"/>
                </a:solidFill>
                <a:effectLst/>
                <a:uLnTx/>
                <a:uFillTx/>
                <a:latin typeface="DM Sans" pitchFamily="2" charset="77"/>
                <a:cs typeface="Arial"/>
                <a:sym typeface="Arial"/>
              </a:endParaRPr>
            </a:p>
          </p:txBody>
        </p:sp>
        <p:sp>
          <p:nvSpPr>
            <p:cNvPr id="12235" name="TextBox 12234">
              <a:extLst>
                <a:ext uri="{FF2B5EF4-FFF2-40B4-BE49-F238E27FC236}">
                  <a16:creationId xmlns:a16="http://schemas.microsoft.com/office/drawing/2014/main" id="{A23120AF-4F70-9A5A-E68F-28908FC0F4F2}"/>
                </a:ext>
              </a:extLst>
            </p:cNvPr>
            <p:cNvSpPr txBox="1"/>
            <p:nvPr/>
          </p:nvSpPr>
          <p:spPr>
            <a:xfrm>
              <a:off x="6237763" y="2544787"/>
              <a:ext cx="795139" cy="233079"/>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000" b="0" i="0" u="none" strike="noStrike" kern="0" cap="none" spc="0" normalizeH="0" baseline="0" noProof="0" dirty="0">
                  <a:ln>
                    <a:noFill/>
                  </a:ln>
                  <a:solidFill>
                    <a:srgbClr val="484848"/>
                  </a:solidFill>
                  <a:effectLst/>
                  <a:uLnTx/>
                  <a:uFillTx/>
                  <a:latin typeface="DM Sans" pitchFamily="2" charset="77"/>
                  <a:cs typeface="Arial"/>
                  <a:sym typeface="Arial"/>
                </a:rPr>
                <a:t>Assign a role or
identity to model.</a:t>
              </a:r>
            </a:p>
          </p:txBody>
        </p:sp>
        <p:sp>
          <p:nvSpPr>
            <p:cNvPr id="12236" name="TextBox 12235">
              <a:extLst>
                <a:ext uri="{FF2B5EF4-FFF2-40B4-BE49-F238E27FC236}">
                  <a16:creationId xmlns:a16="http://schemas.microsoft.com/office/drawing/2014/main" id="{5C94C772-140F-7E1F-95F8-0CEC4501DC18}"/>
                </a:ext>
              </a:extLst>
            </p:cNvPr>
            <p:cNvSpPr txBox="1"/>
            <p:nvPr/>
          </p:nvSpPr>
          <p:spPr>
            <a:xfrm>
              <a:off x="5267395" y="3046273"/>
              <a:ext cx="371470" cy="128193"/>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100" b="1" i="0" u="none" strike="noStrike" kern="0" cap="none" spc="0" normalizeH="0" baseline="0" noProof="0">
                  <a:ln>
                    <a:noFill/>
                  </a:ln>
                  <a:solidFill>
                    <a:srgbClr val="BA5DE5"/>
                  </a:solidFill>
                  <a:effectLst/>
                  <a:uLnTx/>
                  <a:uFillTx/>
                  <a:latin typeface="DM Sans" pitchFamily="2" charset="77"/>
                  <a:cs typeface="Arial"/>
                  <a:sym typeface="Arial"/>
                </a:rPr>
                <a:t>Format</a:t>
              </a:r>
            </a:p>
          </p:txBody>
        </p:sp>
        <p:sp>
          <p:nvSpPr>
            <p:cNvPr id="12237" name="TextBox 12236">
              <a:extLst>
                <a:ext uri="{FF2B5EF4-FFF2-40B4-BE49-F238E27FC236}">
                  <a16:creationId xmlns:a16="http://schemas.microsoft.com/office/drawing/2014/main" id="{40A6DF83-CAE9-2563-6532-79F4C319BAC7}"/>
                </a:ext>
              </a:extLst>
            </p:cNvPr>
            <p:cNvSpPr txBox="1"/>
            <p:nvPr/>
          </p:nvSpPr>
          <p:spPr>
            <a:xfrm>
              <a:off x="6318490" y="536476"/>
              <a:ext cx="603335" cy="128193"/>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100" b="1" i="0" u="none" strike="noStrike" kern="0" cap="none" spc="0" normalizeH="0" baseline="0" noProof="0" dirty="0">
                  <a:ln>
                    <a:noFill/>
                  </a:ln>
                  <a:solidFill>
                    <a:srgbClr val="696D79"/>
                  </a:solidFill>
                  <a:effectLst/>
                  <a:uLnTx/>
                  <a:uFillTx/>
                  <a:latin typeface="DM Sans" pitchFamily="2" charset="77"/>
                  <a:cs typeface="Arial"/>
                  <a:sym typeface="Arial"/>
                </a:rPr>
                <a:t>Description</a:t>
              </a:r>
            </a:p>
          </p:txBody>
        </p:sp>
        <p:sp>
          <p:nvSpPr>
            <p:cNvPr id="12238" name="TextBox 12237">
              <a:extLst>
                <a:ext uri="{FF2B5EF4-FFF2-40B4-BE49-F238E27FC236}">
                  <a16:creationId xmlns:a16="http://schemas.microsoft.com/office/drawing/2014/main" id="{8AD5FB21-514D-8C27-BBAB-A76ED0FC6448}"/>
                </a:ext>
              </a:extLst>
            </p:cNvPr>
            <p:cNvSpPr txBox="1"/>
            <p:nvPr/>
          </p:nvSpPr>
          <p:spPr>
            <a:xfrm>
              <a:off x="6180707" y="3005413"/>
              <a:ext cx="909251" cy="233079"/>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000" b="0" i="0" u="none" strike="noStrike" kern="0" cap="none" spc="0" normalizeH="0" baseline="0" noProof="0" dirty="0">
                  <a:ln>
                    <a:noFill/>
                  </a:ln>
                  <a:solidFill>
                    <a:srgbClr val="484848"/>
                  </a:solidFill>
                  <a:effectLst/>
                  <a:uLnTx/>
                  <a:uFillTx/>
                  <a:latin typeface="DM Sans" pitchFamily="2" charset="77"/>
                  <a:cs typeface="Arial"/>
                  <a:sym typeface="Arial"/>
                </a:rPr>
                <a:t>Define the response
structure.</a:t>
              </a:r>
            </a:p>
          </p:txBody>
        </p:sp>
        <p:sp>
          <p:nvSpPr>
            <p:cNvPr id="12239" name="TextBox 12238">
              <a:extLst>
                <a:ext uri="{FF2B5EF4-FFF2-40B4-BE49-F238E27FC236}">
                  <a16:creationId xmlns:a16="http://schemas.microsoft.com/office/drawing/2014/main" id="{E4048D0E-E6DA-BE76-CB01-2A5927098F87}"/>
                </a:ext>
              </a:extLst>
            </p:cNvPr>
            <p:cNvSpPr txBox="1"/>
            <p:nvPr/>
          </p:nvSpPr>
          <p:spPr>
            <a:xfrm>
              <a:off x="5181726" y="536476"/>
              <a:ext cx="616688" cy="128193"/>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696D79"/>
                  </a:solidFill>
                  <a:effectLst/>
                  <a:uLnTx/>
                  <a:uFillTx/>
                  <a:latin typeface="DM Sans" pitchFamily="2" charset="77"/>
                  <a:cs typeface="Arial"/>
                  <a:sym typeface="Arial"/>
                </a:rPr>
                <a:t>Component</a:t>
              </a:r>
              <a:endParaRPr kumimoji="0" sz="1100" b="1" i="0" u="none" strike="noStrike" kern="0" cap="none" spc="0" normalizeH="0" baseline="0" noProof="0" dirty="0">
                <a:ln>
                  <a:noFill/>
                </a:ln>
                <a:solidFill>
                  <a:srgbClr val="696D79"/>
                </a:solidFill>
                <a:effectLst/>
                <a:uLnTx/>
                <a:uFillTx/>
                <a:latin typeface="DM Sans" pitchFamily="2" charset="77"/>
                <a:cs typeface="Arial"/>
                <a:sym typeface="Arial"/>
              </a:endParaRPr>
            </a:p>
          </p:txBody>
        </p:sp>
        <p:sp>
          <p:nvSpPr>
            <p:cNvPr id="12240" name="TextBox 12239">
              <a:extLst>
                <a:ext uri="{FF2B5EF4-FFF2-40B4-BE49-F238E27FC236}">
                  <a16:creationId xmlns:a16="http://schemas.microsoft.com/office/drawing/2014/main" id="{649D2498-1BFA-855B-D0C4-05839FEA4708}"/>
                </a:ext>
              </a:extLst>
            </p:cNvPr>
            <p:cNvSpPr txBox="1"/>
            <p:nvPr/>
          </p:nvSpPr>
          <p:spPr>
            <a:xfrm>
              <a:off x="5267395" y="3495789"/>
              <a:ext cx="568130" cy="128193"/>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100" b="1" i="0" u="none" strike="noStrike" kern="0" cap="none" spc="0" normalizeH="0" baseline="0" noProof="0">
                  <a:ln>
                    <a:noFill/>
                  </a:ln>
                  <a:solidFill>
                    <a:srgbClr val="7F64EA"/>
                  </a:solidFill>
                  <a:effectLst/>
                  <a:uLnTx/>
                  <a:uFillTx/>
                  <a:latin typeface="DM Sans" pitchFamily="2" charset="77"/>
                  <a:cs typeface="Arial"/>
                  <a:sym typeface="Arial"/>
                </a:rPr>
                <a:t>Tone/Style</a:t>
              </a:r>
            </a:p>
          </p:txBody>
        </p:sp>
        <p:sp>
          <p:nvSpPr>
            <p:cNvPr id="12241" name="TextBox 12240">
              <a:extLst>
                <a:ext uri="{FF2B5EF4-FFF2-40B4-BE49-F238E27FC236}">
                  <a16:creationId xmlns:a16="http://schemas.microsoft.com/office/drawing/2014/main" id="{C8A980CC-43C9-219F-AC66-83510CE943ED}"/>
                </a:ext>
              </a:extLst>
            </p:cNvPr>
            <p:cNvSpPr txBox="1"/>
            <p:nvPr/>
          </p:nvSpPr>
          <p:spPr>
            <a:xfrm>
              <a:off x="6245653" y="3443345"/>
              <a:ext cx="749009" cy="233079"/>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000" b="0" i="0" u="none" strike="noStrike" kern="0" cap="none" spc="0" normalizeH="0" baseline="0" noProof="0" dirty="0">
                  <a:ln>
                    <a:noFill/>
                  </a:ln>
                  <a:solidFill>
                    <a:srgbClr val="484848"/>
                  </a:solidFill>
                  <a:effectLst/>
                  <a:uLnTx/>
                  <a:uFillTx/>
                  <a:latin typeface="DM Sans" pitchFamily="2" charset="77"/>
                  <a:cs typeface="Arial"/>
                  <a:sym typeface="Arial"/>
                </a:rPr>
                <a:t>Set the tone to
match audience.</a:t>
              </a:r>
            </a:p>
          </p:txBody>
        </p:sp>
        <p:sp>
          <p:nvSpPr>
            <p:cNvPr id="12242" name="Rounded Rectangle 58">
              <a:extLst>
                <a:ext uri="{FF2B5EF4-FFF2-40B4-BE49-F238E27FC236}">
                  <a16:creationId xmlns:a16="http://schemas.microsoft.com/office/drawing/2014/main" id="{41234586-FCA8-A1B1-5A4B-0F0486E5FA5B}"/>
                </a:ext>
              </a:extLst>
            </p:cNvPr>
            <p:cNvSpPr/>
            <p:nvPr/>
          </p:nvSpPr>
          <p:spPr>
            <a:xfrm>
              <a:off x="4997373" y="2030179"/>
              <a:ext cx="215393" cy="215393"/>
            </a:xfrm>
            <a:custGeom>
              <a:avLst/>
              <a:gdLst/>
              <a:ahLst/>
              <a:cxnLst/>
              <a:rect l="0" t="0" r="0" b="0"/>
              <a:pathLst>
                <a:path w="287190" h="287190">
                  <a:moveTo>
                    <a:pt x="0" y="0"/>
                  </a:moveTo>
                  <a:lnTo>
                    <a:pt x="172314" y="0"/>
                  </a:lnTo>
                  <a:lnTo>
                    <a:pt x="172314" y="57438"/>
                  </a:lnTo>
                  <a:lnTo>
                    <a:pt x="0" y="57438"/>
                  </a:lnTo>
                  <a:close/>
                  <a:moveTo>
                    <a:pt x="0" y="114876"/>
                  </a:moveTo>
                  <a:lnTo>
                    <a:pt x="287190" y="114876"/>
                  </a:lnTo>
                  <a:lnTo>
                    <a:pt x="287190" y="172314"/>
                  </a:lnTo>
                  <a:lnTo>
                    <a:pt x="0" y="172314"/>
                  </a:lnTo>
                  <a:close/>
                  <a:moveTo>
                    <a:pt x="0" y="229752"/>
                  </a:moveTo>
                  <a:lnTo>
                    <a:pt x="287190" y="229752"/>
                  </a:lnTo>
                  <a:lnTo>
                    <a:pt x="287190" y="287190"/>
                  </a:lnTo>
                  <a:lnTo>
                    <a:pt x="0" y="287190"/>
                  </a:lnTo>
                  <a:close/>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12243" name="Rounded Rectangle 59">
              <a:extLst>
                <a:ext uri="{FF2B5EF4-FFF2-40B4-BE49-F238E27FC236}">
                  <a16:creationId xmlns:a16="http://schemas.microsoft.com/office/drawing/2014/main" id="{1D5DCBEE-A970-8CF5-DDBC-E1406330F694}"/>
                </a:ext>
              </a:extLst>
            </p:cNvPr>
            <p:cNvSpPr/>
            <p:nvPr/>
          </p:nvSpPr>
          <p:spPr>
            <a:xfrm>
              <a:off x="4997373" y="1444873"/>
              <a:ext cx="215393" cy="187298"/>
            </a:xfrm>
            <a:custGeom>
              <a:avLst/>
              <a:gdLst/>
              <a:ahLst/>
              <a:cxnLst/>
              <a:rect l="0" t="0" r="0" b="0"/>
              <a:pathLst>
                <a:path w="287190" h="249731">
                  <a:moveTo>
                    <a:pt x="74919" y="49946"/>
                  </a:moveTo>
                  <a:lnTo>
                    <a:pt x="74919" y="12486"/>
                  </a:lnTo>
                  <a:cubicBezTo>
                    <a:pt x="74919" y="5590"/>
                    <a:pt x="80509" y="0"/>
                    <a:pt x="87405" y="0"/>
                  </a:cubicBezTo>
                  <a:lnTo>
                    <a:pt x="274704" y="0"/>
                  </a:lnTo>
                  <a:cubicBezTo>
                    <a:pt x="281600" y="0"/>
                    <a:pt x="287190" y="5590"/>
                    <a:pt x="287190" y="12486"/>
                  </a:cubicBezTo>
                  <a:lnTo>
                    <a:pt x="287190" y="237244"/>
                  </a:lnTo>
                  <a:cubicBezTo>
                    <a:pt x="287190" y="244140"/>
                    <a:pt x="281600" y="249731"/>
                    <a:pt x="274704" y="249731"/>
                  </a:cubicBezTo>
                  <a:lnTo>
                    <a:pt x="87405" y="249731"/>
                  </a:lnTo>
                  <a:cubicBezTo>
                    <a:pt x="80509" y="249731"/>
                    <a:pt x="74919" y="244140"/>
                    <a:pt x="74919" y="237244"/>
                  </a:cubicBezTo>
                  <a:lnTo>
                    <a:pt x="74919" y="199784"/>
                  </a:lnTo>
                  <a:moveTo>
                    <a:pt x="287190" y="124865"/>
                  </a:moveTo>
                  <a:lnTo>
                    <a:pt x="149838" y="124865"/>
                  </a:lnTo>
                  <a:moveTo>
                    <a:pt x="287190" y="62432"/>
                  </a:moveTo>
                  <a:lnTo>
                    <a:pt x="149838" y="62432"/>
                  </a:lnTo>
                  <a:moveTo>
                    <a:pt x="287190" y="187298"/>
                  </a:moveTo>
                  <a:lnTo>
                    <a:pt x="149838" y="187298"/>
                  </a:lnTo>
                  <a:moveTo>
                    <a:pt x="12486" y="49946"/>
                  </a:moveTo>
                  <a:cubicBezTo>
                    <a:pt x="0" y="49946"/>
                    <a:pt x="0" y="62432"/>
                    <a:pt x="0" y="62432"/>
                  </a:cubicBezTo>
                  <a:lnTo>
                    <a:pt x="0" y="187298"/>
                  </a:lnTo>
                  <a:cubicBezTo>
                    <a:pt x="0" y="199784"/>
                    <a:pt x="12486" y="199784"/>
                    <a:pt x="12486" y="199784"/>
                  </a:cubicBezTo>
                  <a:lnTo>
                    <a:pt x="137352" y="199784"/>
                  </a:lnTo>
                  <a:cubicBezTo>
                    <a:pt x="149838" y="199784"/>
                    <a:pt x="149838" y="187298"/>
                    <a:pt x="149838" y="187298"/>
                  </a:cubicBezTo>
                  <a:lnTo>
                    <a:pt x="149838" y="62432"/>
                  </a:lnTo>
                  <a:cubicBezTo>
                    <a:pt x="149838" y="49946"/>
                    <a:pt x="137352" y="49946"/>
                    <a:pt x="137352" y="49946"/>
                  </a:cubicBezTo>
                  <a:lnTo>
                    <a:pt x="12486" y="49946"/>
                  </a:lnTo>
                  <a:moveTo>
                    <a:pt x="118622" y="87405"/>
                  </a:moveTo>
                  <a:lnTo>
                    <a:pt x="99892" y="162325"/>
                  </a:lnTo>
                  <a:lnTo>
                    <a:pt x="74919" y="87405"/>
                  </a:lnTo>
                  <a:lnTo>
                    <a:pt x="49946" y="162325"/>
                  </a:lnTo>
                  <a:lnTo>
                    <a:pt x="31216" y="87405"/>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12244" name="Rounded Rectangle 60">
              <a:extLst>
                <a:ext uri="{FF2B5EF4-FFF2-40B4-BE49-F238E27FC236}">
                  <a16:creationId xmlns:a16="http://schemas.microsoft.com/office/drawing/2014/main" id="{BED4F73F-EDD1-B20A-BEF3-CB6AB0F4FE62}"/>
                </a:ext>
              </a:extLst>
            </p:cNvPr>
            <p:cNvSpPr/>
            <p:nvPr/>
          </p:nvSpPr>
          <p:spPr>
            <a:xfrm>
              <a:off x="5035506" y="2554614"/>
              <a:ext cx="139172" cy="215393"/>
            </a:xfrm>
            <a:custGeom>
              <a:avLst/>
              <a:gdLst/>
              <a:ahLst/>
              <a:cxnLst/>
              <a:rect l="0" t="0" r="0" b="0"/>
              <a:pathLst>
                <a:path w="185562" h="287190">
                  <a:moveTo>
                    <a:pt x="49046" y="43702"/>
                  </a:moveTo>
                  <a:cubicBezTo>
                    <a:pt x="49046" y="19566"/>
                    <a:pt x="68613" y="0"/>
                    <a:pt x="92749" y="0"/>
                  </a:cubicBezTo>
                  <a:cubicBezTo>
                    <a:pt x="116886" y="0"/>
                    <a:pt x="136452" y="19566"/>
                    <a:pt x="136452" y="43702"/>
                  </a:cubicBezTo>
                  <a:cubicBezTo>
                    <a:pt x="136452" y="67839"/>
                    <a:pt x="116886" y="87405"/>
                    <a:pt x="92749" y="87405"/>
                  </a:cubicBezTo>
                  <a:cubicBezTo>
                    <a:pt x="68613" y="87405"/>
                    <a:pt x="49046" y="67839"/>
                    <a:pt x="49046" y="43702"/>
                  </a:cubicBezTo>
                  <a:close/>
                  <a:moveTo>
                    <a:pt x="49046" y="43702"/>
                  </a:moveTo>
                  <a:cubicBezTo>
                    <a:pt x="48584" y="58501"/>
                    <a:pt x="38410" y="71219"/>
                    <a:pt x="24073" y="74919"/>
                  </a:cubicBezTo>
                  <a:moveTo>
                    <a:pt x="161425" y="74919"/>
                  </a:moveTo>
                  <a:cubicBezTo>
                    <a:pt x="147089" y="71219"/>
                    <a:pt x="136915" y="58501"/>
                    <a:pt x="136452" y="43702"/>
                  </a:cubicBezTo>
                  <a:moveTo>
                    <a:pt x="92749" y="112378"/>
                  </a:moveTo>
                  <a:lnTo>
                    <a:pt x="92749" y="112378"/>
                  </a:lnTo>
                  <a:cubicBezTo>
                    <a:pt x="115970" y="112353"/>
                    <a:pt x="136597" y="127199"/>
                    <a:pt x="143944" y="149226"/>
                  </a:cubicBezTo>
                  <a:lnTo>
                    <a:pt x="184251" y="270146"/>
                  </a:lnTo>
                  <a:cubicBezTo>
                    <a:pt x="185562" y="274095"/>
                    <a:pt x="184897" y="278433"/>
                    <a:pt x="182464" y="281808"/>
                  </a:cubicBezTo>
                  <a:cubicBezTo>
                    <a:pt x="180030" y="285184"/>
                    <a:pt x="176125" y="287186"/>
                    <a:pt x="171964" y="287190"/>
                  </a:cubicBezTo>
                  <a:lnTo>
                    <a:pt x="13597" y="287190"/>
                  </a:lnTo>
                  <a:cubicBezTo>
                    <a:pt x="9436" y="287186"/>
                    <a:pt x="5531" y="285184"/>
                    <a:pt x="3097" y="281808"/>
                  </a:cubicBezTo>
                  <a:cubicBezTo>
                    <a:pt x="664" y="278433"/>
                    <a:pt x="0" y="274095"/>
                    <a:pt x="1310" y="270146"/>
                  </a:cubicBezTo>
                  <a:lnTo>
                    <a:pt x="41617" y="149226"/>
                  </a:lnTo>
                  <a:cubicBezTo>
                    <a:pt x="48957" y="127221"/>
                    <a:pt x="69552" y="112379"/>
                    <a:pt x="92749" y="112378"/>
                  </a:cubicBezTo>
                  <a:lnTo>
                    <a:pt x="92749" y="112378"/>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12246" name="Rounded Rectangle 62">
              <a:extLst>
                <a:ext uri="{FF2B5EF4-FFF2-40B4-BE49-F238E27FC236}">
                  <a16:creationId xmlns:a16="http://schemas.microsoft.com/office/drawing/2014/main" id="{156BFFA2-BABB-2956-BF4A-435434AD23A6}"/>
                </a:ext>
              </a:extLst>
            </p:cNvPr>
            <p:cNvSpPr/>
            <p:nvPr/>
          </p:nvSpPr>
          <p:spPr>
            <a:xfrm>
              <a:off x="4992690" y="2999448"/>
              <a:ext cx="199690" cy="215354"/>
            </a:xfrm>
            <a:custGeom>
              <a:avLst/>
              <a:gdLst/>
              <a:ahLst/>
              <a:cxnLst/>
              <a:rect l="0" t="0" r="0" b="0"/>
              <a:pathLst>
                <a:path w="266253" h="287138">
                  <a:moveTo>
                    <a:pt x="87598" y="287137"/>
                  </a:moveTo>
                  <a:lnTo>
                    <a:pt x="45897" y="287137"/>
                  </a:lnTo>
                  <a:cubicBezTo>
                    <a:pt x="39001" y="287137"/>
                    <a:pt x="33411" y="281545"/>
                    <a:pt x="33411" y="274650"/>
                  </a:cubicBezTo>
                  <a:lnTo>
                    <a:pt x="33411" y="25021"/>
                  </a:lnTo>
                  <a:cubicBezTo>
                    <a:pt x="33411" y="18125"/>
                    <a:pt x="39001" y="12535"/>
                    <a:pt x="45897" y="12535"/>
                  </a:cubicBezTo>
                  <a:lnTo>
                    <a:pt x="170768" y="12535"/>
                  </a:lnTo>
                  <a:cubicBezTo>
                    <a:pt x="174179" y="12535"/>
                    <a:pt x="177442" y="13930"/>
                    <a:pt x="179798" y="16398"/>
                  </a:cubicBezTo>
                  <a:lnTo>
                    <a:pt x="238222" y="77575"/>
                  </a:lnTo>
                  <a:cubicBezTo>
                    <a:pt x="240439" y="79898"/>
                    <a:pt x="241678" y="82986"/>
                    <a:pt x="241678" y="86198"/>
                  </a:cubicBezTo>
                  <a:lnTo>
                    <a:pt x="241678" y="154587"/>
                  </a:lnTo>
                  <a:moveTo>
                    <a:pt x="0" y="0"/>
                  </a:moveTo>
                  <a:moveTo>
                    <a:pt x="123597" y="287138"/>
                  </a:moveTo>
                  <a:lnTo>
                    <a:pt x="145339" y="200166"/>
                  </a:lnTo>
                  <a:cubicBezTo>
                    <a:pt x="146464" y="195671"/>
                    <a:pt x="150504" y="192517"/>
                    <a:pt x="155137" y="192517"/>
                  </a:cubicBezTo>
                  <a:lnTo>
                    <a:pt x="155137" y="192517"/>
                  </a:lnTo>
                  <a:cubicBezTo>
                    <a:pt x="159771" y="192517"/>
                    <a:pt x="163811" y="195671"/>
                    <a:pt x="164934" y="200166"/>
                  </a:cubicBezTo>
                  <a:lnTo>
                    <a:pt x="186677" y="287138"/>
                  </a:lnTo>
                  <a:moveTo>
                    <a:pt x="178792" y="255598"/>
                  </a:moveTo>
                  <a:lnTo>
                    <a:pt x="131482" y="255598"/>
                  </a:lnTo>
                  <a:moveTo>
                    <a:pt x="167056" y="12535"/>
                  </a:moveTo>
                  <a:lnTo>
                    <a:pt x="167056" y="90625"/>
                  </a:lnTo>
                  <a:lnTo>
                    <a:pt x="241683" y="90625"/>
                  </a:lnTo>
                  <a:moveTo>
                    <a:pt x="225311" y="197047"/>
                  </a:moveTo>
                  <a:cubicBezTo>
                    <a:pt x="229045" y="192075"/>
                    <a:pt x="234991" y="188859"/>
                    <a:pt x="241689" y="188859"/>
                  </a:cubicBezTo>
                  <a:cubicBezTo>
                    <a:pt x="252995" y="188859"/>
                    <a:pt x="262160" y="198024"/>
                    <a:pt x="262160" y="209329"/>
                  </a:cubicBezTo>
                  <a:lnTo>
                    <a:pt x="262160" y="212604"/>
                  </a:lnTo>
                  <a:cubicBezTo>
                    <a:pt x="262160" y="224363"/>
                    <a:pt x="252627" y="233894"/>
                    <a:pt x="240870" y="233894"/>
                  </a:cubicBezTo>
                  <a:lnTo>
                    <a:pt x="241689" y="233894"/>
                  </a:lnTo>
                  <a:cubicBezTo>
                    <a:pt x="255256" y="233894"/>
                    <a:pt x="266253" y="244892"/>
                    <a:pt x="266253" y="258459"/>
                  </a:cubicBezTo>
                  <a:lnTo>
                    <a:pt x="266253" y="262553"/>
                  </a:lnTo>
                  <a:cubicBezTo>
                    <a:pt x="266253" y="276120"/>
                    <a:pt x="255256" y="287118"/>
                    <a:pt x="241689" y="287118"/>
                  </a:cubicBezTo>
                  <a:cubicBezTo>
                    <a:pt x="230993" y="287118"/>
                    <a:pt x="220496" y="280281"/>
                    <a:pt x="217124" y="270740"/>
                  </a:cubicBez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12247" name="Rounded Rectangle 63">
              <a:extLst>
                <a:ext uri="{FF2B5EF4-FFF2-40B4-BE49-F238E27FC236}">
                  <a16:creationId xmlns:a16="http://schemas.microsoft.com/office/drawing/2014/main" id="{119829A3-D0F8-FBCD-E561-21912DBB274D}"/>
                </a:ext>
              </a:extLst>
            </p:cNvPr>
            <p:cNvSpPr/>
            <p:nvPr/>
          </p:nvSpPr>
          <p:spPr>
            <a:xfrm>
              <a:off x="4997373" y="3453646"/>
              <a:ext cx="215393" cy="215393"/>
            </a:xfrm>
            <a:custGeom>
              <a:avLst/>
              <a:gdLst/>
              <a:ahLst/>
              <a:cxnLst/>
              <a:rect l="0" t="0" r="0" b="0"/>
              <a:pathLst>
                <a:path w="287190" h="287190">
                  <a:moveTo>
                    <a:pt x="124865" y="174811"/>
                  </a:moveTo>
                  <a:lnTo>
                    <a:pt x="99892" y="174811"/>
                  </a:lnTo>
                  <a:cubicBezTo>
                    <a:pt x="93077" y="174172"/>
                    <a:pt x="86332" y="176609"/>
                    <a:pt x="81501" y="181458"/>
                  </a:cubicBezTo>
                  <a:cubicBezTo>
                    <a:pt x="76669" y="186306"/>
                    <a:pt x="74255" y="193059"/>
                    <a:pt x="74919" y="199872"/>
                  </a:cubicBezTo>
                  <a:cubicBezTo>
                    <a:pt x="74255" y="206684"/>
                    <a:pt x="76669" y="213438"/>
                    <a:pt x="81501" y="218286"/>
                  </a:cubicBezTo>
                  <a:cubicBezTo>
                    <a:pt x="86332" y="223135"/>
                    <a:pt x="93077" y="225572"/>
                    <a:pt x="99892" y="224932"/>
                  </a:cubicBezTo>
                  <a:cubicBezTo>
                    <a:pt x="112378" y="224932"/>
                    <a:pt x="124865" y="224932"/>
                    <a:pt x="124865" y="212446"/>
                  </a:cubicBezTo>
                  <a:close/>
                  <a:moveTo>
                    <a:pt x="199784" y="143595"/>
                  </a:moveTo>
                  <a:lnTo>
                    <a:pt x="199784" y="62607"/>
                  </a:lnTo>
                  <a:lnTo>
                    <a:pt x="124865" y="112553"/>
                  </a:lnTo>
                  <a:lnTo>
                    <a:pt x="124865" y="193541"/>
                  </a:lnTo>
                  <a:moveTo>
                    <a:pt x="199784" y="137352"/>
                  </a:moveTo>
                  <a:lnTo>
                    <a:pt x="174811" y="137352"/>
                  </a:lnTo>
                  <a:cubicBezTo>
                    <a:pt x="167996" y="136712"/>
                    <a:pt x="161252" y="139149"/>
                    <a:pt x="156420" y="143998"/>
                  </a:cubicBezTo>
                  <a:cubicBezTo>
                    <a:pt x="151589" y="148846"/>
                    <a:pt x="149175" y="155599"/>
                    <a:pt x="149838" y="162412"/>
                  </a:cubicBezTo>
                  <a:cubicBezTo>
                    <a:pt x="149175" y="169225"/>
                    <a:pt x="151589" y="175978"/>
                    <a:pt x="156420" y="180826"/>
                  </a:cubicBezTo>
                  <a:cubicBezTo>
                    <a:pt x="161252" y="185675"/>
                    <a:pt x="167996" y="188112"/>
                    <a:pt x="174811" y="187473"/>
                  </a:cubicBezTo>
                  <a:cubicBezTo>
                    <a:pt x="187298" y="187473"/>
                    <a:pt x="199784" y="187473"/>
                    <a:pt x="199784" y="174986"/>
                  </a:cubicBezTo>
                  <a:close/>
                  <a:moveTo>
                    <a:pt x="143595" y="0"/>
                  </a:moveTo>
                  <a:cubicBezTo>
                    <a:pt x="222900" y="0"/>
                    <a:pt x="287190" y="64289"/>
                    <a:pt x="287190" y="143595"/>
                  </a:cubicBezTo>
                  <a:cubicBezTo>
                    <a:pt x="287190" y="222900"/>
                    <a:pt x="222900" y="287190"/>
                    <a:pt x="143595" y="287190"/>
                  </a:cubicBezTo>
                  <a:cubicBezTo>
                    <a:pt x="64289" y="287190"/>
                    <a:pt x="0" y="222900"/>
                    <a:pt x="0" y="143595"/>
                  </a:cubicBezTo>
                  <a:cubicBezTo>
                    <a:pt x="0" y="64289"/>
                    <a:pt x="64289" y="0"/>
                    <a:pt x="143595" y="0"/>
                  </a:cubicBezTo>
                  <a:close/>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sp>
        <p:nvSpPr>
          <p:cNvPr id="12249" name="Rounded Rectangle 88">
            <a:extLst>
              <a:ext uri="{FF2B5EF4-FFF2-40B4-BE49-F238E27FC236}">
                <a16:creationId xmlns:a16="http://schemas.microsoft.com/office/drawing/2014/main" id="{80919E02-A523-CE6A-5AAC-FC943E14C84D}"/>
              </a:ext>
            </a:extLst>
          </p:cNvPr>
          <p:cNvSpPr/>
          <p:nvPr/>
        </p:nvSpPr>
        <p:spPr>
          <a:xfrm>
            <a:off x="5066058" y="1192716"/>
            <a:ext cx="201833" cy="126631"/>
          </a:xfrm>
          <a:custGeom>
            <a:avLst/>
            <a:gdLst/>
            <a:ahLst/>
            <a:cxnLst/>
            <a:rect l="0" t="0" r="0" b="0"/>
            <a:pathLst>
              <a:path w="269111" h="168841">
                <a:moveTo>
                  <a:pt x="269111" y="156569"/>
                </a:moveTo>
                <a:cubicBezTo>
                  <a:pt x="269109" y="160622"/>
                  <a:pt x="267009" y="164386"/>
                  <a:pt x="263561" y="166516"/>
                </a:cubicBezTo>
                <a:cubicBezTo>
                  <a:pt x="260112" y="168647"/>
                  <a:pt x="255807" y="168841"/>
                  <a:pt x="252181" y="167029"/>
                </a:cubicBezTo>
                <a:lnTo>
                  <a:pt x="222300" y="152100"/>
                </a:lnTo>
                <a:lnTo>
                  <a:pt x="46800" y="152100"/>
                </a:lnTo>
                <a:lnTo>
                  <a:pt x="16941" y="167017"/>
                </a:lnTo>
                <a:cubicBezTo>
                  <a:pt x="13314" y="168834"/>
                  <a:pt x="9005" y="168643"/>
                  <a:pt x="5553" y="166512"/>
                </a:cubicBezTo>
                <a:cubicBezTo>
                  <a:pt x="2101" y="164381"/>
                  <a:pt x="0" y="160614"/>
                  <a:pt x="0" y="156557"/>
                </a:cubicBezTo>
                <a:lnTo>
                  <a:pt x="0" y="11700"/>
                </a:lnTo>
                <a:cubicBezTo>
                  <a:pt x="0" y="5238"/>
                  <a:pt x="5238" y="0"/>
                  <a:pt x="11700" y="0"/>
                </a:cubicBezTo>
                <a:lnTo>
                  <a:pt x="257400" y="0"/>
                </a:lnTo>
                <a:cubicBezTo>
                  <a:pt x="263861" y="0"/>
                  <a:pt x="269100" y="5238"/>
                  <a:pt x="269100" y="11700"/>
                </a:cubicBezTo>
                <a:close/>
                <a:moveTo>
                  <a:pt x="46800" y="152100"/>
                </a:moveTo>
                <a:lnTo>
                  <a:pt x="222300" y="152100"/>
                </a:lnTo>
                <a:lnTo>
                  <a:pt x="222300" y="46800"/>
                </a:lnTo>
                <a:lnTo>
                  <a:pt x="46800" y="46800"/>
                </a:lnTo>
                <a:close/>
                <a:moveTo>
                  <a:pt x="265671" y="3428"/>
                </a:moveTo>
                <a:lnTo>
                  <a:pt x="222300" y="46799"/>
                </a:lnTo>
                <a:moveTo>
                  <a:pt x="46800" y="46800"/>
                </a:moveTo>
                <a:lnTo>
                  <a:pt x="3428" y="3428"/>
                </a:lnTo>
                <a:moveTo>
                  <a:pt x="81900" y="152100"/>
                </a:moveTo>
                <a:lnTo>
                  <a:pt x="81900" y="46800"/>
                </a:lnTo>
                <a:moveTo>
                  <a:pt x="117000" y="46800"/>
                </a:moveTo>
                <a:lnTo>
                  <a:pt x="117000" y="152100"/>
                </a:lnTo>
                <a:moveTo>
                  <a:pt x="152100" y="46800"/>
                </a:moveTo>
                <a:lnTo>
                  <a:pt x="152100" y="152100"/>
                </a:lnTo>
                <a:moveTo>
                  <a:pt x="187200" y="46800"/>
                </a:moveTo>
                <a:lnTo>
                  <a:pt x="187200" y="152100"/>
                </a:lnTo>
                <a:moveTo>
                  <a:pt x="46800" y="81900"/>
                </a:moveTo>
                <a:lnTo>
                  <a:pt x="222300" y="81900"/>
                </a:lnTo>
                <a:moveTo>
                  <a:pt x="46800" y="117000"/>
                </a:moveTo>
                <a:lnTo>
                  <a:pt x="222300" y="117000"/>
                </a:lnTo>
              </a:path>
            </a:pathLst>
          </a:custGeom>
          <a:noFill/>
          <a:ln w="11700">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12250" name="Up Arrow 12249">
            <a:extLst>
              <a:ext uri="{FF2B5EF4-FFF2-40B4-BE49-F238E27FC236}">
                <a16:creationId xmlns:a16="http://schemas.microsoft.com/office/drawing/2014/main" id="{63D785A1-EBAC-1087-EA4D-2AB5ACD16713}"/>
              </a:ext>
            </a:extLst>
          </p:cNvPr>
          <p:cNvSpPr/>
          <p:nvPr/>
        </p:nvSpPr>
        <p:spPr>
          <a:xfrm>
            <a:off x="8200679" y="1102142"/>
            <a:ext cx="382044" cy="3766746"/>
          </a:xfrm>
          <a:prstGeom prst="upArrow">
            <a:avLst/>
          </a:prstGeom>
          <a:gradFill flip="none" rotWithShape="1">
            <a:gsLst>
              <a:gs pos="100000">
                <a:schemeClr val="accent1"/>
              </a:gs>
              <a:gs pos="35000">
                <a:schemeClr val="accent1">
                  <a:lumMod val="20000"/>
                  <a:lumOff val="8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DM Sans" pitchFamily="2" charset="77"/>
              <a:ea typeface="+mn-ea"/>
              <a:cs typeface="+mn-cs"/>
              <a:sym typeface="Arial"/>
            </a:endParaRPr>
          </a:p>
        </p:txBody>
      </p:sp>
      <p:grpSp>
        <p:nvGrpSpPr>
          <p:cNvPr id="5" name="Group 4">
            <a:extLst>
              <a:ext uri="{FF2B5EF4-FFF2-40B4-BE49-F238E27FC236}">
                <a16:creationId xmlns:a16="http://schemas.microsoft.com/office/drawing/2014/main" id="{A8255CF9-7687-2E29-7E84-117CA4D34C17}"/>
              </a:ext>
            </a:extLst>
          </p:cNvPr>
          <p:cNvGrpSpPr/>
          <p:nvPr/>
        </p:nvGrpSpPr>
        <p:grpSpPr>
          <a:xfrm>
            <a:off x="7946004" y="515985"/>
            <a:ext cx="930194" cy="395718"/>
            <a:chOff x="7988208" y="576887"/>
            <a:chExt cx="787035" cy="334816"/>
          </a:xfrm>
        </p:grpSpPr>
        <p:sp>
          <p:nvSpPr>
            <p:cNvPr id="2" name="Rounded Rectangle 1">
              <a:extLst>
                <a:ext uri="{FF2B5EF4-FFF2-40B4-BE49-F238E27FC236}">
                  <a16:creationId xmlns:a16="http://schemas.microsoft.com/office/drawing/2014/main" id="{FF1DCDA9-81BA-EDB8-1C6D-3AE384BC5179}"/>
                </a:ext>
              </a:extLst>
            </p:cNvPr>
            <p:cNvSpPr/>
            <p:nvPr/>
          </p:nvSpPr>
          <p:spPr>
            <a:xfrm>
              <a:off x="7988208" y="585136"/>
              <a:ext cx="784326" cy="326565"/>
            </a:xfrm>
            <a:custGeom>
              <a:avLst/>
              <a:gdLst/>
              <a:ahLst/>
              <a:cxnLst/>
              <a:rect l="0" t="0" r="0" b="0"/>
              <a:pathLst>
                <a:path w="1448440" h="399569">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299677"/>
                  </a:moveTo>
                  <a:lnTo>
                    <a:pt x="0" y="299677"/>
                  </a:lnTo>
                  <a:lnTo>
                    <a:pt x="0" y="99892"/>
                  </a:lnTo>
                  <a:lnTo>
                    <a:pt x="1448440"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348547" y="299677"/>
                  </a:lnTo>
                  <a:lnTo>
                    <a:pt x="1348547" y="399569"/>
                  </a:lnTo>
                  <a:close/>
                  <a:moveTo>
                    <a:pt x="1348547" y="399569"/>
                  </a:moveTo>
                  <a:lnTo>
                    <a:pt x="1348547" y="299677"/>
                  </a:lnTo>
                  <a:lnTo>
                    <a:pt x="1448440" y="299677"/>
                  </a:lnTo>
                  <a:lnTo>
                    <a:pt x="1448440" y="349623"/>
                  </a:lnTo>
                  <a:cubicBezTo>
                    <a:pt x="1448440" y="377207"/>
                    <a:pt x="1426078" y="399569"/>
                    <a:pt x="1398494"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DM Sans" pitchFamily="2" charset="77"/>
                <a:cs typeface="Arial"/>
                <a:sym typeface="Arial"/>
              </a:endParaRPr>
            </a:p>
          </p:txBody>
        </p:sp>
        <p:sp>
          <p:nvSpPr>
            <p:cNvPr id="3" name="Rounded Rectangle 23">
              <a:extLst>
                <a:ext uri="{FF2B5EF4-FFF2-40B4-BE49-F238E27FC236}">
                  <a16:creationId xmlns:a16="http://schemas.microsoft.com/office/drawing/2014/main" id="{7D484B28-8F96-AE92-0578-044F8EF334F8}"/>
                </a:ext>
              </a:extLst>
            </p:cNvPr>
            <p:cNvSpPr/>
            <p:nvPr/>
          </p:nvSpPr>
          <p:spPr>
            <a:xfrm>
              <a:off x="7990917" y="576887"/>
              <a:ext cx="784326" cy="334816"/>
            </a:xfrm>
            <a:custGeom>
              <a:avLst/>
              <a:gdLst/>
              <a:ahLst/>
              <a:cxnLst/>
              <a:rect l="0" t="0" r="0" b="0"/>
              <a:pathLst>
                <a:path w="1398494" h="399569">
                  <a:moveTo>
                    <a:pt x="0" y="99892"/>
                  </a:moveTo>
                  <a:lnTo>
                    <a:pt x="0" y="49946"/>
                  </a:lnTo>
                  <a:cubicBezTo>
                    <a:pt x="0" y="22361"/>
                    <a:pt x="22361" y="0"/>
                    <a:pt x="49946" y="0"/>
                  </a:cubicBezTo>
                  <a:lnTo>
                    <a:pt x="99892" y="0"/>
                  </a:lnTo>
                  <a:moveTo>
                    <a:pt x="1398494" y="99892"/>
                  </a:moveTo>
                  <a:lnTo>
                    <a:pt x="1398494" y="299677"/>
                  </a:lnTo>
                  <a:moveTo>
                    <a:pt x="0" y="299677"/>
                  </a:moveTo>
                  <a:lnTo>
                    <a:pt x="0" y="99892"/>
                  </a:lnTo>
                  <a:moveTo>
                    <a:pt x="99892" y="0"/>
                  </a:moveTo>
                  <a:lnTo>
                    <a:pt x="1298601" y="0"/>
                  </a:lnTo>
                  <a:moveTo>
                    <a:pt x="99892" y="399569"/>
                  </a:moveTo>
                  <a:lnTo>
                    <a:pt x="49946" y="399569"/>
                  </a:lnTo>
                  <a:cubicBezTo>
                    <a:pt x="22361" y="399569"/>
                    <a:pt x="0" y="377207"/>
                    <a:pt x="0" y="349623"/>
                  </a:cubicBezTo>
                  <a:lnTo>
                    <a:pt x="0" y="299677"/>
                  </a:lnTo>
                  <a:moveTo>
                    <a:pt x="1298601" y="0"/>
                  </a:moveTo>
                  <a:lnTo>
                    <a:pt x="1348547" y="0"/>
                  </a:lnTo>
                  <a:cubicBezTo>
                    <a:pt x="1376132" y="0"/>
                    <a:pt x="1398494" y="22361"/>
                    <a:pt x="1398494" y="49946"/>
                  </a:cubicBezTo>
                  <a:lnTo>
                    <a:pt x="1398494" y="99892"/>
                  </a:lnTo>
                  <a:moveTo>
                    <a:pt x="1298601" y="399569"/>
                  </a:moveTo>
                  <a:lnTo>
                    <a:pt x="99892" y="399569"/>
                  </a:lnTo>
                  <a:moveTo>
                    <a:pt x="1398494" y="299677"/>
                  </a:moveTo>
                  <a:lnTo>
                    <a:pt x="1398494" y="349623"/>
                  </a:lnTo>
                  <a:cubicBezTo>
                    <a:pt x="1398494" y="377207"/>
                    <a:pt x="1376132" y="399569"/>
                    <a:pt x="1348547" y="399569"/>
                  </a:cubicBezTo>
                  <a:lnTo>
                    <a:pt x="1298601" y="399569"/>
                  </a:lnTo>
                </a:path>
              </a:pathLst>
            </a:custGeom>
            <a:solidFill>
              <a:srgbClr val="F3F1FF"/>
            </a:solidFill>
            <a:ln w="12486">
              <a:solidFill>
                <a:srgbClr val="A3A3A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4" name="TextBox 3">
              <a:extLst>
                <a:ext uri="{FF2B5EF4-FFF2-40B4-BE49-F238E27FC236}">
                  <a16:creationId xmlns:a16="http://schemas.microsoft.com/office/drawing/2014/main" id="{8E957900-3240-2FB0-C73D-57CE91047C79}"/>
                </a:ext>
              </a:extLst>
            </p:cNvPr>
            <p:cNvSpPr txBox="1"/>
            <p:nvPr/>
          </p:nvSpPr>
          <p:spPr>
            <a:xfrm>
              <a:off x="8013712" y="671055"/>
              <a:ext cx="728974" cy="153888"/>
            </a:xfrm>
            <a:prstGeom prst="rect">
              <a:avLst/>
            </a:prstGeom>
            <a:noFill/>
            <a:ln>
              <a:noFill/>
            </a:ln>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696D79"/>
                  </a:solidFill>
                  <a:effectLst/>
                  <a:uLnTx/>
                  <a:uFillTx/>
                  <a:latin typeface="DM Sans" pitchFamily="2" charset="77"/>
                  <a:cs typeface="Arial"/>
                  <a:sym typeface="Arial"/>
                </a:rPr>
                <a:t>Importance</a:t>
              </a:r>
              <a:endParaRPr kumimoji="0" sz="1000" b="1" i="0" u="none" strike="noStrike" kern="0" cap="none" spc="0" normalizeH="0" baseline="0" noProof="0" dirty="0">
                <a:ln>
                  <a:noFill/>
                </a:ln>
                <a:solidFill>
                  <a:srgbClr val="696D79"/>
                </a:solidFill>
                <a:effectLst/>
                <a:uLnTx/>
                <a:uFillTx/>
                <a:latin typeface="DM Sans" pitchFamily="2" charset="77"/>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18">
          <a:extLst>
            <a:ext uri="{FF2B5EF4-FFF2-40B4-BE49-F238E27FC236}">
              <a16:creationId xmlns:a16="http://schemas.microsoft.com/office/drawing/2014/main" id="{DF68BA89-65D4-F784-70DF-51D08300DAB5}"/>
            </a:ext>
          </a:extLst>
        </p:cNvPr>
        <p:cNvGrpSpPr/>
        <p:nvPr/>
      </p:nvGrpSpPr>
      <p:grpSpPr>
        <a:xfrm>
          <a:off x="0" y="0"/>
          <a:ext cx="0" cy="0"/>
          <a:chOff x="0" y="0"/>
          <a:chExt cx="0" cy="0"/>
        </a:xfrm>
      </p:grpSpPr>
      <p:sp>
        <p:nvSpPr>
          <p:cNvPr id="8719" name="Google Shape;8719;p283">
            <a:extLst>
              <a:ext uri="{FF2B5EF4-FFF2-40B4-BE49-F238E27FC236}">
                <a16:creationId xmlns:a16="http://schemas.microsoft.com/office/drawing/2014/main" id="{BAB28153-2C6B-C0CC-D47C-D735F6EE199E}"/>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a:t>
            </a:r>
          </a:p>
        </p:txBody>
      </p:sp>
      <p:sp>
        <p:nvSpPr>
          <p:cNvPr id="8723" name="Google Shape;8723;p283">
            <a:extLst>
              <a:ext uri="{FF2B5EF4-FFF2-40B4-BE49-F238E27FC236}">
                <a16:creationId xmlns:a16="http://schemas.microsoft.com/office/drawing/2014/main" id="{81098009-687A-B97E-BAE9-7F89F471365D}"/>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DM Sans" pitchFamily="2" charset="77"/>
              </a:rPr>
              <a:t>Best Practices – Sample: Meeting Summary </a:t>
            </a:r>
          </a:p>
        </p:txBody>
      </p:sp>
      <p:grpSp>
        <p:nvGrpSpPr>
          <p:cNvPr id="24" name="Group 23">
            <a:extLst>
              <a:ext uri="{FF2B5EF4-FFF2-40B4-BE49-F238E27FC236}">
                <a16:creationId xmlns:a16="http://schemas.microsoft.com/office/drawing/2014/main" id="{91A60076-523E-ED00-DF60-2C5B9401DD51}"/>
              </a:ext>
            </a:extLst>
          </p:cNvPr>
          <p:cNvGrpSpPr/>
          <p:nvPr/>
        </p:nvGrpSpPr>
        <p:grpSpPr>
          <a:xfrm>
            <a:off x="452040" y="1177041"/>
            <a:ext cx="2469274" cy="3682984"/>
            <a:chOff x="4917771" y="452191"/>
            <a:chExt cx="2210120" cy="3296450"/>
          </a:xfrm>
        </p:grpSpPr>
        <p:grpSp>
          <p:nvGrpSpPr>
            <p:cNvPr id="25" name="Group 24">
              <a:extLst>
                <a:ext uri="{FF2B5EF4-FFF2-40B4-BE49-F238E27FC236}">
                  <a16:creationId xmlns:a16="http://schemas.microsoft.com/office/drawing/2014/main" id="{04F6B032-D327-096B-BB1A-9A98FF12AC6C}"/>
                </a:ext>
              </a:extLst>
            </p:cNvPr>
            <p:cNvGrpSpPr/>
            <p:nvPr/>
          </p:nvGrpSpPr>
          <p:grpSpPr>
            <a:xfrm>
              <a:off x="4917771" y="452191"/>
              <a:ext cx="1086330" cy="299677"/>
              <a:chOff x="299677" y="998924"/>
              <a:chExt cx="1448440" cy="399569"/>
            </a:xfrm>
          </p:grpSpPr>
          <p:sp>
            <p:nvSpPr>
              <p:cNvPr id="8748" name="Rounded Rectangle 1">
                <a:extLst>
                  <a:ext uri="{FF2B5EF4-FFF2-40B4-BE49-F238E27FC236}">
                    <a16:creationId xmlns:a16="http://schemas.microsoft.com/office/drawing/2014/main" id="{95FD772F-EBB7-E6B8-8272-0820F5DCB543}"/>
                  </a:ext>
                </a:extLst>
              </p:cNvPr>
              <p:cNvSpPr/>
              <p:nvPr/>
            </p:nvSpPr>
            <p:spPr>
              <a:xfrm>
                <a:off x="299677" y="998924"/>
                <a:ext cx="1448440" cy="399569"/>
              </a:xfrm>
              <a:custGeom>
                <a:avLst/>
                <a:gdLst/>
                <a:ahLst/>
                <a:cxnLst/>
                <a:rect l="0" t="0" r="0" b="0"/>
                <a:pathLst>
                  <a:path w="1448440" h="399569">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299677"/>
                    </a:moveTo>
                    <a:lnTo>
                      <a:pt x="0" y="299677"/>
                    </a:lnTo>
                    <a:lnTo>
                      <a:pt x="0" y="99892"/>
                    </a:lnTo>
                    <a:lnTo>
                      <a:pt x="1448440"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348547" y="299677"/>
                    </a:lnTo>
                    <a:lnTo>
                      <a:pt x="1348547" y="399569"/>
                    </a:lnTo>
                    <a:close/>
                    <a:moveTo>
                      <a:pt x="1348547" y="399569"/>
                    </a:moveTo>
                    <a:lnTo>
                      <a:pt x="1348547" y="299677"/>
                    </a:lnTo>
                    <a:lnTo>
                      <a:pt x="1448440" y="299677"/>
                    </a:lnTo>
                    <a:lnTo>
                      <a:pt x="1448440" y="349623"/>
                    </a:lnTo>
                    <a:cubicBezTo>
                      <a:pt x="1448440" y="377207"/>
                      <a:pt x="1426078" y="399569"/>
                      <a:pt x="1398494"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49" name="Rounded Rectangle 2">
                <a:extLst>
                  <a:ext uri="{FF2B5EF4-FFF2-40B4-BE49-F238E27FC236}">
                    <a16:creationId xmlns:a16="http://schemas.microsoft.com/office/drawing/2014/main" id="{4509017C-5377-FA84-C86B-1C4994EFA472}"/>
                  </a:ext>
                </a:extLst>
              </p:cNvPr>
              <p:cNvSpPr/>
              <p:nvPr/>
            </p:nvSpPr>
            <p:spPr>
              <a:xfrm>
                <a:off x="299677" y="998924"/>
                <a:ext cx="1448440" cy="399569"/>
              </a:xfrm>
              <a:custGeom>
                <a:avLst/>
                <a:gdLst/>
                <a:ahLst/>
                <a:cxnLst/>
                <a:rect l="0" t="0" r="0" b="0"/>
                <a:pathLst>
                  <a:path w="1448440" h="399569">
                    <a:moveTo>
                      <a:pt x="0" y="99892"/>
                    </a:moveTo>
                    <a:lnTo>
                      <a:pt x="0" y="49946"/>
                    </a:lnTo>
                    <a:cubicBezTo>
                      <a:pt x="0" y="22361"/>
                      <a:pt x="22361" y="0"/>
                      <a:pt x="49946" y="0"/>
                    </a:cubicBezTo>
                    <a:lnTo>
                      <a:pt x="99892" y="0"/>
                    </a:lnTo>
                    <a:moveTo>
                      <a:pt x="1448440" y="99892"/>
                    </a:moveTo>
                    <a:lnTo>
                      <a:pt x="1448440" y="299677"/>
                    </a:lnTo>
                    <a:moveTo>
                      <a:pt x="0" y="299677"/>
                    </a:moveTo>
                    <a:lnTo>
                      <a:pt x="0" y="99892"/>
                    </a:lnTo>
                    <a:moveTo>
                      <a:pt x="99892" y="0"/>
                    </a:moveTo>
                    <a:lnTo>
                      <a:pt x="1348547" y="0"/>
                    </a:lnTo>
                    <a:moveTo>
                      <a:pt x="99892" y="399569"/>
                    </a:moveTo>
                    <a:lnTo>
                      <a:pt x="49946" y="399569"/>
                    </a:lnTo>
                    <a:cubicBezTo>
                      <a:pt x="22361" y="399569"/>
                      <a:pt x="0" y="377207"/>
                      <a:pt x="0" y="349623"/>
                    </a:cubicBezTo>
                    <a:lnTo>
                      <a:pt x="0" y="299677"/>
                    </a:lnTo>
                    <a:moveTo>
                      <a:pt x="1348547" y="0"/>
                    </a:moveTo>
                    <a:lnTo>
                      <a:pt x="1398494" y="0"/>
                    </a:lnTo>
                    <a:cubicBezTo>
                      <a:pt x="1426078" y="0"/>
                      <a:pt x="1448440" y="22361"/>
                      <a:pt x="1448440" y="49946"/>
                    </a:cubicBezTo>
                    <a:lnTo>
                      <a:pt x="1448440" y="99892"/>
                    </a:lnTo>
                    <a:moveTo>
                      <a:pt x="1348547" y="399569"/>
                    </a:moveTo>
                    <a:lnTo>
                      <a:pt x="99892" y="399569"/>
                    </a:lnTo>
                    <a:moveTo>
                      <a:pt x="1448440" y="299677"/>
                    </a:moveTo>
                    <a:lnTo>
                      <a:pt x="1448440" y="349623"/>
                    </a:lnTo>
                    <a:cubicBezTo>
                      <a:pt x="1448440" y="377207"/>
                      <a:pt x="1426078" y="399569"/>
                      <a:pt x="1398494" y="399569"/>
                    </a:cubicBezTo>
                    <a:lnTo>
                      <a:pt x="1348547" y="399569"/>
                    </a:lnTo>
                  </a:path>
                </a:pathLst>
              </a:custGeom>
              <a:noFill/>
              <a:ln w="12486">
                <a:solidFill>
                  <a:srgbClr val="969696"/>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6" name="Group 25">
              <a:extLst>
                <a:ext uri="{FF2B5EF4-FFF2-40B4-BE49-F238E27FC236}">
                  <a16:creationId xmlns:a16="http://schemas.microsoft.com/office/drawing/2014/main" id="{30025A0E-F7A7-EB6D-517D-03BD63CB789D}"/>
                </a:ext>
              </a:extLst>
            </p:cNvPr>
            <p:cNvGrpSpPr/>
            <p:nvPr/>
          </p:nvGrpSpPr>
          <p:grpSpPr>
            <a:xfrm>
              <a:off x="4917771" y="826787"/>
              <a:ext cx="1086330" cy="374597"/>
              <a:chOff x="299677" y="1498386"/>
              <a:chExt cx="1448440" cy="499462"/>
            </a:xfrm>
          </p:grpSpPr>
          <p:sp>
            <p:nvSpPr>
              <p:cNvPr id="8746" name="Rounded Rectangle 4">
                <a:extLst>
                  <a:ext uri="{FF2B5EF4-FFF2-40B4-BE49-F238E27FC236}">
                    <a16:creationId xmlns:a16="http://schemas.microsoft.com/office/drawing/2014/main" id="{DC58014F-553D-8DD1-54D5-B6495DD5D341}"/>
                  </a:ext>
                </a:extLst>
              </p:cNvPr>
              <p:cNvSpPr/>
              <p:nvPr/>
            </p:nvSpPr>
            <p:spPr>
              <a:xfrm>
                <a:off x="299677" y="1498386"/>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FFBDA"/>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47" name="Rounded Rectangle 5">
                <a:extLst>
                  <a:ext uri="{FF2B5EF4-FFF2-40B4-BE49-F238E27FC236}">
                    <a16:creationId xmlns:a16="http://schemas.microsoft.com/office/drawing/2014/main" id="{F446E394-63DB-1C33-1E66-1F60170D51D6}"/>
                  </a:ext>
                </a:extLst>
              </p:cNvPr>
              <p:cNvSpPr/>
              <p:nvPr/>
            </p:nvSpPr>
            <p:spPr>
              <a:xfrm>
                <a:off x="299677" y="1498386"/>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7" name="Group 26">
              <a:extLst>
                <a:ext uri="{FF2B5EF4-FFF2-40B4-BE49-F238E27FC236}">
                  <a16:creationId xmlns:a16="http://schemas.microsoft.com/office/drawing/2014/main" id="{114D8D7C-4AD8-E6A0-BAA4-9FD620AB03F5}"/>
                </a:ext>
              </a:extLst>
            </p:cNvPr>
            <p:cNvGrpSpPr/>
            <p:nvPr/>
          </p:nvGrpSpPr>
          <p:grpSpPr>
            <a:xfrm>
              <a:off x="4917771" y="1276304"/>
              <a:ext cx="1086330" cy="524435"/>
              <a:chOff x="299677" y="2097741"/>
              <a:chExt cx="1448440" cy="699247"/>
            </a:xfrm>
          </p:grpSpPr>
          <p:sp>
            <p:nvSpPr>
              <p:cNvPr id="8744" name="Rounded Rectangle 7">
                <a:extLst>
                  <a:ext uri="{FF2B5EF4-FFF2-40B4-BE49-F238E27FC236}">
                    <a16:creationId xmlns:a16="http://schemas.microsoft.com/office/drawing/2014/main" id="{A4ADBDCA-D396-B09A-A637-CACABC4097D7}"/>
                  </a:ext>
                </a:extLst>
              </p:cNvPr>
              <p:cNvSpPr/>
              <p:nvPr/>
            </p:nvSpPr>
            <p:spPr>
              <a:xfrm>
                <a:off x="299677" y="2097741"/>
                <a:ext cx="1448440" cy="699247"/>
              </a:xfrm>
              <a:custGeom>
                <a:avLst/>
                <a:gdLst/>
                <a:ahLst/>
                <a:cxnLst/>
                <a:rect l="0" t="0" r="0" b="0"/>
                <a:pathLst>
                  <a:path w="1448440" h="699247">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599354"/>
                    </a:moveTo>
                    <a:lnTo>
                      <a:pt x="0" y="599354"/>
                    </a:lnTo>
                    <a:lnTo>
                      <a:pt x="0" y="99892"/>
                    </a:lnTo>
                    <a:lnTo>
                      <a:pt x="1448440"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348547" y="599354"/>
                    </a:lnTo>
                    <a:lnTo>
                      <a:pt x="1348547" y="699247"/>
                    </a:lnTo>
                    <a:close/>
                    <a:moveTo>
                      <a:pt x="1348547" y="699247"/>
                    </a:moveTo>
                    <a:lnTo>
                      <a:pt x="1348547" y="599354"/>
                    </a:lnTo>
                    <a:lnTo>
                      <a:pt x="1448440" y="599354"/>
                    </a:lnTo>
                    <a:lnTo>
                      <a:pt x="1448440" y="649300"/>
                    </a:lnTo>
                    <a:cubicBezTo>
                      <a:pt x="1448440" y="676885"/>
                      <a:pt x="1426078" y="699247"/>
                      <a:pt x="1398494" y="699247"/>
                    </a:cubicBezTo>
                    <a:close/>
                  </a:path>
                </a:pathLst>
              </a:custGeom>
              <a:solidFill>
                <a:srgbClr val="FFF2E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45" name="Rounded Rectangle 8">
                <a:extLst>
                  <a:ext uri="{FF2B5EF4-FFF2-40B4-BE49-F238E27FC236}">
                    <a16:creationId xmlns:a16="http://schemas.microsoft.com/office/drawing/2014/main" id="{F0B94CBD-68B8-118E-EED5-A2FDBA0C128A}"/>
                  </a:ext>
                </a:extLst>
              </p:cNvPr>
              <p:cNvSpPr/>
              <p:nvPr/>
            </p:nvSpPr>
            <p:spPr>
              <a:xfrm>
                <a:off x="299677" y="2097741"/>
                <a:ext cx="1448440" cy="699247"/>
              </a:xfrm>
              <a:custGeom>
                <a:avLst/>
                <a:gdLst/>
                <a:ahLst/>
                <a:cxnLst/>
                <a:rect l="0" t="0" r="0" b="0"/>
                <a:pathLst>
                  <a:path w="1448440" h="699247">
                    <a:moveTo>
                      <a:pt x="0" y="99892"/>
                    </a:moveTo>
                    <a:lnTo>
                      <a:pt x="0" y="49946"/>
                    </a:lnTo>
                    <a:cubicBezTo>
                      <a:pt x="0" y="22361"/>
                      <a:pt x="22361" y="0"/>
                      <a:pt x="49946" y="0"/>
                    </a:cubicBezTo>
                    <a:lnTo>
                      <a:pt x="99892" y="0"/>
                    </a:lnTo>
                    <a:moveTo>
                      <a:pt x="1448440" y="99892"/>
                    </a:moveTo>
                    <a:lnTo>
                      <a:pt x="1448440" y="599354"/>
                    </a:lnTo>
                    <a:moveTo>
                      <a:pt x="0" y="599354"/>
                    </a:moveTo>
                    <a:lnTo>
                      <a:pt x="0" y="99892"/>
                    </a:lnTo>
                    <a:moveTo>
                      <a:pt x="99892" y="0"/>
                    </a:moveTo>
                    <a:lnTo>
                      <a:pt x="1348547" y="0"/>
                    </a:lnTo>
                    <a:moveTo>
                      <a:pt x="99892" y="699247"/>
                    </a:moveTo>
                    <a:lnTo>
                      <a:pt x="49946" y="699247"/>
                    </a:lnTo>
                    <a:cubicBezTo>
                      <a:pt x="22361" y="699247"/>
                      <a:pt x="0" y="676885"/>
                      <a:pt x="0" y="649300"/>
                    </a:cubicBezTo>
                    <a:lnTo>
                      <a:pt x="0" y="599354"/>
                    </a:lnTo>
                    <a:moveTo>
                      <a:pt x="1348547" y="0"/>
                    </a:moveTo>
                    <a:lnTo>
                      <a:pt x="1398494" y="0"/>
                    </a:lnTo>
                    <a:cubicBezTo>
                      <a:pt x="1426078" y="0"/>
                      <a:pt x="1448440" y="22361"/>
                      <a:pt x="1448440" y="49946"/>
                    </a:cubicBezTo>
                    <a:lnTo>
                      <a:pt x="1448440" y="99892"/>
                    </a:lnTo>
                    <a:moveTo>
                      <a:pt x="1348547" y="699247"/>
                    </a:moveTo>
                    <a:lnTo>
                      <a:pt x="99892" y="699247"/>
                    </a:lnTo>
                    <a:moveTo>
                      <a:pt x="1448440" y="599354"/>
                    </a:moveTo>
                    <a:lnTo>
                      <a:pt x="1448440" y="649300"/>
                    </a:lnTo>
                    <a:cubicBezTo>
                      <a:pt x="1448440" y="676885"/>
                      <a:pt x="1426078" y="699247"/>
                      <a:pt x="1398494" y="699247"/>
                    </a:cubicBezTo>
                    <a:lnTo>
                      <a:pt x="1348547" y="699247"/>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8" name="Group 27">
              <a:extLst>
                <a:ext uri="{FF2B5EF4-FFF2-40B4-BE49-F238E27FC236}">
                  <a16:creationId xmlns:a16="http://schemas.microsoft.com/office/drawing/2014/main" id="{16094ED3-056E-ED74-2119-E63E08F29BBD}"/>
                </a:ext>
              </a:extLst>
            </p:cNvPr>
            <p:cNvGrpSpPr/>
            <p:nvPr/>
          </p:nvGrpSpPr>
          <p:grpSpPr>
            <a:xfrm>
              <a:off x="4917771" y="1875658"/>
              <a:ext cx="1086330" cy="524435"/>
              <a:chOff x="299677" y="2896880"/>
              <a:chExt cx="1448440" cy="699247"/>
            </a:xfrm>
          </p:grpSpPr>
          <p:sp>
            <p:nvSpPr>
              <p:cNvPr id="8718" name="Rounded Rectangle 10">
                <a:extLst>
                  <a:ext uri="{FF2B5EF4-FFF2-40B4-BE49-F238E27FC236}">
                    <a16:creationId xmlns:a16="http://schemas.microsoft.com/office/drawing/2014/main" id="{7266EA39-FC57-4D72-DF19-450F31AC72BD}"/>
                  </a:ext>
                </a:extLst>
              </p:cNvPr>
              <p:cNvSpPr/>
              <p:nvPr/>
            </p:nvSpPr>
            <p:spPr>
              <a:xfrm>
                <a:off x="299677" y="2896880"/>
                <a:ext cx="1448440" cy="699247"/>
              </a:xfrm>
              <a:custGeom>
                <a:avLst/>
                <a:gdLst/>
                <a:ahLst/>
                <a:cxnLst/>
                <a:rect l="0" t="0" r="0" b="0"/>
                <a:pathLst>
                  <a:path w="1448440" h="699247">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599354"/>
                    </a:moveTo>
                    <a:lnTo>
                      <a:pt x="0" y="599354"/>
                    </a:lnTo>
                    <a:lnTo>
                      <a:pt x="0" y="99892"/>
                    </a:lnTo>
                    <a:lnTo>
                      <a:pt x="1448440"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348547" y="599354"/>
                    </a:lnTo>
                    <a:lnTo>
                      <a:pt x="1348547" y="699247"/>
                    </a:lnTo>
                    <a:close/>
                    <a:moveTo>
                      <a:pt x="1348547" y="699247"/>
                    </a:moveTo>
                    <a:lnTo>
                      <a:pt x="1348547" y="599354"/>
                    </a:lnTo>
                    <a:lnTo>
                      <a:pt x="1448440" y="599354"/>
                    </a:lnTo>
                    <a:lnTo>
                      <a:pt x="1448440" y="649300"/>
                    </a:lnTo>
                    <a:cubicBezTo>
                      <a:pt x="1448440" y="676885"/>
                      <a:pt x="1426078" y="699247"/>
                      <a:pt x="1398494" y="699247"/>
                    </a:cubicBezTo>
                    <a:close/>
                  </a:path>
                </a:pathLst>
              </a:custGeom>
              <a:solidFill>
                <a:srgbClr val="FFECE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43" name="Rounded Rectangle 11">
                <a:extLst>
                  <a:ext uri="{FF2B5EF4-FFF2-40B4-BE49-F238E27FC236}">
                    <a16:creationId xmlns:a16="http://schemas.microsoft.com/office/drawing/2014/main" id="{75A46E93-B4FE-8E40-B1AF-07608FB46643}"/>
                  </a:ext>
                </a:extLst>
              </p:cNvPr>
              <p:cNvSpPr/>
              <p:nvPr/>
            </p:nvSpPr>
            <p:spPr>
              <a:xfrm>
                <a:off x="299677" y="2896880"/>
                <a:ext cx="1448440" cy="699247"/>
              </a:xfrm>
              <a:custGeom>
                <a:avLst/>
                <a:gdLst/>
                <a:ahLst/>
                <a:cxnLst/>
                <a:rect l="0" t="0" r="0" b="0"/>
                <a:pathLst>
                  <a:path w="1448440" h="699247">
                    <a:moveTo>
                      <a:pt x="0" y="99892"/>
                    </a:moveTo>
                    <a:lnTo>
                      <a:pt x="0" y="49946"/>
                    </a:lnTo>
                    <a:cubicBezTo>
                      <a:pt x="0" y="22361"/>
                      <a:pt x="22361" y="0"/>
                      <a:pt x="49946" y="0"/>
                    </a:cubicBezTo>
                    <a:lnTo>
                      <a:pt x="99892" y="0"/>
                    </a:lnTo>
                    <a:moveTo>
                      <a:pt x="1448440" y="99892"/>
                    </a:moveTo>
                    <a:lnTo>
                      <a:pt x="1448440" y="599354"/>
                    </a:lnTo>
                    <a:moveTo>
                      <a:pt x="0" y="599354"/>
                    </a:moveTo>
                    <a:lnTo>
                      <a:pt x="0" y="99892"/>
                    </a:lnTo>
                    <a:moveTo>
                      <a:pt x="99892" y="0"/>
                    </a:moveTo>
                    <a:lnTo>
                      <a:pt x="1348547" y="0"/>
                    </a:lnTo>
                    <a:moveTo>
                      <a:pt x="99892" y="699247"/>
                    </a:moveTo>
                    <a:lnTo>
                      <a:pt x="49946" y="699247"/>
                    </a:lnTo>
                    <a:cubicBezTo>
                      <a:pt x="22361" y="699247"/>
                      <a:pt x="0" y="676885"/>
                      <a:pt x="0" y="649300"/>
                    </a:cubicBezTo>
                    <a:lnTo>
                      <a:pt x="0" y="599354"/>
                    </a:lnTo>
                    <a:moveTo>
                      <a:pt x="1348547" y="0"/>
                    </a:moveTo>
                    <a:lnTo>
                      <a:pt x="1398494" y="0"/>
                    </a:lnTo>
                    <a:cubicBezTo>
                      <a:pt x="1426078" y="0"/>
                      <a:pt x="1448440" y="22361"/>
                      <a:pt x="1448440" y="49946"/>
                    </a:cubicBezTo>
                    <a:lnTo>
                      <a:pt x="1448440" y="99892"/>
                    </a:lnTo>
                    <a:moveTo>
                      <a:pt x="1348547" y="699247"/>
                    </a:moveTo>
                    <a:lnTo>
                      <a:pt x="99892" y="699247"/>
                    </a:lnTo>
                    <a:moveTo>
                      <a:pt x="1448440" y="599354"/>
                    </a:moveTo>
                    <a:lnTo>
                      <a:pt x="1448440" y="649300"/>
                    </a:lnTo>
                    <a:cubicBezTo>
                      <a:pt x="1448440" y="676885"/>
                      <a:pt x="1426078" y="699247"/>
                      <a:pt x="1398494" y="699247"/>
                    </a:cubicBezTo>
                    <a:lnTo>
                      <a:pt x="1348547" y="699247"/>
                    </a:lnTo>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9" name="Group 28">
              <a:extLst>
                <a:ext uri="{FF2B5EF4-FFF2-40B4-BE49-F238E27FC236}">
                  <a16:creationId xmlns:a16="http://schemas.microsoft.com/office/drawing/2014/main" id="{05807724-ED07-9A1C-508E-06711D4ABD8D}"/>
                </a:ext>
              </a:extLst>
            </p:cNvPr>
            <p:cNvGrpSpPr/>
            <p:nvPr/>
          </p:nvGrpSpPr>
          <p:grpSpPr>
            <a:xfrm>
              <a:off x="4917771" y="2475013"/>
              <a:ext cx="1086330" cy="374597"/>
              <a:chOff x="299677" y="3696020"/>
              <a:chExt cx="1448440" cy="499462"/>
            </a:xfrm>
          </p:grpSpPr>
          <p:sp>
            <p:nvSpPr>
              <p:cNvPr id="8716" name="Rounded Rectangle 13">
                <a:extLst>
                  <a:ext uri="{FF2B5EF4-FFF2-40B4-BE49-F238E27FC236}">
                    <a16:creationId xmlns:a16="http://schemas.microsoft.com/office/drawing/2014/main" id="{CCA3D895-D81E-536F-6D27-0EC273FF8F7A}"/>
                  </a:ext>
                </a:extLst>
              </p:cNvPr>
              <p:cNvSpPr/>
              <p:nvPr/>
            </p:nvSpPr>
            <p:spPr>
              <a:xfrm>
                <a:off x="299677" y="3696020"/>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FEBF7"/>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17" name="Rounded Rectangle 14">
                <a:extLst>
                  <a:ext uri="{FF2B5EF4-FFF2-40B4-BE49-F238E27FC236}">
                    <a16:creationId xmlns:a16="http://schemas.microsoft.com/office/drawing/2014/main" id="{D404386D-6B61-050C-3CBE-07F88C929510}"/>
                  </a:ext>
                </a:extLst>
              </p:cNvPr>
              <p:cNvSpPr/>
              <p:nvPr/>
            </p:nvSpPr>
            <p:spPr>
              <a:xfrm>
                <a:off x="299677" y="3696020"/>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0" name="Group 29">
              <a:extLst>
                <a:ext uri="{FF2B5EF4-FFF2-40B4-BE49-F238E27FC236}">
                  <a16:creationId xmlns:a16="http://schemas.microsoft.com/office/drawing/2014/main" id="{9A045169-705F-5485-D314-CAB8A5C7FE67}"/>
                </a:ext>
              </a:extLst>
            </p:cNvPr>
            <p:cNvGrpSpPr/>
            <p:nvPr/>
          </p:nvGrpSpPr>
          <p:grpSpPr>
            <a:xfrm>
              <a:off x="4917771" y="2924528"/>
              <a:ext cx="1086330" cy="374597"/>
              <a:chOff x="299677" y="4295374"/>
              <a:chExt cx="1448440" cy="499462"/>
            </a:xfrm>
          </p:grpSpPr>
          <p:sp>
            <p:nvSpPr>
              <p:cNvPr id="8714" name="Rounded Rectangle 16">
                <a:extLst>
                  <a:ext uri="{FF2B5EF4-FFF2-40B4-BE49-F238E27FC236}">
                    <a16:creationId xmlns:a16="http://schemas.microsoft.com/office/drawing/2014/main" id="{D3689E7A-9207-3D68-B6CF-13339531047A}"/>
                  </a:ext>
                </a:extLst>
              </p:cNvPr>
              <p:cNvSpPr/>
              <p:nvPr/>
            </p:nvSpPr>
            <p:spPr>
              <a:xfrm>
                <a:off x="299677" y="4295374"/>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A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15" name="Rounded Rectangle 17">
                <a:extLst>
                  <a:ext uri="{FF2B5EF4-FFF2-40B4-BE49-F238E27FC236}">
                    <a16:creationId xmlns:a16="http://schemas.microsoft.com/office/drawing/2014/main" id="{A20D99C6-6561-3BF8-AF3B-D10924F627F2}"/>
                  </a:ext>
                </a:extLst>
              </p:cNvPr>
              <p:cNvSpPr/>
              <p:nvPr/>
            </p:nvSpPr>
            <p:spPr>
              <a:xfrm>
                <a:off x="299677" y="4295374"/>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1" name="Group 30">
              <a:extLst>
                <a:ext uri="{FF2B5EF4-FFF2-40B4-BE49-F238E27FC236}">
                  <a16:creationId xmlns:a16="http://schemas.microsoft.com/office/drawing/2014/main" id="{F029637C-51D3-FD39-802C-F888EC4E8D3D}"/>
                </a:ext>
              </a:extLst>
            </p:cNvPr>
            <p:cNvGrpSpPr/>
            <p:nvPr/>
          </p:nvGrpSpPr>
          <p:grpSpPr>
            <a:xfrm>
              <a:off x="4917771" y="3374044"/>
              <a:ext cx="1086330" cy="374597"/>
              <a:chOff x="299677" y="4894729"/>
              <a:chExt cx="1448440" cy="499462"/>
            </a:xfrm>
          </p:grpSpPr>
          <p:sp>
            <p:nvSpPr>
              <p:cNvPr id="8712" name="Rounded Rectangle 19">
                <a:extLst>
                  <a:ext uri="{FF2B5EF4-FFF2-40B4-BE49-F238E27FC236}">
                    <a16:creationId xmlns:a16="http://schemas.microsoft.com/office/drawing/2014/main" id="{3E557B98-6FD9-56EC-121C-DE213493C5CF}"/>
                  </a:ext>
                </a:extLst>
              </p:cNvPr>
              <p:cNvSpPr/>
              <p:nvPr/>
            </p:nvSpPr>
            <p:spPr>
              <a:xfrm>
                <a:off x="299677" y="4894729"/>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3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13" name="Rounded Rectangle 20">
                <a:extLst>
                  <a:ext uri="{FF2B5EF4-FFF2-40B4-BE49-F238E27FC236}">
                    <a16:creationId xmlns:a16="http://schemas.microsoft.com/office/drawing/2014/main" id="{31050C72-A84D-2C98-AD13-F17870D6EA86}"/>
                  </a:ext>
                </a:extLst>
              </p:cNvPr>
              <p:cNvSpPr/>
              <p:nvPr/>
            </p:nvSpPr>
            <p:spPr>
              <a:xfrm>
                <a:off x="299677" y="4894729"/>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2" name="Group 31">
              <a:extLst>
                <a:ext uri="{FF2B5EF4-FFF2-40B4-BE49-F238E27FC236}">
                  <a16:creationId xmlns:a16="http://schemas.microsoft.com/office/drawing/2014/main" id="{A3F0EDB4-E345-8553-4E52-D14BFACB47A3}"/>
                </a:ext>
              </a:extLst>
            </p:cNvPr>
            <p:cNvGrpSpPr/>
            <p:nvPr/>
          </p:nvGrpSpPr>
          <p:grpSpPr>
            <a:xfrm>
              <a:off x="6079020" y="452191"/>
              <a:ext cx="1048871" cy="299677"/>
              <a:chOff x="1848010" y="998924"/>
              <a:chExt cx="1398494" cy="399569"/>
            </a:xfrm>
          </p:grpSpPr>
          <p:sp>
            <p:nvSpPr>
              <p:cNvPr id="8710" name="Rounded Rectangle 22">
                <a:extLst>
                  <a:ext uri="{FF2B5EF4-FFF2-40B4-BE49-F238E27FC236}">
                    <a16:creationId xmlns:a16="http://schemas.microsoft.com/office/drawing/2014/main" id="{710F1FEE-0A3C-7E42-F795-4D5D86C22F6F}"/>
                  </a:ext>
                </a:extLst>
              </p:cNvPr>
              <p:cNvSpPr/>
              <p:nvPr/>
            </p:nvSpPr>
            <p:spPr>
              <a:xfrm>
                <a:off x="1848010" y="998924"/>
                <a:ext cx="1398494" cy="399569"/>
              </a:xfrm>
              <a:custGeom>
                <a:avLst/>
                <a:gdLst/>
                <a:ahLst/>
                <a:cxnLst/>
                <a:rect l="0" t="0" r="0" b="0"/>
                <a:pathLst>
                  <a:path w="1398494" h="399569">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299677"/>
                    </a:moveTo>
                    <a:lnTo>
                      <a:pt x="0" y="299677"/>
                    </a:lnTo>
                    <a:lnTo>
                      <a:pt x="0" y="99892"/>
                    </a:lnTo>
                    <a:lnTo>
                      <a:pt x="1398494"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298601" y="299677"/>
                    </a:lnTo>
                    <a:lnTo>
                      <a:pt x="1298601" y="399569"/>
                    </a:lnTo>
                    <a:close/>
                    <a:moveTo>
                      <a:pt x="1298601" y="399569"/>
                    </a:moveTo>
                    <a:lnTo>
                      <a:pt x="1298601" y="299677"/>
                    </a:lnTo>
                    <a:lnTo>
                      <a:pt x="1398494" y="299677"/>
                    </a:lnTo>
                    <a:lnTo>
                      <a:pt x="1398494" y="349623"/>
                    </a:lnTo>
                    <a:cubicBezTo>
                      <a:pt x="1398494" y="377207"/>
                      <a:pt x="1376132" y="399569"/>
                      <a:pt x="1348547"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DM Sans" pitchFamily="2" charset="77"/>
                  <a:cs typeface="Arial"/>
                  <a:sym typeface="Arial"/>
                </a:endParaRPr>
              </a:p>
            </p:txBody>
          </p:sp>
          <p:sp>
            <p:nvSpPr>
              <p:cNvPr id="8711" name="Rounded Rectangle 23">
                <a:extLst>
                  <a:ext uri="{FF2B5EF4-FFF2-40B4-BE49-F238E27FC236}">
                    <a16:creationId xmlns:a16="http://schemas.microsoft.com/office/drawing/2014/main" id="{F0D4D221-E36D-C557-316C-44D3280575D2}"/>
                  </a:ext>
                </a:extLst>
              </p:cNvPr>
              <p:cNvSpPr/>
              <p:nvPr/>
            </p:nvSpPr>
            <p:spPr>
              <a:xfrm>
                <a:off x="1848010" y="998924"/>
                <a:ext cx="1398494" cy="399569"/>
              </a:xfrm>
              <a:custGeom>
                <a:avLst/>
                <a:gdLst/>
                <a:ahLst/>
                <a:cxnLst/>
                <a:rect l="0" t="0" r="0" b="0"/>
                <a:pathLst>
                  <a:path w="1398494" h="399569">
                    <a:moveTo>
                      <a:pt x="0" y="99892"/>
                    </a:moveTo>
                    <a:lnTo>
                      <a:pt x="0" y="49946"/>
                    </a:lnTo>
                    <a:cubicBezTo>
                      <a:pt x="0" y="22361"/>
                      <a:pt x="22361" y="0"/>
                      <a:pt x="49946" y="0"/>
                    </a:cubicBezTo>
                    <a:lnTo>
                      <a:pt x="99892" y="0"/>
                    </a:lnTo>
                    <a:moveTo>
                      <a:pt x="1398494" y="99892"/>
                    </a:moveTo>
                    <a:lnTo>
                      <a:pt x="1398494" y="299677"/>
                    </a:lnTo>
                    <a:moveTo>
                      <a:pt x="0" y="299677"/>
                    </a:moveTo>
                    <a:lnTo>
                      <a:pt x="0" y="99892"/>
                    </a:lnTo>
                    <a:moveTo>
                      <a:pt x="99892" y="0"/>
                    </a:moveTo>
                    <a:lnTo>
                      <a:pt x="1298601" y="0"/>
                    </a:lnTo>
                    <a:moveTo>
                      <a:pt x="99892" y="399569"/>
                    </a:moveTo>
                    <a:lnTo>
                      <a:pt x="49946" y="399569"/>
                    </a:lnTo>
                    <a:cubicBezTo>
                      <a:pt x="22361" y="399569"/>
                      <a:pt x="0" y="377207"/>
                      <a:pt x="0" y="349623"/>
                    </a:cubicBezTo>
                    <a:lnTo>
                      <a:pt x="0" y="299677"/>
                    </a:lnTo>
                    <a:moveTo>
                      <a:pt x="1298601" y="0"/>
                    </a:moveTo>
                    <a:lnTo>
                      <a:pt x="1348547" y="0"/>
                    </a:lnTo>
                    <a:cubicBezTo>
                      <a:pt x="1376132" y="0"/>
                      <a:pt x="1398494" y="22361"/>
                      <a:pt x="1398494" y="49946"/>
                    </a:cubicBezTo>
                    <a:lnTo>
                      <a:pt x="1398494" y="99892"/>
                    </a:lnTo>
                    <a:moveTo>
                      <a:pt x="1298601" y="399569"/>
                    </a:moveTo>
                    <a:lnTo>
                      <a:pt x="99892" y="399569"/>
                    </a:lnTo>
                    <a:moveTo>
                      <a:pt x="1398494" y="299677"/>
                    </a:moveTo>
                    <a:lnTo>
                      <a:pt x="1398494" y="349623"/>
                    </a:lnTo>
                    <a:cubicBezTo>
                      <a:pt x="1398494" y="377207"/>
                      <a:pt x="1376132" y="399569"/>
                      <a:pt x="1348547" y="399569"/>
                    </a:cubicBezTo>
                    <a:lnTo>
                      <a:pt x="1298601" y="399569"/>
                    </a:lnTo>
                  </a:path>
                </a:pathLst>
              </a:custGeom>
              <a:noFill/>
              <a:ln w="12486">
                <a:solidFill>
                  <a:srgbClr val="A3A3A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3" name="Group 32">
              <a:extLst>
                <a:ext uri="{FF2B5EF4-FFF2-40B4-BE49-F238E27FC236}">
                  <a16:creationId xmlns:a16="http://schemas.microsoft.com/office/drawing/2014/main" id="{F658D184-FDCA-58D2-8072-A8161BA21F0B}"/>
                </a:ext>
              </a:extLst>
            </p:cNvPr>
            <p:cNvGrpSpPr/>
            <p:nvPr/>
          </p:nvGrpSpPr>
          <p:grpSpPr>
            <a:xfrm>
              <a:off x="6079020" y="826787"/>
              <a:ext cx="1048871" cy="374597"/>
              <a:chOff x="1848010" y="1498386"/>
              <a:chExt cx="1398494" cy="499462"/>
            </a:xfrm>
          </p:grpSpPr>
          <p:sp>
            <p:nvSpPr>
              <p:cNvPr id="8708" name="Rounded Rectangle 25">
                <a:extLst>
                  <a:ext uri="{FF2B5EF4-FFF2-40B4-BE49-F238E27FC236}">
                    <a16:creationId xmlns:a16="http://schemas.microsoft.com/office/drawing/2014/main" id="{96F4305F-9364-C998-36DA-E3D3B616945C}"/>
                  </a:ext>
                </a:extLst>
              </p:cNvPr>
              <p:cNvSpPr/>
              <p:nvPr/>
            </p:nvSpPr>
            <p:spPr>
              <a:xfrm>
                <a:off x="1848010" y="1498386"/>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FFBDA"/>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09" name="Rounded Rectangle 26">
                <a:extLst>
                  <a:ext uri="{FF2B5EF4-FFF2-40B4-BE49-F238E27FC236}">
                    <a16:creationId xmlns:a16="http://schemas.microsoft.com/office/drawing/2014/main" id="{CBAB7BA4-6023-6B43-7CE1-4E9B916B99C0}"/>
                  </a:ext>
                </a:extLst>
              </p:cNvPr>
              <p:cNvSpPr/>
              <p:nvPr/>
            </p:nvSpPr>
            <p:spPr>
              <a:xfrm>
                <a:off x="1848010" y="1498386"/>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4" name="Group 33">
              <a:extLst>
                <a:ext uri="{FF2B5EF4-FFF2-40B4-BE49-F238E27FC236}">
                  <a16:creationId xmlns:a16="http://schemas.microsoft.com/office/drawing/2014/main" id="{D24C5520-FA9D-E3C7-F924-DA77CCCC806A}"/>
                </a:ext>
              </a:extLst>
            </p:cNvPr>
            <p:cNvGrpSpPr/>
            <p:nvPr/>
          </p:nvGrpSpPr>
          <p:grpSpPr>
            <a:xfrm>
              <a:off x="6079020" y="1276304"/>
              <a:ext cx="1048871" cy="524435"/>
              <a:chOff x="1848010" y="2097741"/>
              <a:chExt cx="1398494" cy="699247"/>
            </a:xfrm>
          </p:grpSpPr>
          <p:sp>
            <p:nvSpPr>
              <p:cNvPr id="8706" name="Rounded Rectangle 28">
                <a:extLst>
                  <a:ext uri="{FF2B5EF4-FFF2-40B4-BE49-F238E27FC236}">
                    <a16:creationId xmlns:a16="http://schemas.microsoft.com/office/drawing/2014/main" id="{B0CB84F6-AFBE-670E-E852-839BD3493266}"/>
                  </a:ext>
                </a:extLst>
              </p:cNvPr>
              <p:cNvSpPr/>
              <p:nvPr/>
            </p:nvSpPr>
            <p:spPr>
              <a:xfrm>
                <a:off x="1848010" y="2097741"/>
                <a:ext cx="1398494" cy="699247"/>
              </a:xfrm>
              <a:custGeom>
                <a:avLst/>
                <a:gdLst/>
                <a:ahLst/>
                <a:cxnLst/>
                <a:rect l="0" t="0" r="0" b="0"/>
                <a:pathLst>
                  <a:path w="1398494" h="699247">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599354"/>
                    </a:moveTo>
                    <a:lnTo>
                      <a:pt x="0" y="599354"/>
                    </a:lnTo>
                    <a:lnTo>
                      <a:pt x="0" y="99892"/>
                    </a:lnTo>
                    <a:lnTo>
                      <a:pt x="1398494"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298601" y="599354"/>
                    </a:lnTo>
                    <a:lnTo>
                      <a:pt x="1298601" y="699247"/>
                    </a:lnTo>
                    <a:close/>
                    <a:moveTo>
                      <a:pt x="1298601" y="699247"/>
                    </a:moveTo>
                    <a:lnTo>
                      <a:pt x="1298601" y="599354"/>
                    </a:lnTo>
                    <a:lnTo>
                      <a:pt x="1398494" y="599354"/>
                    </a:lnTo>
                    <a:lnTo>
                      <a:pt x="1398494" y="649300"/>
                    </a:lnTo>
                    <a:cubicBezTo>
                      <a:pt x="1398494" y="676885"/>
                      <a:pt x="1376132" y="699247"/>
                      <a:pt x="1348547" y="699247"/>
                    </a:cubicBezTo>
                    <a:close/>
                  </a:path>
                </a:pathLst>
              </a:custGeom>
              <a:solidFill>
                <a:srgbClr val="FFF2E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07" name="Rounded Rectangle 29">
                <a:extLst>
                  <a:ext uri="{FF2B5EF4-FFF2-40B4-BE49-F238E27FC236}">
                    <a16:creationId xmlns:a16="http://schemas.microsoft.com/office/drawing/2014/main" id="{3A0CD715-87A1-4560-37CA-48B6543A1861}"/>
                  </a:ext>
                </a:extLst>
              </p:cNvPr>
              <p:cNvSpPr/>
              <p:nvPr/>
            </p:nvSpPr>
            <p:spPr>
              <a:xfrm>
                <a:off x="1848010" y="2097741"/>
                <a:ext cx="1398494" cy="699247"/>
              </a:xfrm>
              <a:custGeom>
                <a:avLst/>
                <a:gdLst/>
                <a:ahLst/>
                <a:cxnLst/>
                <a:rect l="0" t="0" r="0" b="0"/>
                <a:pathLst>
                  <a:path w="1398494" h="699247">
                    <a:moveTo>
                      <a:pt x="0" y="99892"/>
                    </a:moveTo>
                    <a:lnTo>
                      <a:pt x="0" y="49946"/>
                    </a:lnTo>
                    <a:cubicBezTo>
                      <a:pt x="0" y="22361"/>
                      <a:pt x="22361" y="0"/>
                      <a:pt x="49946" y="0"/>
                    </a:cubicBezTo>
                    <a:lnTo>
                      <a:pt x="99892" y="0"/>
                    </a:lnTo>
                    <a:moveTo>
                      <a:pt x="1398494" y="99892"/>
                    </a:moveTo>
                    <a:lnTo>
                      <a:pt x="1398494" y="599354"/>
                    </a:lnTo>
                    <a:moveTo>
                      <a:pt x="0" y="599354"/>
                    </a:moveTo>
                    <a:lnTo>
                      <a:pt x="0" y="99892"/>
                    </a:lnTo>
                    <a:moveTo>
                      <a:pt x="99892" y="0"/>
                    </a:moveTo>
                    <a:lnTo>
                      <a:pt x="1298601" y="0"/>
                    </a:lnTo>
                    <a:moveTo>
                      <a:pt x="99892" y="699247"/>
                    </a:moveTo>
                    <a:lnTo>
                      <a:pt x="49946" y="699247"/>
                    </a:lnTo>
                    <a:cubicBezTo>
                      <a:pt x="22361" y="699247"/>
                      <a:pt x="0" y="676885"/>
                      <a:pt x="0" y="649300"/>
                    </a:cubicBezTo>
                    <a:lnTo>
                      <a:pt x="0" y="599354"/>
                    </a:lnTo>
                    <a:moveTo>
                      <a:pt x="1298601" y="0"/>
                    </a:moveTo>
                    <a:lnTo>
                      <a:pt x="1348547" y="0"/>
                    </a:lnTo>
                    <a:cubicBezTo>
                      <a:pt x="1376132" y="0"/>
                      <a:pt x="1398494" y="22361"/>
                      <a:pt x="1398494" y="49946"/>
                    </a:cubicBezTo>
                    <a:lnTo>
                      <a:pt x="1398494" y="99892"/>
                    </a:lnTo>
                    <a:moveTo>
                      <a:pt x="1298601" y="699247"/>
                    </a:moveTo>
                    <a:lnTo>
                      <a:pt x="99892" y="699247"/>
                    </a:lnTo>
                    <a:moveTo>
                      <a:pt x="1398494" y="599354"/>
                    </a:moveTo>
                    <a:lnTo>
                      <a:pt x="1398494" y="649300"/>
                    </a:lnTo>
                    <a:cubicBezTo>
                      <a:pt x="1398494" y="676885"/>
                      <a:pt x="1376132" y="699247"/>
                      <a:pt x="1348547" y="699247"/>
                    </a:cubicBezTo>
                    <a:lnTo>
                      <a:pt x="1298601" y="699247"/>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5" name="Group 34">
              <a:extLst>
                <a:ext uri="{FF2B5EF4-FFF2-40B4-BE49-F238E27FC236}">
                  <a16:creationId xmlns:a16="http://schemas.microsoft.com/office/drawing/2014/main" id="{9A08667C-EBC0-994A-EA06-8A79E29B8149}"/>
                </a:ext>
              </a:extLst>
            </p:cNvPr>
            <p:cNvGrpSpPr/>
            <p:nvPr/>
          </p:nvGrpSpPr>
          <p:grpSpPr>
            <a:xfrm>
              <a:off x="6079020" y="1875658"/>
              <a:ext cx="1048871" cy="524435"/>
              <a:chOff x="1848010" y="2896880"/>
              <a:chExt cx="1398494" cy="699247"/>
            </a:xfrm>
          </p:grpSpPr>
          <p:sp>
            <p:nvSpPr>
              <p:cNvPr id="8704" name="Rounded Rectangle 31">
                <a:extLst>
                  <a:ext uri="{FF2B5EF4-FFF2-40B4-BE49-F238E27FC236}">
                    <a16:creationId xmlns:a16="http://schemas.microsoft.com/office/drawing/2014/main" id="{F77843EC-534B-9C99-BFCB-CF4903AFB662}"/>
                  </a:ext>
                </a:extLst>
              </p:cNvPr>
              <p:cNvSpPr/>
              <p:nvPr/>
            </p:nvSpPr>
            <p:spPr>
              <a:xfrm>
                <a:off x="1848010" y="2896880"/>
                <a:ext cx="1398494" cy="699247"/>
              </a:xfrm>
              <a:custGeom>
                <a:avLst/>
                <a:gdLst/>
                <a:ahLst/>
                <a:cxnLst/>
                <a:rect l="0" t="0" r="0" b="0"/>
                <a:pathLst>
                  <a:path w="1398494" h="699247">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599354"/>
                    </a:moveTo>
                    <a:lnTo>
                      <a:pt x="0" y="599354"/>
                    </a:lnTo>
                    <a:lnTo>
                      <a:pt x="0" y="99892"/>
                    </a:lnTo>
                    <a:lnTo>
                      <a:pt x="1398494"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298601" y="599354"/>
                    </a:lnTo>
                    <a:lnTo>
                      <a:pt x="1298601" y="699247"/>
                    </a:lnTo>
                    <a:close/>
                    <a:moveTo>
                      <a:pt x="1298601" y="699247"/>
                    </a:moveTo>
                    <a:lnTo>
                      <a:pt x="1298601" y="599354"/>
                    </a:lnTo>
                    <a:lnTo>
                      <a:pt x="1398494" y="599354"/>
                    </a:lnTo>
                    <a:lnTo>
                      <a:pt x="1398494" y="649300"/>
                    </a:lnTo>
                    <a:cubicBezTo>
                      <a:pt x="1398494" y="676885"/>
                      <a:pt x="1376132" y="699247"/>
                      <a:pt x="1348547" y="699247"/>
                    </a:cubicBezTo>
                    <a:close/>
                  </a:path>
                </a:pathLst>
              </a:custGeom>
              <a:solidFill>
                <a:srgbClr val="FFECE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05" name="Rounded Rectangle 32">
                <a:extLst>
                  <a:ext uri="{FF2B5EF4-FFF2-40B4-BE49-F238E27FC236}">
                    <a16:creationId xmlns:a16="http://schemas.microsoft.com/office/drawing/2014/main" id="{BE921C9B-13C5-30D1-B79F-47A3E99C4E53}"/>
                  </a:ext>
                </a:extLst>
              </p:cNvPr>
              <p:cNvSpPr/>
              <p:nvPr/>
            </p:nvSpPr>
            <p:spPr>
              <a:xfrm>
                <a:off x="1848010" y="2896880"/>
                <a:ext cx="1398494" cy="699247"/>
              </a:xfrm>
              <a:custGeom>
                <a:avLst/>
                <a:gdLst/>
                <a:ahLst/>
                <a:cxnLst/>
                <a:rect l="0" t="0" r="0" b="0"/>
                <a:pathLst>
                  <a:path w="1398494" h="699247">
                    <a:moveTo>
                      <a:pt x="0" y="99892"/>
                    </a:moveTo>
                    <a:lnTo>
                      <a:pt x="0" y="49946"/>
                    </a:lnTo>
                    <a:cubicBezTo>
                      <a:pt x="0" y="22361"/>
                      <a:pt x="22361" y="0"/>
                      <a:pt x="49946" y="0"/>
                    </a:cubicBezTo>
                    <a:lnTo>
                      <a:pt x="99892" y="0"/>
                    </a:lnTo>
                    <a:moveTo>
                      <a:pt x="1398494" y="99892"/>
                    </a:moveTo>
                    <a:lnTo>
                      <a:pt x="1398494" y="599354"/>
                    </a:lnTo>
                    <a:moveTo>
                      <a:pt x="0" y="599354"/>
                    </a:moveTo>
                    <a:lnTo>
                      <a:pt x="0" y="99892"/>
                    </a:lnTo>
                    <a:moveTo>
                      <a:pt x="99892" y="0"/>
                    </a:moveTo>
                    <a:lnTo>
                      <a:pt x="1298601" y="0"/>
                    </a:lnTo>
                    <a:moveTo>
                      <a:pt x="99892" y="699247"/>
                    </a:moveTo>
                    <a:lnTo>
                      <a:pt x="49946" y="699247"/>
                    </a:lnTo>
                    <a:cubicBezTo>
                      <a:pt x="22361" y="699247"/>
                      <a:pt x="0" y="676885"/>
                      <a:pt x="0" y="649300"/>
                    </a:cubicBezTo>
                    <a:lnTo>
                      <a:pt x="0" y="599354"/>
                    </a:lnTo>
                    <a:moveTo>
                      <a:pt x="1298601" y="0"/>
                    </a:moveTo>
                    <a:lnTo>
                      <a:pt x="1348547" y="0"/>
                    </a:lnTo>
                    <a:cubicBezTo>
                      <a:pt x="1376132" y="0"/>
                      <a:pt x="1398494" y="22361"/>
                      <a:pt x="1398494" y="49946"/>
                    </a:cubicBezTo>
                    <a:lnTo>
                      <a:pt x="1398494" y="99892"/>
                    </a:lnTo>
                    <a:moveTo>
                      <a:pt x="1298601" y="699247"/>
                    </a:moveTo>
                    <a:lnTo>
                      <a:pt x="99892" y="699247"/>
                    </a:lnTo>
                    <a:moveTo>
                      <a:pt x="1398494" y="599354"/>
                    </a:moveTo>
                    <a:lnTo>
                      <a:pt x="1398494" y="649300"/>
                    </a:lnTo>
                    <a:cubicBezTo>
                      <a:pt x="1398494" y="676885"/>
                      <a:pt x="1376132" y="699247"/>
                      <a:pt x="1348547" y="699247"/>
                    </a:cubicBezTo>
                    <a:lnTo>
                      <a:pt x="1298601" y="699247"/>
                    </a:lnTo>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6" name="Group 35">
              <a:extLst>
                <a:ext uri="{FF2B5EF4-FFF2-40B4-BE49-F238E27FC236}">
                  <a16:creationId xmlns:a16="http://schemas.microsoft.com/office/drawing/2014/main" id="{3F662692-0134-B2BE-FDAC-D2EA666105B7}"/>
                </a:ext>
              </a:extLst>
            </p:cNvPr>
            <p:cNvGrpSpPr/>
            <p:nvPr/>
          </p:nvGrpSpPr>
          <p:grpSpPr>
            <a:xfrm>
              <a:off x="6079020" y="2475013"/>
              <a:ext cx="1048871" cy="374597"/>
              <a:chOff x="1848010" y="3696020"/>
              <a:chExt cx="1398494" cy="499462"/>
            </a:xfrm>
          </p:grpSpPr>
          <p:sp>
            <p:nvSpPr>
              <p:cNvPr id="62" name="Rounded Rectangle 34">
                <a:extLst>
                  <a:ext uri="{FF2B5EF4-FFF2-40B4-BE49-F238E27FC236}">
                    <a16:creationId xmlns:a16="http://schemas.microsoft.com/office/drawing/2014/main" id="{3436FC02-EB99-9513-3CCF-71FFA0194E23}"/>
                  </a:ext>
                </a:extLst>
              </p:cNvPr>
              <p:cNvSpPr/>
              <p:nvPr/>
            </p:nvSpPr>
            <p:spPr>
              <a:xfrm>
                <a:off x="1848010" y="3696020"/>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FEBF7"/>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63" name="Rounded Rectangle 35">
                <a:extLst>
                  <a:ext uri="{FF2B5EF4-FFF2-40B4-BE49-F238E27FC236}">
                    <a16:creationId xmlns:a16="http://schemas.microsoft.com/office/drawing/2014/main" id="{63BF45F7-7548-C3F3-30AD-DE854F804FB5}"/>
                  </a:ext>
                </a:extLst>
              </p:cNvPr>
              <p:cNvSpPr/>
              <p:nvPr/>
            </p:nvSpPr>
            <p:spPr>
              <a:xfrm>
                <a:off x="1848010" y="3696020"/>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7" name="Group 36">
              <a:extLst>
                <a:ext uri="{FF2B5EF4-FFF2-40B4-BE49-F238E27FC236}">
                  <a16:creationId xmlns:a16="http://schemas.microsoft.com/office/drawing/2014/main" id="{F18F34B0-0E4E-9245-ED0D-03E6EAEB9AC8}"/>
                </a:ext>
              </a:extLst>
            </p:cNvPr>
            <p:cNvGrpSpPr/>
            <p:nvPr/>
          </p:nvGrpSpPr>
          <p:grpSpPr>
            <a:xfrm>
              <a:off x="6079020" y="2924528"/>
              <a:ext cx="1048871" cy="374597"/>
              <a:chOff x="1848010" y="4295374"/>
              <a:chExt cx="1398494" cy="499462"/>
            </a:xfrm>
          </p:grpSpPr>
          <p:sp>
            <p:nvSpPr>
              <p:cNvPr id="60" name="Rounded Rectangle 37">
                <a:extLst>
                  <a:ext uri="{FF2B5EF4-FFF2-40B4-BE49-F238E27FC236}">
                    <a16:creationId xmlns:a16="http://schemas.microsoft.com/office/drawing/2014/main" id="{8DF42653-504A-A508-190D-605FFC41AB27}"/>
                  </a:ext>
                </a:extLst>
              </p:cNvPr>
              <p:cNvSpPr/>
              <p:nvPr/>
            </p:nvSpPr>
            <p:spPr>
              <a:xfrm>
                <a:off x="1848010" y="4295374"/>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A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61" name="Rounded Rectangle 38">
                <a:extLst>
                  <a:ext uri="{FF2B5EF4-FFF2-40B4-BE49-F238E27FC236}">
                    <a16:creationId xmlns:a16="http://schemas.microsoft.com/office/drawing/2014/main" id="{161E1B18-7CBF-2A52-F7CB-2F0F92884E6D}"/>
                  </a:ext>
                </a:extLst>
              </p:cNvPr>
              <p:cNvSpPr/>
              <p:nvPr/>
            </p:nvSpPr>
            <p:spPr>
              <a:xfrm>
                <a:off x="1848010" y="4295374"/>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8" name="Group 37">
              <a:extLst>
                <a:ext uri="{FF2B5EF4-FFF2-40B4-BE49-F238E27FC236}">
                  <a16:creationId xmlns:a16="http://schemas.microsoft.com/office/drawing/2014/main" id="{C548F98A-0A1E-BEC2-5987-3F743B3B2D92}"/>
                </a:ext>
              </a:extLst>
            </p:cNvPr>
            <p:cNvGrpSpPr/>
            <p:nvPr/>
          </p:nvGrpSpPr>
          <p:grpSpPr>
            <a:xfrm>
              <a:off x="6079020" y="3374044"/>
              <a:ext cx="1048871" cy="374597"/>
              <a:chOff x="1848010" y="4894729"/>
              <a:chExt cx="1398494" cy="499462"/>
            </a:xfrm>
          </p:grpSpPr>
          <p:sp>
            <p:nvSpPr>
              <p:cNvPr id="58" name="Rounded Rectangle 40">
                <a:extLst>
                  <a:ext uri="{FF2B5EF4-FFF2-40B4-BE49-F238E27FC236}">
                    <a16:creationId xmlns:a16="http://schemas.microsoft.com/office/drawing/2014/main" id="{A6976529-6D09-C390-4BC9-9E134DD55613}"/>
                  </a:ext>
                </a:extLst>
              </p:cNvPr>
              <p:cNvSpPr/>
              <p:nvPr/>
            </p:nvSpPr>
            <p:spPr>
              <a:xfrm>
                <a:off x="1848010" y="4894729"/>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3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9" name="Rounded Rectangle 41">
                <a:extLst>
                  <a:ext uri="{FF2B5EF4-FFF2-40B4-BE49-F238E27FC236}">
                    <a16:creationId xmlns:a16="http://schemas.microsoft.com/office/drawing/2014/main" id="{D2185C46-1B1F-D4A8-BFC4-9E0A31D5F227}"/>
                  </a:ext>
                </a:extLst>
              </p:cNvPr>
              <p:cNvSpPr/>
              <p:nvPr/>
            </p:nvSpPr>
            <p:spPr>
              <a:xfrm>
                <a:off x="1848010" y="4894729"/>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sp>
          <p:nvSpPr>
            <p:cNvPr id="39" name="TextBox 38">
              <a:extLst>
                <a:ext uri="{FF2B5EF4-FFF2-40B4-BE49-F238E27FC236}">
                  <a16:creationId xmlns:a16="http://schemas.microsoft.com/office/drawing/2014/main" id="{ACE131BD-13D6-5AC3-82AA-005B1632B991}"/>
                </a:ext>
              </a:extLst>
            </p:cNvPr>
            <p:cNvSpPr txBox="1"/>
            <p:nvPr/>
          </p:nvSpPr>
          <p:spPr>
            <a:xfrm>
              <a:off x="5267394" y="1443362"/>
              <a:ext cx="682948" cy="275475"/>
            </a:xfrm>
            <a:prstGeom prst="rect">
              <a:avLst/>
            </a:prstGeom>
            <a:noFill/>
            <a:ln>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DE8431"/>
                  </a:solidFill>
                  <a:effectLst/>
                  <a:uLnTx/>
                  <a:uFillTx/>
                  <a:latin typeface="DM Sans" pitchFamily="2" charset="77"/>
                  <a:cs typeface="Arial"/>
                  <a:sym typeface="Arial"/>
                </a:rPr>
                <a:t>Constraints &amp; </a:t>
              </a:r>
              <a:r>
                <a:rPr kumimoji="0" sz="1000" b="1" i="0" u="none" strike="noStrike" kern="0" cap="none" spc="0" normalizeH="0" baseline="0" noProof="0" dirty="0">
                  <a:ln>
                    <a:noFill/>
                  </a:ln>
                  <a:solidFill>
                    <a:srgbClr val="DE8431"/>
                  </a:solidFill>
                  <a:effectLst/>
                  <a:uLnTx/>
                  <a:uFillTx/>
                  <a:latin typeface="DM Sans" pitchFamily="2" charset="77"/>
                  <a:cs typeface="Arial"/>
                  <a:sym typeface="Arial"/>
                </a:rPr>
                <a:t>Context</a:t>
              </a:r>
            </a:p>
          </p:txBody>
        </p:sp>
        <p:sp>
          <p:nvSpPr>
            <p:cNvPr id="40" name="TextBox 39">
              <a:extLst>
                <a:ext uri="{FF2B5EF4-FFF2-40B4-BE49-F238E27FC236}">
                  <a16:creationId xmlns:a16="http://schemas.microsoft.com/office/drawing/2014/main" id="{2BDA1C14-D20C-9BF3-5020-28AFBBC63403}"/>
                </a:ext>
              </a:extLst>
            </p:cNvPr>
            <p:cNvSpPr txBox="1"/>
            <p:nvPr/>
          </p:nvSpPr>
          <p:spPr>
            <a:xfrm>
              <a:off x="6243642" y="1363711"/>
              <a:ext cx="783382" cy="33057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Describe
background, goals,
and conditions.</a:t>
              </a:r>
            </a:p>
          </p:txBody>
        </p:sp>
        <p:sp>
          <p:nvSpPr>
            <p:cNvPr id="41" name="TextBox 40">
              <a:extLst>
                <a:ext uri="{FF2B5EF4-FFF2-40B4-BE49-F238E27FC236}">
                  <a16:creationId xmlns:a16="http://schemas.microsoft.com/office/drawing/2014/main" id="{0B7F158E-FAFC-A7EC-7CFF-CBD38A6AF075}"/>
                </a:ext>
              </a:extLst>
            </p:cNvPr>
            <p:cNvSpPr txBox="1"/>
            <p:nvPr/>
          </p:nvSpPr>
          <p:spPr>
            <a:xfrm>
              <a:off x="6283501" y="1984124"/>
              <a:ext cx="639905" cy="33057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Include sample
responses or
references.</a:t>
              </a:r>
            </a:p>
          </p:txBody>
        </p:sp>
        <p:sp>
          <p:nvSpPr>
            <p:cNvPr id="42" name="TextBox 41">
              <a:extLst>
                <a:ext uri="{FF2B5EF4-FFF2-40B4-BE49-F238E27FC236}">
                  <a16:creationId xmlns:a16="http://schemas.microsoft.com/office/drawing/2014/main" id="{7AEACA5A-D5C6-1983-E8BC-E14C91DF1225}"/>
                </a:ext>
              </a:extLst>
            </p:cNvPr>
            <p:cNvSpPr txBox="1"/>
            <p:nvPr/>
          </p:nvSpPr>
          <p:spPr>
            <a:xfrm>
              <a:off x="5267394" y="2072322"/>
              <a:ext cx="538038"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E55753"/>
                  </a:solidFill>
                  <a:effectLst/>
                  <a:uLnTx/>
                  <a:uFillTx/>
                  <a:latin typeface="DM Sans" pitchFamily="2" charset="77"/>
                  <a:cs typeface="Arial"/>
                  <a:sym typeface="Arial"/>
                </a:rPr>
                <a:t>Examples</a:t>
              </a:r>
            </a:p>
          </p:txBody>
        </p:sp>
        <p:sp>
          <p:nvSpPr>
            <p:cNvPr id="43" name="TextBox 42">
              <a:extLst>
                <a:ext uri="{FF2B5EF4-FFF2-40B4-BE49-F238E27FC236}">
                  <a16:creationId xmlns:a16="http://schemas.microsoft.com/office/drawing/2014/main" id="{95AA3676-5263-5B66-4B7D-7FD057FEB866}"/>
                </a:ext>
              </a:extLst>
            </p:cNvPr>
            <p:cNvSpPr txBox="1"/>
            <p:nvPr/>
          </p:nvSpPr>
          <p:spPr>
            <a:xfrm>
              <a:off x="6271398" y="896087"/>
              <a:ext cx="733165" cy="22038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Clearly state the
desired AI action.</a:t>
              </a:r>
            </a:p>
          </p:txBody>
        </p:sp>
        <p:sp>
          <p:nvSpPr>
            <p:cNvPr id="44" name="TextBox 43">
              <a:extLst>
                <a:ext uri="{FF2B5EF4-FFF2-40B4-BE49-F238E27FC236}">
                  <a16:creationId xmlns:a16="http://schemas.microsoft.com/office/drawing/2014/main" id="{840EDC71-5980-8F24-6F89-5325D9579BE8}"/>
                </a:ext>
              </a:extLst>
            </p:cNvPr>
            <p:cNvSpPr txBox="1"/>
            <p:nvPr/>
          </p:nvSpPr>
          <p:spPr>
            <a:xfrm>
              <a:off x="5267395" y="2596757"/>
              <a:ext cx="450516"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DE58A9"/>
                  </a:solidFill>
                  <a:effectLst/>
                  <a:uLnTx/>
                  <a:uFillTx/>
                  <a:latin typeface="DM Sans" pitchFamily="2" charset="77"/>
                  <a:cs typeface="Arial"/>
                  <a:sym typeface="Arial"/>
                </a:rPr>
                <a:t>Persona</a:t>
              </a:r>
            </a:p>
          </p:txBody>
        </p:sp>
        <p:sp>
          <p:nvSpPr>
            <p:cNvPr id="45" name="TextBox 44">
              <a:extLst>
                <a:ext uri="{FF2B5EF4-FFF2-40B4-BE49-F238E27FC236}">
                  <a16:creationId xmlns:a16="http://schemas.microsoft.com/office/drawing/2014/main" id="{8F9C7673-3ED1-3170-A65D-A3423D55C626}"/>
                </a:ext>
              </a:extLst>
            </p:cNvPr>
            <p:cNvSpPr txBox="1"/>
            <p:nvPr/>
          </p:nvSpPr>
          <p:spPr>
            <a:xfrm>
              <a:off x="5267394" y="948532"/>
              <a:ext cx="682948"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E0CB15"/>
                  </a:solidFill>
                  <a:effectLst/>
                  <a:uLnTx/>
                  <a:uFillTx/>
                  <a:latin typeface="DM Sans" pitchFamily="2" charset="77"/>
                  <a:cs typeface="Arial"/>
                  <a:sym typeface="Arial"/>
                </a:rPr>
                <a:t>Goal &amp; Task </a:t>
              </a:r>
              <a:endParaRPr kumimoji="0" sz="1000" b="1" i="0" u="none" strike="noStrike" kern="0" cap="none" spc="0" normalizeH="0" baseline="0" noProof="0" dirty="0">
                <a:ln>
                  <a:noFill/>
                </a:ln>
                <a:solidFill>
                  <a:srgbClr val="E0CB15"/>
                </a:solidFill>
                <a:effectLst/>
                <a:uLnTx/>
                <a:uFillTx/>
                <a:latin typeface="DM Sans" pitchFamily="2" charset="77"/>
                <a:cs typeface="Arial"/>
                <a:sym typeface="Arial"/>
              </a:endParaRPr>
            </a:p>
          </p:txBody>
        </p:sp>
        <p:sp>
          <p:nvSpPr>
            <p:cNvPr id="46" name="TextBox 45">
              <a:extLst>
                <a:ext uri="{FF2B5EF4-FFF2-40B4-BE49-F238E27FC236}">
                  <a16:creationId xmlns:a16="http://schemas.microsoft.com/office/drawing/2014/main" id="{5A15D609-6D34-BB22-1BAF-7F5C64891D41}"/>
                </a:ext>
              </a:extLst>
            </p:cNvPr>
            <p:cNvSpPr txBox="1"/>
            <p:nvPr/>
          </p:nvSpPr>
          <p:spPr>
            <a:xfrm>
              <a:off x="6260141" y="2544787"/>
              <a:ext cx="750382" cy="22038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Assign a role or
identity to model.</a:t>
              </a:r>
            </a:p>
          </p:txBody>
        </p:sp>
        <p:sp>
          <p:nvSpPr>
            <p:cNvPr id="47" name="TextBox 46">
              <a:extLst>
                <a:ext uri="{FF2B5EF4-FFF2-40B4-BE49-F238E27FC236}">
                  <a16:creationId xmlns:a16="http://schemas.microsoft.com/office/drawing/2014/main" id="{7BD78B5A-F030-54A9-0B3B-A6C64DE70F59}"/>
                </a:ext>
              </a:extLst>
            </p:cNvPr>
            <p:cNvSpPr txBox="1"/>
            <p:nvPr/>
          </p:nvSpPr>
          <p:spPr>
            <a:xfrm>
              <a:off x="5267395" y="3046273"/>
              <a:ext cx="400300"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BA5DE5"/>
                  </a:solidFill>
                  <a:effectLst/>
                  <a:uLnTx/>
                  <a:uFillTx/>
                  <a:latin typeface="DM Sans" pitchFamily="2" charset="77"/>
                  <a:cs typeface="Arial"/>
                  <a:sym typeface="Arial"/>
                </a:rPr>
                <a:t>Format</a:t>
              </a:r>
            </a:p>
          </p:txBody>
        </p:sp>
        <p:sp>
          <p:nvSpPr>
            <p:cNvPr id="48" name="TextBox 47">
              <a:extLst>
                <a:ext uri="{FF2B5EF4-FFF2-40B4-BE49-F238E27FC236}">
                  <a16:creationId xmlns:a16="http://schemas.microsoft.com/office/drawing/2014/main" id="{14ADFF48-5A3F-3A03-8CFF-42F9D14052C3}"/>
                </a:ext>
              </a:extLst>
            </p:cNvPr>
            <p:cNvSpPr txBox="1"/>
            <p:nvPr/>
          </p:nvSpPr>
          <p:spPr>
            <a:xfrm>
              <a:off x="6295900" y="536476"/>
              <a:ext cx="648514" cy="137737"/>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dirty="0">
                  <a:ln>
                    <a:noFill/>
                  </a:ln>
                  <a:solidFill>
                    <a:srgbClr val="696D79"/>
                  </a:solidFill>
                  <a:effectLst/>
                  <a:uLnTx/>
                  <a:uFillTx/>
                  <a:latin typeface="DM Sans" pitchFamily="2" charset="77"/>
                  <a:cs typeface="Arial"/>
                  <a:sym typeface="Arial"/>
                </a:rPr>
                <a:t>Description</a:t>
              </a:r>
            </a:p>
          </p:txBody>
        </p:sp>
        <p:sp>
          <p:nvSpPr>
            <p:cNvPr id="49" name="TextBox 48">
              <a:extLst>
                <a:ext uri="{FF2B5EF4-FFF2-40B4-BE49-F238E27FC236}">
                  <a16:creationId xmlns:a16="http://schemas.microsoft.com/office/drawing/2014/main" id="{CCA2C894-1719-DBC4-BAE9-F82C62A3A99D}"/>
                </a:ext>
              </a:extLst>
            </p:cNvPr>
            <p:cNvSpPr txBox="1"/>
            <p:nvPr/>
          </p:nvSpPr>
          <p:spPr>
            <a:xfrm>
              <a:off x="6207772" y="3005413"/>
              <a:ext cx="855120" cy="22038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Define the response
structure.</a:t>
              </a:r>
            </a:p>
          </p:txBody>
        </p:sp>
        <p:sp>
          <p:nvSpPr>
            <p:cNvPr id="50" name="TextBox 49">
              <a:extLst>
                <a:ext uri="{FF2B5EF4-FFF2-40B4-BE49-F238E27FC236}">
                  <a16:creationId xmlns:a16="http://schemas.microsoft.com/office/drawing/2014/main" id="{350D62F3-2217-546E-FA6B-130AD807A21B}"/>
                </a:ext>
              </a:extLst>
            </p:cNvPr>
            <p:cNvSpPr txBox="1"/>
            <p:nvPr/>
          </p:nvSpPr>
          <p:spPr>
            <a:xfrm>
              <a:off x="5181726" y="536476"/>
              <a:ext cx="662861"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696D79"/>
                  </a:solidFill>
                  <a:effectLst/>
                  <a:uLnTx/>
                  <a:uFillTx/>
                  <a:latin typeface="DM Sans" pitchFamily="2" charset="77"/>
                  <a:cs typeface="Arial"/>
                  <a:sym typeface="Arial"/>
                </a:rPr>
                <a:t>Component</a:t>
              </a:r>
              <a:endParaRPr kumimoji="0" sz="1000" b="1" i="0" u="none" strike="noStrike" kern="0" cap="none" spc="0" normalizeH="0" baseline="0" noProof="0" dirty="0">
                <a:ln>
                  <a:noFill/>
                </a:ln>
                <a:solidFill>
                  <a:srgbClr val="696D79"/>
                </a:solidFill>
                <a:effectLst/>
                <a:uLnTx/>
                <a:uFillTx/>
                <a:latin typeface="DM Sans" pitchFamily="2" charset="77"/>
                <a:cs typeface="Arial"/>
                <a:sym typeface="Arial"/>
              </a:endParaRPr>
            </a:p>
          </p:txBody>
        </p:sp>
        <p:sp>
          <p:nvSpPr>
            <p:cNvPr id="51" name="TextBox 50">
              <a:extLst>
                <a:ext uri="{FF2B5EF4-FFF2-40B4-BE49-F238E27FC236}">
                  <a16:creationId xmlns:a16="http://schemas.microsoft.com/office/drawing/2014/main" id="{8B681C79-1CCF-F34E-604F-989AF134B991}"/>
                </a:ext>
              </a:extLst>
            </p:cNvPr>
            <p:cNvSpPr txBox="1"/>
            <p:nvPr/>
          </p:nvSpPr>
          <p:spPr>
            <a:xfrm>
              <a:off x="5267395" y="3495789"/>
              <a:ext cx="609776"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7F64EA"/>
                  </a:solidFill>
                  <a:effectLst/>
                  <a:uLnTx/>
                  <a:uFillTx/>
                  <a:latin typeface="DM Sans" pitchFamily="2" charset="77"/>
                  <a:cs typeface="Arial"/>
                  <a:sym typeface="Arial"/>
                </a:rPr>
                <a:t>Tone/Style</a:t>
              </a:r>
            </a:p>
          </p:txBody>
        </p:sp>
        <p:sp>
          <p:nvSpPr>
            <p:cNvPr id="52" name="TextBox 51">
              <a:extLst>
                <a:ext uri="{FF2B5EF4-FFF2-40B4-BE49-F238E27FC236}">
                  <a16:creationId xmlns:a16="http://schemas.microsoft.com/office/drawing/2014/main" id="{20406F81-855A-FFBA-86A2-205210C02D15}"/>
                </a:ext>
              </a:extLst>
            </p:cNvPr>
            <p:cNvSpPr txBox="1"/>
            <p:nvPr/>
          </p:nvSpPr>
          <p:spPr>
            <a:xfrm>
              <a:off x="6267923" y="3443345"/>
              <a:ext cx="704469" cy="22038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Set the tone to
match audience.</a:t>
              </a:r>
            </a:p>
          </p:txBody>
        </p:sp>
        <p:sp>
          <p:nvSpPr>
            <p:cNvPr id="53" name="Rounded Rectangle 58">
              <a:extLst>
                <a:ext uri="{FF2B5EF4-FFF2-40B4-BE49-F238E27FC236}">
                  <a16:creationId xmlns:a16="http://schemas.microsoft.com/office/drawing/2014/main" id="{3479AD18-AC55-40BA-CBF5-07327F0915AE}"/>
                </a:ext>
              </a:extLst>
            </p:cNvPr>
            <p:cNvSpPr/>
            <p:nvPr/>
          </p:nvSpPr>
          <p:spPr>
            <a:xfrm>
              <a:off x="4997373" y="2030179"/>
              <a:ext cx="215393" cy="215393"/>
            </a:xfrm>
            <a:custGeom>
              <a:avLst/>
              <a:gdLst/>
              <a:ahLst/>
              <a:cxnLst/>
              <a:rect l="0" t="0" r="0" b="0"/>
              <a:pathLst>
                <a:path w="287190" h="287190">
                  <a:moveTo>
                    <a:pt x="0" y="0"/>
                  </a:moveTo>
                  <a:lnTo>
                    <a:pt x="172314" y="0"/>
                  </a:lnTo>
                  <a:lnTo>
                    <a:pt x="172314" y="57438"/>
                  </a:lnTo>
                  <a:lnTo>
                    <a:pt x="0" y="57438"/>
                  </a:lnTo>
                  <a:close/>
                  <a:moveTo>
                    <a:pt x="0" y="114876"/>
                  </a:moveTo>
                  <a:lnTo>
                    <a:pt x="287190" y="114876"/>
                  </a:lnTo>
                  <a:lnTo>
                    <a:pt x="287190" y="172314"/>
                  </a:lnTo>
                  <a:lnTo>
                    <a:pt x="0" y="172314"/>
                  </a:lnTo>
                  <a:close/>
                  <a:moveTo>
                    <a:pt x="0" y="229752"/>
                  </a:moveTo>
                  <a:lnTo>
                    <a:pt x="287190" y="229752"/>
                  </a:lnTo>
                  <a:lnTo>
                    <a:pt x="287190" y="287190"/>
                  </a:lnTo>
                  <a:lnTo>
                    <a:pt x="0" y="287190"/>
                  </a:lnTo>
                  <a:close/>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4" name="Rounded Rectangle 59">
              <a:extLst>
                <a:ext uri="{FF2B5EF4-FFF2-40B4-BE49-F238E27FC236}">
                  <a16:creationId xmlns:a16="http://schemas.microsoft.com/office/drawing/2014/main" id="{66A5E70C-49B0-26AF-5129-23B77DE34857}"/>
                </a:ext>
              </a:extLst>
            </p:cNvPr>
            <p:cNvSpPr/>
            <p:nvPr/>
          </p:nvSpPr>
          <p:spPr>
            <a:xfrm>
              <a:off x="4997373" y="1444873"/>
              <a:ext cx="215393" cy="187298"/>
            </a:xfrm>
            <a:custGeom>
              <a:avLst/>
              <a:gdLst/>
              <a:ahLst/>
              <a:cxnLst/>
              <a:rect l="0" t="0" r="0" b="0"/>
              <a:pathLst>
                <a:path w="287190" h="249731">
                  <a:moveTo>
                    <a:pt x="74919" y="49946"/>
                  </a:moveTo>
                  <a:lnTo>
                    <a:pt x="74919" y="12486"/>
                  </a:lnTo>
                  <a:cubicBezTo>
                    <a:pt x="74919" y="5590"/>
                    <a:pt x="80509" y="0"/>
                    <a:pt x="87405" y="0"/>
                  </a:cubicBezTo>
                  <a:lnTo>
                    <a:pt x="274704" y="0"/>
                  </a:lnTo>
                  <a:cubicBezTo>
                    <a:pt x="281600" y="0"/>
                    <a:pt x="287190" y="5590"/>
                    <a:pt x="287190" y="12486"/>
                  </a:cubicBezTo>
                  <a:lnTo>
                    <a:pt x="287190" y="237244"/>
                  </a:lnTo>
                  <a:cubicBezTo>
                    <a:pt x="287190" y="244140"/>
                    <a:pt x="281600" y="249731"/>
                    <a:pt x="274704" y="249731"/>
                  </a:cubicBezTo>
                  <a:lnTo>
                    <a:pt x="87405" y="249731"/>
                  </a:lnTo>
                  <a:cubicBezTo>
                    <a:pt x="80509" y="249731"/>
                    <a:pt x="74919" y="244140"/>
                    <a:pt x="74919" y="237244"/>
                  </a:cubicBezTo>
                  <a:lnTo>
                    <a:pt x="74919" y="199784"/>
                  </a:lnTo>
                  <a:moveTo>
                    <a:pt x="287190" y="124865"/>
                  </a:moveTo>
                  <a:lnTo>
                    <a:pt x="149838" y="124865"/>
                  </a:lnTo>
                  <a:moveTo>
                    <a:pt x="287190" y="62432"/>
                  </a:moveTo>
                  <a:lnTo>
                    <a:pt x="149838" y="62432"/>
                  </a:lnTo>
                  <a:moveTo>
                    <a:pt x="287190" y="187298"/>
                  </a:moveTo>
                  <a:lnTo>
                    <a:pt x="149838" y="187298"/>
                  </a:lnTo>
                  <a:moveTo>
                    <a:pt x="12486" y="49946"/>
                  </a:moveTo>
                  <a:cubicBezTo>
                    <a:pt x="0" y="49946"/>
                    <a:pt x="0" y="62432"/>
                    <a:pt x="0" y="62432"/>
                  </a:cubicBezTo>
                  <a:lnTo>
                    <a:pt x="0" y="187298"/>
                  </a:lnTo>
                  <a:cubicBezTo>
                    <a:pt x="0" y="199784"/>
                    <a:pt x="12486" y="199784"/>
                    <a:pt x="12486" y="199784"/>
                  </a:cubicBezTo>
                  <a:lnTo>
                    <a:pt x="137352" y="199784"/>
                  </a:lnTo>
                  <a:cubicBezTo>
                    <a:pt x="149838" y="199784"/>
                    <a:pt x="149838" y="187298"/>
                    <a:pt x="149838" y="187298"/>
                  </a:cubicBezTo>
                  <a:lnTo>
                    <a:pt x="149838" y="62432"/>
                  </a:lnTo>
                  <a:cubicBezTo>
                    <a:pt x="149838" y="49946"/>
                    <a:pt x="137352" y="49946"/>
                    <a:pt x="137352" y="49946"/>
                  </a:cubicBezTo>
                  <a:lnTo>
                    <a:pt x="12486" y="49946"/>
                  </a:lnTo>
                  <a:moveTo>
                    <a:pt x="118622" y="87405"/>
                  </a:moveTo>
                  <a:lnTo>
                    <a:pt x="99892" y="162325"/>
                  </a:lnTo>
                  <a:lnTo>
                    <a:pt x="74919" y="87405"/>
                  </a:lnTo>
                  <a:lnTo>
                    <a:pt x="49946" y="162325"/>
                  </a:lnTo>
                  <a:lnTo>
                    <a:pt x="31216" y="87405"/>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5" name="Rounded Rectangle 60">
              <a:extLst>
                <a:ext uri="{FF2B5EF4-FFF2-40B4-BE49-F238E27FC236}">
                  <a16:creationId xmlns:a16="http://schemas.microsoft.com/office/drawing/2014/main" id="{EB768682-0E68-C90F-1629-D5970B9981FF}"/>
                </a:ext>
              </a:extLst>
            </p:cNvPr>
            <p:cNvSpPr/>
            <p:nvPr/>
          </p:nvSpPr>
          <p:spPr>
            <a:xfrm>
              <a:off x="5035506" y="2554614"/>
              <a:ext cx="139172" cy="215393"/>
            </a:xfrm>
            <a:custGeom>
              <a:avLst/>
              <a:gdLst/>
              <a:ahLst/>
              <a:cxnLst/>
              <a:rect l="0" t="0" r="0" b="0"/>
              <a:pathLst>
                <a:path w="185562" h="287190">
                  <a:moveTo>
                    <a:pt x="49046" y="43702"/>
                  </a:moveTo>
                  <a:cubicBezTo>
                    <a:pt x="49046" y="19566"/>
                    <a:pt x="68613" y="0"/>
                    <a:pt x="92749" y="0"/>
                  </a:cubicBezTo>
                  <a:cubicBezTo>
                    <a:pt x="116886" y="0"/>
                    <a:pt x="136452" y="19566"/>
                    <a:pt x="136452" y="43702"/>
                  </a:cubicBezTo>
                  <a:cubicBezTo>
                    <a:pt x="136452" y="67839"/>
                    <a:pt x="116886" y="87405"/>
                    <a:pt x="92749" y="87405"/>
                  </a:cubicBezTo>
                  <a:cubicBezTo>
                    <a:pt x="68613" y="87405"/>
                    <a:pt x="49046" y="67839"/>
                    <a:pt x="49046" y="43702"/>
                  </a:cubicBezTo>
                  <a:close/>
                  <a:moveTo>
                    <a:pt x="49046" y="43702"/>
                  </a:moveTo>
                  <a:cubicBezTo>
                    <a:pt x="48584" y="58501"/>
                    <a:pt x="38410" y="71219"/>
                    <a:pt x="24073" y="74919"/>
                  </a:cubicBezTo>
                  <a:moveTo>
                    <a:pt x="161425" y="74919"/>
                  </a:moveTo>
                  <a:cubicBezTo>
                    <a:pt x="147089" y="71219"/>
                    <a:pt x="136915" y="58501"/>
                    <a:pt x="136452" y="43702"/>
                  </a:cubicBezTo>
                  <a:moveTo>
                    <a:pt x="92749" y="112378"/>
                  </a:moveTo>
                  <a:lnTo>
                    <a:pt x="92749" y="112378"/>
                  </a:lnTo>
                  <a:cubicBezTo>
                    <a:pt x="115970" y="112353"/>
                    <a:pt x="136597" y="127199"/>
                    <a:pt x="143944" y="149226"/>
                  </a:cubicBezTo>
                  <a:lnTo>
                    <a:pt x="184251" y="270146"/>
                  </a:lnTo>
                  <a:cubicBezTo>
                    <a:pt x="185562" y="274095"/>
                    <a:pt x="184897" y="278433"/>
                    <a:pt x="182464" y="281808"/>
                  </a:cubicBezTo>
                  <a:cubicBezTo>
                    <a:pt x="180030" y="285184"/>
                    <a:pt x="176125" y="287186"/>
                    <a:pt x="171964" y="287190"/>
                  </a:cubicBezTo>
                  <a:lnTo>
                    <a:pt x="13597" y="287190"/>
                  </a:lnTo>
                  <a:cubicBezTo>
                    <a:pt x="9436" y="287186"/>
                    <a:pt x="5531" y="285184"/>
                    <a:pt x="3097" y="281808"/>
                  </a:cubicBezTo>
                  <a:cubicBezTo>
                    <a:pt x="664" y="278433"/>
                    <a:pt x="0" y="274095"/>
                    <a:pt x="1310" y="270146"/>
                  </a:cubicBezTo>
                  <a:lnTo>
                    <a:pt x="41617" y="149226"/>
                  </a:lnTo>
                  <a:cubicBezTo>
                    <a:pt x="48957" y="127221"/>
                    <a:pt x="69552" y="112379"/>
                    <a:pt x="92749" y="112378"/>
                  </a:cubicBezTo>
                  <a:lnTo>
                    <a:pt x="92749" y="112378"/>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6" name="Rounded Rectangle 62">
              <a:extLst>
                <a:ext uri="{FF2B5EF4-FFF2-40B4-BE49-F238E27FC236}">
                  <a16:creationId xmlns:a16="http://schemas.microsoft.com/office/drawing/2014/main" id="{D8A67B9A-8B6F-0A65-0CC2-2F6E842FA0EE}"/>
                </a:ext>
              </a:extLst>
            </p:cNvPr>
            <p:cNvSpPr/>
            <p:nvPr/>
          </p:nvSpPr>
          <p:spPr>
            <a:xfrm>
              <a:off x="4992690" y="2999448"/>
              <a:ext cx="199690" cy="215354"/>
            </a:xfrm>
            <a:custGeom>
              <a:avLst/>
              <a:gdLst/>
              <a:ahLst/>
              <a:cxnLst/>
              <a:rect l="0" t="0" r="0" b="0"/>
              <a:pathLst>
                <a:path w="266253" h="287138">
                  <a:moveTo>
                    <a:pt x="87598" y="287137"/>
                  </a:moveTo>
                  <a:lnTo>
                    <a:pt x="45897" y="287137"/>
                  </a:lnTo>
                  <a:cubicBezTo>
                    <a:pt x="39001" y="287137"/>
                    <a:pt x="33411" y="281545"/>
                    <a:pt x="33411" y="274650"/>
                  </a:cubicBezTo>
                  <a:lnTo>
                    <a:pt x="33411" y="25021"/>
                  </a:lnTo>
                  <a:cubicBezTo>
                    <a:pt x="33411" y="18125"/>
                    <a:pt x="39001" y="12535"/>
                    <a:pt x="45897" y="12535"/>
                  </a:cubicBezTo>
                  <a:lnTo>
                    <a:pt x="170768" y="12535"/>
                  </a:lnTo>
                  <a:cubicBezTo>
                    <a:pt x="174179" y="12535"/>
                    <a:pt x="177442" y="13930"/>
                    <a:pt x="179798" y="16398"/>
                  </a:cubicBezTo>
                  <a:lnTo>
                    <a:pt x="238222" y="77575"/>
                  </a:lnTo>
                  <a:cubicBezTo>
                    <a:pt x="240439" y="79898"/>
                    <a:pt x="241678" y="82986"/>
                    <a:pt x="241678" y="86198"/>
                  </a:cubicBezTo>
                  <a:lnTo>
                    <a:pt x="241678" y="154587"/>
                  </a:lnTo>
                  <a:moveTo>
                    <a:pt x="0" y="0"/>
                  </a:moveTo>
                  <a:moveTo>
                    <a:pt x="123597" y="287138"/>
                  </a:moveTo>
                  <a:lnTo>
                    <a:pt x="145339" y="200166"/>
                  </a:lnTo>
                  <a:cubicBezTo>
                    <a:pt x="146464" y="195671"/>
                    <a:pt x="150504" y="192517"/>
                    <a:pt x="155137" y="192517"/>
                  </a:cubicBezTo>
                  <a:lnTo>
                    <a:pt x="155137" y="192517"/>
                  </a:lnTo>
                  <a:cubicBezTo>
                    <a:pt x="159771" y="192517"/>
                    <a:pt x="163811" y="195671"/>
                    <a:pt x="164934" y="200166"/>
                  </a:cubicBezTo>
                  <a:lnTo>
                    <a:pt x="186677" y="287138"/>
                  </a:lnTo>
                  <a:moveTo>
                    <a:pt x="178792" y="255598"/>
                  </a:moveTo>
                  <a:lnTo>
                    <a:pt x="131482" y="255598"/>
                  </a:lnTo>
                  <a:moveTo>
                    <a:pt x="167056" y="12535"/>
                  </a:moveTo>
                  <a:lnTo>
                    <a:pt x="167056" y="90625"/>
                  </a:lnTo>
                  <a:lnTo>
                    <a:pt x="241683" y="90625"/>
                  </a:lnTo>
                  <a:moveTo>
                    <a:pt x="225311" y="197047"/>
                  </a:moveTo>
                  <a:cubicBezTo>
                    <a:pt x="229045" y="192075"/>
                    <a:pt x="234991" y="188859"/>
                    <a:pt x="241689" y="188859"/>
                  </a:cubicBezTo>
                  <a:cubicBezTo>
                    <a:pt x="252995" y="188859"/>
                    <a:pt x="262160" y="198024"/>
                    <a:pt x="262160" y="209329"/>
                  </a:cubicBezTo>
                  <a:lnTo>
                    <a:pt x="262160" y="212604"/>
                  </a:lnTo>
                  <a:cubicBezTo>
                    <a:pt x="262160" y="224363"/>
                    <a:pt x="252627" y="233894"/>
                    <a:pt x="240870" y="233894"/>
                  </a:cubicBezTo>
                  <a:lnTo>
                    <a:pt x="241689" y="233894"/>
                  </a:lnTo>
                  <a:cubicBezTo>
                    <a:pt x="255256" y="233894"/>
                    <a:pt x="266253" y="244892"/>
                    <a:pt x="266253" y="258459"/>
                  </a:cubicBezTo>
                  <a:lnTo>
                    <a:pt x="266253" y="262553"/>
                  </a:lnTo>
                  <a:cubicBezTo>
                    <a:pt x="266253" y="276120"/>
                    <a:pt x="255256" y="287118"/>
                    <a:pt x="241689" y="287118"/>
                  </a:cubicBezTo>
                  <a:cubicBezTo>
                    <a:pt x="230993" y="287118"/>
                    <a:pt x="220496" y="280281"/>
                    <a:pt x="217124" y="270740"/>
                  </a:cubicBez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7" name="Rounded Rectangle 63">
              <a:extLst>
                <a:ext uri="{FF2B5EF4-FFF2-40B4-BE49-F238E27FC236}">
                  <a16:creationId xmlns:a16="http://schemas.microsoft.com/office/drawing/2014/main" id="{5A779783-ED84-AB7A-351D-D0BE3EC4BF5A}"/>
                </a:ext>
              </a:extLst>
            </p:cNvPr>
            <p:cNvSpPr/>
            <p:nvPr/>
          </p:nvSpPr>
          <p:spPr>
            <a:xfrm>
              <a:off x="4997373" y="3453646"/>
              <a:ext cx="215393" cy="215393"/>
            </a:xfrm>
            <a:custGeom>
              <a:avLst/>
              <a:gdLst/>
              <a:ahLst/>
              <a:cxnLst/>
              <a:rect l="0" t="0" r="0" b="0"/>
              <a:pathLst>
                <a:path w="287190" h="287190">
                  <a:moveTo>
                    <a:pt x="124865" y="174811"/>
                  </a:moveTo>
                  <a:lnTo>
                    <a:pt x="99892" y="174811"/>
                  </a:lnTo>
                  <a:cubicBezTo>
                    <a:pt x="93077" y="174172"/>
                    <a:pt x="86332" y="176609"/>
                    <a:pt x="81501" y="181458"/>
                  </a:cubicBezTo>
                  <a:cubicBezTo>
                    <a:pt x="76669" y="186306"/>
                    <a:pt x="74255" y="193059"/>
                    <a:pt x="74919" y="199872"/>
                  </a:cubicBezTo>
                  <a:cubicBezTo>
                    <a:pt x="74255" y="206684"/>
                    <a:pt x="76669" y="213438"/>
                    <a:pt x="81501" y="218286"/>
                  </a:cubicBezTo>
                  <a:cubicBezTo>
                    <a:pt x="86332" y="223135"/>
                    <a:pt x="93077" y="225572"/>
                    <a:pt x="99892" y="224932"/>
                  </a:cubicBezTo>
                  <a:cubicBezTo>
                    <a:pt x="112378" y="224932"/>
                    <a:pt x="124865" y="224932"/>
                    <a:pt x="124865" y="212446"/>
                  </a:cubicBezTo>
                  <a:close/>
                  <a:moveTo>
                    <a:pt x="199784" y="143595"/>
                  </a:moveTo>
                  <a:lnTo>
                    <a:pt x="199784" y="62607"/>
                  </a:lnTo>
                  <a:lnTo>
                    <a:pt x="124865" y="112553"/>
                  </a:lnTo>
                  <a:lnTo>
                    <a:pt x="124865" y="193541"/>
                  </a:lnTo>
                  <a:moveTo>
                    <a:pt x="199784" y="137352"/>
                  </a:moveTo>
                  <a:lnTo>
                    <a:pt x="174811" y="137352"/>
                  </a:lnTo>
                  <a:cubicBezTo>
                    <a:pt x="167996" y="136712"/>
                    <a:pt x="161252" y="139149"/>
                    <a:pt x="156420" y="143998"/>
                  </a:cubicBezTo>
                  <a:cubicBezTo>
                    <a:pt x="151589" y="148846"/>
                    <a:pt x="149175" y="155599"/>
                    <a:pt x="149838" y="162412"/>
                  </a:cubicBezTo>
                  <a:cubicBezTo>
                    <a:pt x="149175" y="169225"/>
                    <a:pt x="151589" y="175978"/>
                    <a:pt x="156420" y="180826"/>
                  </a:cubicBezTo>
                  <a:cubicBezTo>
                    <a:pt x="161252" y="185675"/>
                    <a:pt x="167996" y="188112"/>
                    <a:pt x="174811" y="187473"/>
                  </a:cubicBezTo>
                  <a:cubicBezTo>
                    <a:pt x="187298" y="187473"/>
                    <a:pt x="199784" y="187473"/>
                    <a:pt x="199784" y="174986"/>
                  </a:cubicBezTo>
                  <a:close/>
                  <a:moveTo>
                    <a:pt x="143595" y="0"/>
                  </a:moveTo>
                  <a:cubicBezTo>
                    <a:pt x="222900" y="0"/>
                    <a:pt x="287190" y="64289"/>
                    <a:pt x="287190" y="143595"/>
                  </a:cubicBezTo>
                  <a:cubicBezTo>
                    <a:pt x="287190" y="222900"/>
                    <a:pt x="222900" y="287190"/>
                    <a:pt x="143595" y="287190"/>
                  </a:cubicBezTo>
                  <a:cubicBezTo>
                    <a:pt x="64289" y="287190"/>
                    <a:pt x="0" y="222900"/>
                    <a:pt x="0" y="143595"/>
                  </a:cubicBezTo>
                  <a:cubicBezTo>
                    <a:pt x="0" y="64289"/>
                    <a:pt x="64289" y="0"/>
                    <a:pt x="143595" y="0"/>
                  </a:cubicBezTo>
                  <a:close/>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sp>
        <p:nvSpPr>
          <p:cNvPr id="8750" name="Rounded Rectangle 88">
            <a:extLst>
              <a:ext uri="{FF2B5EF4-FFF2-40B4-BE49-F238E27FC236}">
                <a16:creationId xmlns:a16="http://schemas.microsoft.com/office/drawing/2014/main" id="{F4E2B4D2-2386-4CAC-367B-2B6BFA9B85AD}"/>
              </a:ext>
            </a:extLst>
          </p:cNvPr>
          <p:cNvSpPr/>
          <p:nvPr/>
        </p:nvSpPr>
        <p:spPr>
          <a:xfrm>
            <a:off x="568301" y="1749622"/>
            <a:ext cx="170771" cy="107142"/>
          </a:xfrm>
          <a:custGeom>
            <a:avLst/>
            <a:gdLst/>
            <a:ahLst/>
            <a:cxnLst/>
            <a:rect l="0" t="0" r="0" b="0"/>
            <a:pathLst>
              <a:path w="269111" h="168841">
                <a:moveTo>
                  <a:pt x="269111" y="156569"/>
                </a:moveTo>
                <a:cubicBezTo>
                  <a:pt x="269109" y="160622"/>
                  <a:pt x="267009" y="164386"/>
                  <a:pt x="263561" y="166516"/>
                </a:cubicBezTo>
                <a:cubicBezTo>
                  <a:pt x="260112" y="168647"/>
                  <a:pt x="255807" y="168841"/>
                  <a:pt x="252181" y="167029"/>
                </a:cubicBezTo>
                <a:lnTo>
                  <a:pt x="222300" y="152100"/>
                </a:lnTo>
                <a:lnTo>
                  <a:pt x="46800" y="152100"/>
                </a:lnTo>
                <a:lnTo>
                  <a:pt x="16941" y="167017"/>
                </a:lnTo>
                <a:cubicBezTo>
                  <a:pt x="13314" y="168834"/>
                  <a:pt x="9005" y="168643"/>
                  <a:pt x="5553" y="166512"/>
                </a:cubicBezTo>
                <a:cubicBezTo>
                  <a:pt x="2101" y="164381"/>
                  <a:pt x="0" y="160614"/>
                  <a:pt x="0" y="156557"/>
                </a:cubicBezTo>
                <a:lnTo>
                  <a:pt x="0" y="11700"/>
                </a:lnTo>
                <a:cubicBezTo>
                  <a:pt x="0" y="5238"/>
                  <a:pt x="5238" y="0"/>
                  <a:pt x="11700" y="0"/>
                </a:cubicBezTo>
                <a:lnTo>
                  <a:pt x="257400" y="0"/>
                </a:lnTo>
                <a:cubicBezTo>
                  <a:pt x="263861" y="0"/>
                  <a:pt x="269100" y="5238"/>
                  <a:pt x="269100" y="11700"/>
                </a:cubicBezTo>
                <a:close/>
                <a:moveTo>
                  <a:pt x="46800" y="152100"/>
                </a:moveTo>
                <a:lnTo>
                  <a:pt x="222300" y="152100"/>
                </a:lnTo>
                <a:lnTo>
                  <a:pt x="222300" y="46800"/>
                </a:lnTo>
                <a:lnTo>
                  <a:pt x="46800" y="46800"/>
                </a:lnTo>
                <a:close/>
                <a:moveTo>
                  <a:pt x="265671" y="3428"/>
                </a:moveTo>
                <a:lnTo>
                  <a:pt x="222300" y="46799"/>
                </a:lnTo>
                <a:moveTo>
                  <a:pt x="46800" y="46800"/>
                </a:moveTo>
                <a:lnTo>
                  <a:pt x="3428" y="3428"/>
                </a:lnTo>
                <a:moveTo>
                  <a:pt x="81900" y="152100"/>
                </a:moveTo>
                <a:lnTo>
                  <a:pt x="81900" y="46800"/>
                </a:lnTo>
                <a:moveTo>
                  <a:pt x="117000" y="46800"/>
                </a:moveTo>
                <a:lnTo>
                  <a:pt x="117000" y="152100"/>
                </a:lnTo>
                <a:moveTo>
                  <a:pt x="152100" y="46800"/>
                </a:moveTo>
                <a:lnTo>
                  <a:pt x="152100" y="152100"/>
                </a:lnTo>
                <a:moveTo>
                  <a:pt x="187200" y="46800"/>
                </a:moveTo>
                <a:lnTo>
                  <a:pt x="187200" y="152100"/>
                </a:lnTo>
                <a:moveTo>
                  <a:pt x="46800" y="81900"/>
                </a:moveTo>
                <a:lnTo>
                  <a:pt x="222300" y="81900"/>
                </a:lnTo>
                <a:moveTo>
                  <a:pt x="46800" y="117000"/>
                </a:moveTo>
                <a:lnTo>
                  <a:pt x="222300" y="117000"/>
                </a:lnTo>
              </a:path>
            </a:pathLst>
          </a:custGeom>
          <a:noFill/>
          <a:ln w="11700">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51" name="Up Arrow 8750">
            <a:extLst>
              <a:ext uri="{FF2B5EF4-FFF2-40B4-BE49-F238E27FC236}">
                <a16:creationId xmlns:a16="http://schemas.microsoft.com/office/drawing/2014/main" id="{2653C607-2665-5A35-84AF-FC76946DDF04}"/>
              </a:ext>
            </a:extLst>
          </p:cNvPr>
          <p:cNvSpPr/>
          <p:nvPr/>
        </p:nvSpPr>
        <p:spPr>
          <a:xfrm>
            <a:off x="8384028" y="1672987"/>
            <a:ext cx="323247" cy="3187038"/>
          </a:xfrm>
          <a:prstGeom prst="upArrow">
            <a:avLst/>
          </a:prstGeom>
          <a:gradFill flip="none" rotWithShape="1">
            <a:gsLst>
              <a:gs pos="100000">
                <a:schemeClr val="accent1"/>
              </a:gs>
              <a:gs pos="35000">
                <a:schemeClr val="accent1">
                  <a:lumMod val="20000"/>
                  <a:lumOff val="8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FFFFFF"/>
              </a:solidFill>
              <a:effectLst/>
              <a:uLnTx/>
              <a:uFillTx/>
              <a:latin typeface="DM Sans" pitchFamily="2" charset="77"/>
              <a:ea typeface="+mn-ea"/>
              <a:cs typeface="+mn-cs"/>
              <a:sym typeface="Arial"/>
            </a:endParaRPr>
          </a:p>
        </p:txBody>
      </p:sp>
      <p:sp>
        <p:nvSpPr>
          <p:cNvPr id="8756" name="Google Shape;773;p39">
            <a:extLst>
              <a:ext uri="{FF2B5EF4-FFF2-40B4-BE49-F238E27FC236}">
                <a16:creationId xmlns:a16="http://schemas.microsoft.com/office/drawing/2014/main" id="{51CF5DBB-FE99-A1A5-0E08-AD25291B3664}"/>
              </a:ext>
            </a:extLst>
          </p:cNvPr>
          <p:cNvSpPr txBox="1">
            <a:spLocks noGrp="1"/>
          </p:cNvSpPr>
          <p:nvPr>
            <p:ph type="body" idx="2"/>
          </p:nvPr>
        </p:nvSpPr>
        <p:spPr>
          <a:xfrm>
            <a:off x="3062563" y="1598282"/>
            <a:ext cx="1594778" cy="411300"/>
          </a:xfrm>
          <a:prstGeom prst="roundRect">
            <a:avLst/>
          </a:prstGeom>
          <a:solidFill>
            <a:srgbClr val="FFFBDB"/>
          </a:solidFill>
        </p:spPr>
        <p:txBody>
          <a:bodyPr spcFirstLastPara="1" wrap="square" lIns="91425" tIns="0" rIns="0" bIns="0" anchor="ctr" anchorCtr="0">
            <a:noAutofit/>
          </a:bodyPr>
          <a:lstStyle/>
          <a:p>
            <a:pPr marL="57150" lvl="0" indent="0" algn="l" rtl="0">
              <a:spcBef>
                <a:spcPts val="0"/>
              </a:spcBef>
              <a:spcAft>
                <a:spcPts val="0"/>
              </a:spcAft>
              <a:buSzPts val="900"/>
              <a:buNone/>
            </a:pPr>
            <a:r>
              <a:rPr lang="en-US" sz="800" dirty="0"/>
              <a:t>Summarize the attached meeting transcript.</a:t>
            </a:r>
            <a:endParaRPr sz="800" dirty="0"/>
          </a:p>
        </p:txBody>
      </p:sp>
      <p:sp>
        <p:nvSpPr>
          <p:cNvPr id="8757" name="Google Shape;774;p39">
            <a:extLst>
              <a:ext uri="{FF2B5EF4-FFF2-40B4-BE49-F238E27FC236}">
                <a16:creationId xmlns:a16="http://schemas.microsoft.com/office/drawing/2014/main" id="{DA9EC096-A07F-C549-8DB4-DAB16CABDBFB}"/>
              </a:ext>
            </a:extLst>
          </p:cNvPr>
          <p:cNvSpPr txBox="1">
            <a:spLocks/>
          </p:cNvSpPr>
          <p:nvPr/>
        </p:nvSpPr>
        <p:spPr>
          <a:xfrm>
            <a:off x="3053661" y="2103426"/>
            <a:ext cx="1594778" cy="590176"/>
          </a:xfrm>
          <a:prstGeom prst="roundRect">
            <a:avLst/>
          </a:prstGeom>
          <a:solidFill>
            <a:srgbClr val="FEF2E5"/>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Focus only on key decisions, action items, and owners. Ignore small talk.</a:t>
            </a:r>
          </a:p>
        </p:txBody>
      </p:sp>
      <p:sp>
        <p:nvSpPr>
          <p:cNvPr id="8758" name="Google Shape;775;p39">
            <a:extLst>
              <a:ext uri="{FF2B5EF4-FFF2-40B4-BE49-F238E27FC236}">
                <a16:creationId xmlns:a16="http://schemas.microsoft.com/office/drawing/2014/main" id="{463B2B67-BC11-D92F-9D6E-0A511A21AC19}"/>
              </a:ext>
            </a:extLst>
          </p:cNvPr>
          <p:cNvSpPr txBox="1">
            <a:spLocks/>
          </p:cNvSpPr>
          <p:nvPr/>
        </p:nvSpPr>
        <p:spPr>
          <a:xfrm>
            <a:off x="3068882" y="2784051"/>
            <a:ext cx="1594778" cy="585929"/>
          </a:xfrm>
          <a:prstGeom prst="roundRect">
            <a:avLst/>
          </a:prstGeom>
          <a:solidFill>
            <a:srgbClr val="FEECE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Example summary: “Decisions: Approved Q3 budget… Actions: John to update deck by Friday…”</a:t>
            </a:r>
          </a:p>
        </p:txBody>
      </p:sp>
      <p:sp>
        <p:nvSpPr>
          <p:cNvPr id="8759" name="Google Shape;776;p39">
            <a:extLst>
              <a:ext uri="{FF2B5EF4-FFF2-40B4-BE49-F238E27FC236}">
                <a16:creationId xmlns:a16="http://schemas.microsoft.com/office/drawing/2014/main" id="{3093B293-3D79-B4C4-083F-2A84124A568A}"/>
              </a:ext>
            </a:extLst>
          </p:cNvPr>
          <p:cNvSpPr txBox="1">
            <a:spLocks/>
          </p:cNvSpPr>
          <p:nvPr/>
        </p:nvSpPr>
        <p:spPr>
          <a:xfrm>
            <a:off x="3068882" y="3437054"/>
            <a:ext cx="1594778" cy="411300"/>
          </a:xfrm>
          <a:prstGeom prst="roundRect">
            <a:avLst/>
          </a:prstGeom>
          <a:solidFill>
            <a:srgbClr val="FEEBF7"/>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Act as a corporate communications specialist.</a:t>
            </a:r>
          </a:p>
        </p:txBody>
      </p:sp>
      <p:sp>
        <p:nvSpPr>
          <p:cNvPr id="8760" name="Google Shape;777;p39">
            <a:extLst>
              <a:ext uri="{FF2B5EF4-FFF2-40B4-BE49-F238E27FC236}">
                <a16:creationId xmlns:a16="http://schemas.microsoft.com/office/drawing/2014/main" id="{32824782-B2B1-0EF8-1553-99E6876BDD07}"/>
              </a:ext>
            </a:extLst>
          </p:cNvPr>
          <p:cNvSpPr txBox="1">
            <a:spLocks/>
          </p:cNvSpPr>
          <p:nvPr/>
        </p:nvSpPr>
        <p:spPr>
          <a:xfrm>
            <a:off x="3068882" y="3938803"/>
            <a:ext cx="1594778" cy="411300"/>
          </a:xfrm>
          <a:prstGeom prst="roundRect">
            <a:avLst/>
          </a:prstGeom>
          <a:solidFill>
            <a:srgbClr val="FA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Use bullet points with bold section headers.</a:t>
            </a:r>
          </a:p>
        </p:txBody>
      </p:sp>
      <p:sp>
        <p:nvSpPr>
          <p:cNvPr id="8761" name="Google Shape;778;p39">
            <a:extLst>
              <a:ext uri="{FF2B5EF4-FFF2-40B4-BE49-F238E27FC236}">
                <a16:creationId xmlns:a16="http://schemas.microsoft.com/office/drawing/2014/main" id="{E65B2A6F-64C2-ADE1-8932-24DB0495BDE0}"/>
              </a:ext>
            </a:extLst>
          </p:cNvPr>
          <p:cNvSpPr txBox="1">
            <a:spLocks/>
          </p:cNvSpPr>
          <p:nvPr/>
        </p:nvSpPr>
        <p:spPr>
          <a:xfrm>
            <a:off x="3073278" y="4440552"/>
            <a:ext cx="1594778" cy="411300"/>
          </a:xfrm>
          <a:prstGeom prst="roundRect">
            <a:avLst/>
          </a:prstGeom>
          <a:solidFill>
            <a:srgbClr val="F3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Keep it concise and professional.</a:t>
            </a:r>
          </a:p>
        </p:txBody>
      </p:sp>
      <p:cxnSp>
        <p:nvCxnSpPr>
          <p:cNvPr id="8777" name="Google Shape;794;p39">
            <a:extLst>
              <a:ext uri="{FF2B5EF4-FFF2-40B4-BE49-F238E27FC236}">
                <a16:creationId xmlns:a16="http://schemas.microsoft.com/office/drawing/2014/main" id="{1C8C8227-AC19-8CB0-D0FC-CCD607A5AF6C}"/>
              </a:ext>
            </a:extLst>
          </p:cNvPr>
          <p:cNvCxnSpPr>
            <a:cxnSpLocks/>
          </p:cNvCxnSpPr>
          <p:nvPr/>
        </p:nvCxnSpPr>
        <p:spPr>
          <a:xfrm>
            <a:off x="3141671" y="1479916"/>
            <a:ext cx="1515670" cy="0"/>
          </a:xfrm>
          <a:prstGeom prst="straightConnector1">
            <a:avLst/>
          </a:prstGeom>
          <a:noFill/>
          <a:ln w="9525" cap="flat" cmpd="sng">
            <a:solidFill>
              <a:schemeClr val="dk1"/>
            </a:solidFill>
            <a:prstDash val="solid"/>
            <a:round/>
            <a:headEnd type="none" w="med" len="med"/>
            <a:tailEnd type="none" w="med" len="med"/>
          </a:ln>
        </p:spPr>
      </p:cxnSp>
      <p:sp>
        <p:nvSpPr>
          <p:cNvPr id="8780" name="Google Shape;798;p39">
            <a:extLst>
              <a:ext uri="{FF2B5EF4-FFF2-40B4-BE49-F238E27FC236}">
                <a16:creationId xmlns:a16="http://schemas.microsoft.com/office/drawing/2014/main" id="{755FDD2C-3C17-EA5A-7807-159414A4E166}"/>
              </a:ext>
            </a:extLst>
          </p:cNvPr>
          <p:cNvSpPr txBox="1">
            <a:spLocks noGrp="1"/>
          </p:cNvSpPr>
          <p:nvPr>
            <p:ph type="subTitle" idx="3"/>
          </p:nvPr>
        </p:nvSpPr>
        <p:spPr>
          <a:xfrm>
            <a:off x="3053661" y="1204697"/>
            <a:ext cx="159769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Top Prompt</a:t>
            </a:r>
            <a:endParaRPr dirty="0">
              <a:solidFill>
                <a:schemeClr val="dk1"/>
              </a:solidFill>
            </a:endParaRPr>
          </a:p>
        </p:txBody>
      </p:sp>
      <p:sp>
        <p:nvSpPr>
          <p:cNvPr id="8792" name="Google Shape;773;p39">
            <a:extLst>
              <a:ext uri="{FF2B5EF4-FFF2-40B4-BE49-F238E27FC236}">
                <a16:creationId xmlns:a16="http://schemas.microsoft.com/office/drawing/2014/main" id="{56EFF337-3C98-4E1F-C097-EE78F7B671FD}"/>
              </a:ext>
            </a:extLst>
          </p:cNvPr>
          <p:cNvSpPr txBox="1">
            <a:spLocks/>
          </p:cNvSpPr>
          <p:nvPr/>
        </p:nvSpPr>
        <p:spPr>
          <a:xfrm>
            <a:off x="4727846" y="1609037"/>
            <a:ext cx="1594778" cy="411300"/>
          </a:xfrm>
          <a:prstGeom prst="roundRect">
            <a:avLst/>
          </a:prstGeom>
          <a:solidFill>
            <a:srgbClr val="FFFBD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Summarize this meeting transcript.</a:t>
            </a:r>
          </a:p>
        </p:txBody>
      </p:sp>
      <p:sp>
        <p:nvSpPr>
          <p:cNvPr id="8793" name="Google Shape;774;p39">
            <a:extLst>
              <a:ext uri="{FF2B5EF4-FFF2-40B4-BE49-F238E27FC236}">
                <a16:creationId xmlns:a16="http://schemas.microsoft.com/office/drawing/2014/main" id="{E8DCF818-EF7B-B929-C903-F8B6400DC42B}"/>
              </a:ext>
            </a:extLst>
          </p:cNvPr>
          <p:cNvSpPr txBox="1">
            <a:spLocks/>
          </p:cNvSpPr>
          <p:nvPr/>
        </p:nvSpPr>
        <p:spPr>
          <a:xfrm>
            <a:off x="4718944" y="2114181"/>
            <a:ext cx="1594778" cy="590176"/>
          </a:xfrm>
          <a:prstGeom prst="roundRect">
            <a:avLst/>
          </a:prstGeom>
          <a:solidFill>
            <a:srgbClr val="FEF2E5"/>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Focus on decisions and action items.</a:t>
            </a:r>
          </a:p>
        </p:txBody>
      </p:sp>
      <p:sp>
        <p:nvSpPr>
          <p:cNvPr id="8794" name="Google Shape;775;p39">
            <a:extLst>
              <a:ext uri="{FF2B5EF4-FFF2-40B4-BE49-F238E27FC236}">
                <a16:creationId xmlns:a16="http://schemas.microsoft.com/office/drawing/2014/main" id="{8A4A0C0F-3D65-5773-2F82-271A2701D84C}"/>
              </a:ext>
            </a:extLst>
          </p:cNvPr>
          <p:cNvSpPr txBox="1">
            <a:spLocks/>
          </p:cNvSpPr>
          <p:nvPr/>
        </p:nvSpPr>
        <p:spPr>
          <a:xfrm>
            <a:off x="4734165" y="2794806"/>
            <a:ext cx="1594778" cy="585929"/>
          </a:xfrm>
          <a:prstGeom prst="roundRect">
            <a:avLst/>
          </a:prstGeom>
          <a:solidFill>
            <a:srgbClr val="FEECE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795" name="Google Shape;776;p39">
            <a:extLst>
              <a:ext uri="{FF2B5EF4-FFF2-40B4-BE49-F238E27FC236}">
                <a16:creationId xmlns:a16="http://schemas.microsoft.com/office/drawing/2014/main" id="{B088A06F-F08B-2E43-A14A-D894EF1B0006}"/>
              </a:ext>
            </a:extLst>
          </p:cNvPr>
          <p:cNvSpPr txBox="1">
            <a:spLocks/>
          </p:cNvSpPr>
          <p:nvPr/>
        </p:nvSpPr>
        <p:spPr>
          <a:xfrm>
            <a:off x="4734165" y="3447809"/>
            <a:ext cx="1594778" cy="411300"/>
          </a:xfrm>
          <a:prstGeom prst="roundRect">
            <a:avLst/>
          </a:prstGeom>
          <a:solidFill>
            <a:srgbClr val="FEEBF7"/>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796" name="Google Shape;777;p39">
            <a:extLst>
              <a:ext uri="{FF2B5EF4-FFF2-40B4-BE49-F238E27FC236}">
                <a16:creationId xmlns:a16="http://schemas.microsoft.com/office/drawing/2014/main" id="{9BEBD4BF-70A5-E653-1730-417BE2EEB1C7}"/>
              </a:ext>
            </a:extLst>
          </p:cNvPr>
          <p:cNvSpPr txBox="1">
            <a:spLocks/>
          </p:cNvSpPr>
          <p:nvPr/>
        </p:nvSpPr>
        <p:spPr>
          <a:xfrm>
            <a:off x="4734165" y="3949558"/>
            <a:ext cx="1594778" cy="411300"/>
          </a:xfrm>
          <a:prstGeom prst="roundRect">
            <a:avLst/>
          </a:prstGeom>
          <a:solidFill>
            <a:srgbClr val="FA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Use bullets and keep it concise.</a:t>
            </a:r>
          </a:p>
        </p:txBody>
      </p:sp>
      <p:sp>
        <p:nvSpPr>
          <p:cNvPr id="8797" name="Google Shape;778;p39">
            <a:extLst>
              <a:ext uri="{FF2B5EF4-FFF2-40B4-BE49-F238E27FC236}">
                <a16:creationId xmlns:a16="http://schemas.microsoft.com/office/drawing/2014/main" id="{6B910EE6-6CE7-792B-ABC6-D8AE371C1F4C}"/>
              </a:ext>
            </a:extLst>
          </p:cNvPr>
          <p:cNvSpPr txBox="1">
            <a:spLocks/>
          </p:cNvSpPr>
          <p:nvPr/>
        </p:nvSpPr>
        <p:spPr>
          <a:xfrm>
            <a:off x="4738561" y="4451307"/>
            <a:ext cx="1594778" cy="411300"/>
          </a:xfrm>
          <a:prstGeom prst="roundRect">
            <a:avLst/>
          </a:prstGeom>
          <a:solidFill>
            <a:srgbClr val="F3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cxnSp>
        <p:nvCxnSpPr>
          <p:cNvPr id="8798" name="Google Shape;794;p39">
            <a:extLst>
              <a:ext uri="{FF2B5EF4-FFF2-40B4-BE49-F238E27FC236}">
                <a16:creationId xmlns:a16="http://schemas.microsoft.com/office/drawing/2014/main" id="{B8424F81-8423-67F8-106A-69D9612EDC6C}"/>
              </a:ext>
            </a:extLst>
          </p:cNvPr>
          <p:cNvCxnSpPr>
            <a:cxnSpLocks/>
          </p:cNvCxnSpPr>
          <p:nvPr/>
        </p:nvCxnSpPr>
        <p:spPr>
          <a:xfrm>
            <a:off x="4806954" y="1490671"/>
            <a:ext cx="1515670" cy="0"/>
          </a:xfrm>
          <a:prstGeom prst="straightConnector1">
            <a:avLst/>
          </a:prstGeom>
          <a:noFill/>
          <a:ln w="9525" cap="flat" cmpd="sng">
            <a:solidFill>
              <a:schemeClr val="dk1"/>
            </a:solidFill>
            <a:prstDash val="solid"/>
            <a:round/>
            <a:headEnd type="none" w="med" len="med"/>
            <a:tailEnd type="none" w="med" len="med"/>
          </a:ln>
        </p:spPr>
      </p:cxnSp>
      <p:sp>
        <p:nvSpPr>
          <p:cNvPr id="8799" name="Google Shape;798;p39">
            <a:extLst>
              <a:ext uri="{FF2B5EF4-FFF2-40B4-BE49-F238E27FC236}">
                <a16:creationId xmlns:a16="http://schemas.microsoft.com/office/drawing/2014/main" id="{5CE63FBD-87C4-1BAF-ECCA-E380013E6578}"/>
              </a:ext>
            </a:extLst>
          </p:cNvPr>
          <p:cNvSpPr txBox="1">
            <a:spLocks/>
          </p:cNvSpPr>
          <p:nvPr/>
        </p:nvSpPr>
        <p:spPr>
          <a:xfrm>
            <a:off x="4718944" y="1215452"/>
            <a:ext cx="1597690" cy="2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dirty="0">
                <a:ln>
                  <a:noFill/>
                </a:ln>
                <a:solidFill>
                  <a:srgbClr val="030612"/>
                </a:solidFill>
                <a:effectLst/>
                <a:uLnTx/>
                <a:uFillTx/>
                <a:latin typeface="DM Sans"/>
                <a:sym typeface="DM Sans"/>
              </a:rPr>
              <a:t>Mid Prompt</a:t>
            </a:r>
          </a:p>
        </p:txBody>
      </p:sp>
      <p:sp>
        <p:nvSpPr>
          <p:cNvPr id="8800" name="Google Shape;773;p39">
            <a:extLst>
              <a:ext uri="{FF2B5EF4-FFF2-40B4-BE49-F238E27FC236}">
                <a16:creationId xmlns:a16="http://schemas.microsoft.com/office/drawing/2014/main" id="{8E98CCD4-FFDE-B9AC-7A2C-7D48DDCCFA6D}"/>
              </a:ext>
            </a:extLst>
          </p:cNvPr>
          <p:cNvSpPr txBox="1">
            <a:spLocks/>
          </p:cNvSpPr>
          <p:nvPr/>
        </p:nvSpPr>
        <p:spPr>
          <a:xfrm>
            <a:off x="6411258" y="1602782"/>
            <a:ext cx="1594778" cy="411300"/>
          </a:xfrm>
          <a:prstGeom prst="roundRect">
            <a:avLst/>
          </a:prstGeom>
          <a:solidFill>
            <a:srgbClr val="FFFBD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Give me a brief summary of the main decisions from this meeting.</a:t>
            </a:r>
          </a:p>
        </p:txBody>
      </p:sp>
      <p:sp>
        <p:nvSpPr>
          <p:cNvPr id="8801" name="Google Shape;774;p39">
            <a:extLst>
              <a:ext uri="{FF2B5EF4-FFF2-40B4-BE49-F238E27FC236}">
                <a16:creationId xmlns:a16="http://schemas.microsoft.com/office/drawing/2014/main" id="{C113A046-223A-54EE-DFC5-DA8EC9C778DB}"/>
              </a:ext>
            </a:extLst>
          </p:cNvPr>
          <p:cNvSpPr txBox="1">
            <a:spLocks/>
          </p:cNvSpPr>
          <p:nvPr/>
        </p:nvSpPr>
        <p:spPr>
          <a:xfrm>
            <a:off x="6402356" y="2107926"/>
            <a:ext cx="1594778" cy="590176"/>
          </a:xfrm>
          <a:prstGeom prst="roundRect">
            <a:avLst/>
          </a:prstGeom>
          <a:solidFill>
            <a:srgbClr val="FEF2E5"/>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2" name="Google Shape;775;p39">
            <a:extLst>
              <a:ext uri="{FF2B5EF4-FFF2-40B4-BE49-F238E27FC236}">
                <a16:creationId xmlns:a16="http://schemas.microsoft.com/office/drawing/2014/main" id="{8C874B43-B86E-BFFE-AA62-92115FE0A8EB}"/>
              </a:ext>
            </a:extLst>
          </p:cNvPr>
          <p:cNvSpPr txBox="1">
            <a:spLocks/>
          </p:cNvSpPr>
          <p:nvPr/>
        </p:nvSpPr>
        <p:spPr>
          <a:xfrm>
            <a:off x="6417577" y="2788551"/>
            <a:ext cx="1594778" cy="585929"/>
          </a:xfrm>
          <a:prstGeom prst="roundRect">
            <a:avLst/>
          </a:prstGeom>
          <a:solidFill>
            <a:srgbClr val="FEECE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3" name="Google Shape;776;p39">
            <a:extLst>
              <a:ext uri="{FF2B5EF4-FFF2-40B4-BE49-F238E27FC236}">
                <a16:creationId xmlns:a16="http://schemas.microsoft.com/office/drawing/2014/main" id="{E04FBFFA-0960-F5AD-BF7B-C00E1A4E76AC}"/>
              </a:ext>
            </a:extLst>
          </p:cNvPr>
          <p:cNvSpPr txBox="1">
            <a:spLocks/>
          </p:cNvSpPr>
          <p:nvPr/>
        </p:nvSpPr>
        <p:spPr>
          <a:xfrm>
            <a:off x="6417577" y="3441554"/>
            <a:ext cx="1594778" cy="411300"/>
          </a:xfrm>
          <a:prstGeom prst="roundRect">
            <a:avLst/>
          </a:prstGeom>
          <a:solidFill>
            <a:srgbClr val="FEEBF7"/>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4" name="Google Shape;777;p39">
            <a:extLst>
              <a:ext uri="{FF2B5EF4-FFF2-40B4-BE49-F238E27FC236}">
                <a16:creationId xmlns:a16="http://schemas.microsoft.com/office/drawing/2014/main" id="{FAD05F2E-D7A2-B9D9-16F6-23CDB68D1B13}"/>
              </a:ext>
            </a:extLst>
          </p:cNvPr>
          <p:cNvSpPr txBox="1">
            <a:spLocks/>
          </p:cNvSpPr>
          <p:nvPr/>
        </p:nvSpPr>
        <p:spPr>
          <a:xfrm>
            <a:off x="6417577" y="3943303"/>
            <a:ext cx="1594778" cy="411300"/>
          </a:xfrm>
          <a:prstGeom prst="roundRect">
            <a:avLst/>
          </a:prstGeom>
          <a:solidFill>
            <a:srgbClr val="FA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5" name="Google Shape;778;p39">
            <a:extLst>
              <a:ext uri="{FF2B5EF4-FFF2-40B4-BE49-F238E27FC236}">
                <a16:creationId xmlns:a16="http://schemas.microsoft.com/office/drawing/2014/main" id="{4417D6F9-6D8D-284D-F457-678DDAEAA2E9}"/>
              </a:ext>
            </a:extLst>
          </p:cNvPr>
          <p:cNvSpPr txBox="1">
            <a:spLocks/>
          </p:cNvSpPr>
          <p:nvPr/>
        </p:nvSpPr>
        <p:spPr>
          <a:xfrm>
            <a:off x="6421973" y="4445052"/>
            <a:ext cx="1594778" cy="411300"/>
          </a:xfrm>
          <a:prstGeom prst="roundRect">
            <a:avLst/>
          </a:prstGeom>
          <a:solidFill>
            <a:srgbClr val="F3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cxnSp>
        <p:nvCxnSpPr>
          <p:cNvPr id="8806" name="Google Shape;794;p39">
            <a:extLst>
              <a:ext uri="{FF2B5EF4-FFF2-40B4-BE49-F238E27FC236}">
                <a16:creationId xmlns:a16="http://schemas.microsoft.com/office/drawing/2014/main" id="{2800F7BA-CE2D-3F07-71B3-13FECAB4FBB9}"/>
              </a:ext>
            </a:extLst>
          </p:cNvPr>
          <p:cNvCxnSpPr>
            <a:cxnSpLocks/>
          </p:cNvCxnSpPr>
          <p:nvPr/>
        </p:nvCxnSpPr>
        <p:spPr>
          <a:xfrm>
            <a:off x="6490366" y="1484416"/>
            <a:ext cx="1515670" cy="0"/>
          </a:xfrm>
          <a:prstGeom prst="straightConnector1">
            <a:avLst/>
          </a:prstGeom>
          <a:noFill/>
          <a:ln w="9525" cap="flat" cmpd="sng">
            <a:solidFill>
              <a:schemeClr val="dk1"/>
            </a:solidFill>
            <a:prstDash val="solid"/>
            <a:round/>
            <a:headEnd type="none" w="med" len="med"/>
            <a:tailEnd type="none" w="med" len="med"/>
          </a:ln>
        </p:spPr>
      </p:cxnSp>
      <p:sp>
        <p:nvSpPr>
          <p:cNvPr id="8807" name="Google Shape;798;p39">
            <a:extLst>
              <a:ext uri="{FF2B5EF4-FFF2-40B4-BE49-F238E27FC236}">
                <a16:creationId xmlns:a16="http://schemas.microsoft.com/office/drawing/2014/main" id="{237696D5-8503-B5BE-CD33-279885D47AF1}"/>
              </a:ext>
            </a:extLst>
          </p:cNvPr>
          <p:cNvSpPr txBox="1">
            <a:spLocks/>
          </p:cNvSpPr>
          <p:nvPr/>
        </p:nvSpPr>
        <p:spPr>
          <a:xfrm>
            <a:off x="6402356" y="1209197"/>
            <a:ext cx="1597690" cy="2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dirty="0">
                <a:ln>
                  <a:noFill/>
                </a:ln>
                <a:solidFill>
                  <a:srgbClr val="030612"/>
                </a:solidFill>
                <a:effectLst/>
                <a:uLnTx/>
                <a:uFillTx/>
                <a:latin typeface="DM Sans"/>
                <a:sym typeface="DM Sans"/>
              </a:rPr>
              <a:t>Min Prompt</a:t>
            </a:r>
          </a:p>
        </p:txBody>
      </p:sp>
      <p:sp>
        <p:nvSpPr>
          <p:cNvPr id="8808" name="Rounded Rectangle 1">
            <a:extLst>
              <a:ext uri="{FF2B5EF4-FFF2-40B4-BE49-F238E27FC236}">
                <a16:creationId xmlns:a16="http://schemas.microsoft.com/office/drawing/2014/main" id="{72970103-00B2-5130-1B5E-C4404573AD8D}"/>
              </a:ext>
            </a:extLst>
          </p:cNvPr>
          <p:cNvSpPr/>
          <p:nvPr/>
        </p:nvSpPr>
        <p:spPr>
          <a:xfrm>
            <a:off x="8153364" y="1185290"/>
            <a:ext cx="784326" cy="326565"/>
          </a:xfrm>
          <a:custGeom>
            <a:avLst/>
            <a:gdLst/>
            <a:ahLst/>
            <a:cxnLst/>
            <a:rect l="0" t="0" r="0" b="0"/>
            <a:pathLst>
              <a:path w="1448440" h="399569">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299677"/>
                </a:moveTo>
                <a:lnTo>
                  <a:pt x="0" y="299677"/>
                </a:lnTo>
                <a:lnTo>
                  <a:pt x="0" y="99892"/>
                </a:lnTo>
                <a:lnTo>
                  <a:pt x="1448440"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348547" y="299677"/>
                </a:lnTo>
                <a:lnTo>
                  <a:pt x="1348547" y="399569"/>
                </a:lnTo>
                <a:close/>
                <a:moveTo>
                  <a:pt x="1348547" y="399569"/>
                </a:moveTo>
                <a:lnTo>
                  <a:pt x="1348547" y="299677"/>
                </a:lnTo>
                <a:lnTo>
                  <a:pt x="1448440" y="299677"/>
                </a:lnTo>
                <a:lnTo>
                  <a:pt x="1448440" y="349623"/>
                </a:lnTo>
                <a:cubicBezTo>
                  <a:pt x="1448440" y="377207"/>
                  <a:pt x="1426078" y="399569"/>
                  <a:pt x="1398494"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DM Sans" pitchFamily="2" charset="77"/>
              <a:cs typeface="Arial"/>
              <a:sym typeface="Arial"/>
            </a:endParaRPr>
          </a:p>
        </p:txBody>
      </p:sp>
      <p:sp>
        <p:nvSpPr>
          <p:cNvPr id="8809" name="Rounded Rectangle 23">
            <a:extLst>
              <a:ext uri="{FF2B5EF4-FFF2-40B4-BE49-F238E27FC236}">
                <a16:creationId xmlns:a16="http://schemas.microsoft.com/office/drawing/2014/main" id="{785D5990-3536-A2C6-BEE8-85545CB4629C}"/>
              </a:ext>
            </a:extLst>
          </p:cNvPr>
          <p:cNvSpPr/>
          <p:nvPr/>
        </p:nvSpPr>
        <p:spPr>
          <a:xfrm>
            <a:off x="8156073" y="1177041"/>
            <a:ext cx="784326" cy="334816"/>
          </a:xfrm>
          <a:custGeom>
            <a:avLst/>
            <a:gdLst/>
            <a:ahLst/>
            <a:cxnLst/>
            <a:rect l="0" t="0" r="0" b="0"/>
            <a:pathLst>
              <a:path w="1398494" h="399569">
                <a:moveTo>
                  <a:pt x="0" y="99892"/>
                </a:moveTo>
                <a:lnTo>
                  <a:pt x="0" y="49946"/>
                </a:lnTo>
                <a:cubicBezTo>
                  <a:pt x="0" y="22361"/>
                  <a:pt x="22361" y="0"/>
                  <a:pt x="49946" y="0"/>
                </a:cubicBezTo>
                <a:lnTo>
                  <a:pt x="99892" y="0"/>
                </a:lnTo>
                <a:moveTo>
                  <a:pt x="1398494" y="99892"/>
                </a:moveTo>
                <a:lnTo>
                  <a:pt x="1398494" y="299677"/>
                </a:lnTo>
                <a:moveTo>
                  <a:pt x="0" y="299677"/>
                </a:moveTo>
                <a:lnTo>
                  <a:pt x="0" y="99892"/>
                </a:lnTo>
                <a:moveTo>
                  <a:pt x="99892" y="0"/>
                </a:moveTo>
                <a:lnTo>
                  <a:pt x="1298601" y="0"/>
                </a:lnTo>
                <a:moveTo>
                  <a:pt x="99892" y="399569"/>
                </a:moveTo>
                <a:lnTo>
                  <a:pt x="49946" y="399569"/>
                </a:lnTo>
                <a:cubicBezTo>
                  <a:pt x="22361" y="399569"/>
                  <a:pt x="0" y="377207"/>
                  <a:pt x="0" y="349623"/>
                </a:cubicBezTo>
                <a:lnTo>
                  <a:pt x="0" y="299677"/>
                </a:lnTo>
                <a:moveTo>
                  <a:pt x="1298601" y="0"/>
                </a:moveTo>
                <a:lnTo>
                  <a:pt x="1348547" y="0"/>
                </a:lnTo>
                <a:cubicBezTo>
                  <a:pt x="1376132" y="0"/>
                  <a:pt x="1398494" y="22361"/>
                  <a:pt x="1398494" y="49946"/>
                </a:cubicBezTo>
                <a:lnTo>
                  <a:pt x="1398494" y="99892"/>
                </a:lnTo>
                <a:moveTo>
                  <a:pt x="1298601" y="399569"/>
                </a:moveTo>
                <a:lnTo>
                  <a:pt x="99892" y="399569"/>
                </a:lnTo>
                <a:moveTo>
                  <a:pt x="1398494" y="299677"/>
                </a:moveTo>
                <a:lnTo>
                  <a:pt x="1398494" y="349623"/>
                </a:lnTo>
                <a:cubicBezTo>
                  <a:pt x="1398494" y="377207"/>
                  <a:pt x="1376132" y="399569"/>
                  <a:pt x="1348547" y="399569"/>
                </a:cubicBezTo>
                <a:lnTo>
                  <a:pt x="1298601" y="399569"/>
                </a:lnTo>
              </a:path>
            </a:pathLst>
          </a:custGeom>
          <a:solidFill>
            <a:srgbClr val="F3F1FF"/>
          </a:solidFill>
          <a:ln w="12486">
            <a:solidFill>
              <a:srgbClr val="A3A3A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810" name="TextBox 8809">
            <a:extLst>
              <a:ext uri="{FF2B5EF4-FFF2-40B4-BE49-F238E27FC236}">
                <a16:creationId xmlns:a16="http://schemas.microsoft.com/office/drawing/2014/main" id="{8333DBBF-1EF4-977D-C105-DF337AB602D0}"/>
              </a:ext>
            </a:extLst>
          </p:cNvPr>
          <p:cNvSpPr txBox="1"/>
          <p:nvPr/>
        </p:nvSpPr>
        <p:spPr>
          <a:xfrm>
            <a:off x="8178868" y="1271209"/>
            <a:ext cx="728974" cy="153888"/>
          </a:xfrm>
          <a:prstGeom prst="rect">
            <a:avLst/>
          </a:prstGeom>
          <a:noFill/>
          <a:ln>
            <a:noFill/>
          </a:ln>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696D79"/>
                </a:solidFill>
                <a:effectLst/>
                <a:uLnTx/>
                <a:uFillTx/>
                <a:latin typeface="DM Sans" pitchFamily="2" charset="77"/>
                <a:cs typeface="Arial"/>
                <a:sym typeface="Arial"/>
              </a:rPr>
              <a:t>Importance</a:t>
            </a:r>
            <a:endParaRPr kumimoji="0" sz="1000" b="1" i="0" u="none" strike="noStrike" kern="0" cap="none" spc="0" normalizeH="0" baseline="0" noProof="0" dirty="0">
              <a:ln>
                <a:noFill/>
              </a:ln>
              <a:solidFill>
                <a:srgbClr val="696D79"/>
              </a:solidFill>
              <a:effectLst/>
              <a:uLnTx/>
              <a:uFillTx/>
              <a:latin typeface="DM Sans" pitchFamily="2" charset="77"/>
              <a:cs typeface="Arial"/>
              <a:sym typeface="Arial"/>
            </a:endParaRPr>
          </a:p>
        </p:txBody>
      </p:sp>
    </p:spTree>
    <p:extLst>
      <p:ext uri="{BB962C8B-B14F-4D97-AF65-F5344CB8AC3E}">
        <p14:creationId xmlns:p14="http://schemas.microsoft.com/office/powerpoint/2010/main" val="605598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18">
          <a:extLst>
            <a:ext uri="{FF2B5EF4-FFF2-40B4-BE49-F238E27FC236}">
              <a16:creationId xmlns:a16="http://schemas.microsoft.com/office/drawing/2014/main" id="{09914DF5-19AF-5EDB-5AF2-A5BE8FE2CF86}"/>
            </a:ext>
          </a:extLst>
        </p:cNvPr>
        <p:cNvGrpSpPr/>
        <p:nvPr/>
      </p:nvGrpSpPr>
      <p:grpSpPr>
        <a:xfrm>
          <a:off x="0" y="0"/>
          <a:ext cx="0" cy="0"/>
          <a:chOff x="0" y="0"/>
          <a:chExt cx="0" cy="0"/>
        </a:xfrm>
      </p:grpSpPr>
      <p:sp>
        <p:nvSpPr>
          <p:cNvPr id="8719" name="Google Shape;8719;p283">
            <a:extLst>
              <a:ext uri="{FF2B5EF4-FFF2-40B4-BE49-F238E27FC236}">
                <a16:creationId xmlns:a16="http://schemas.microsoft.com/office/drawing/2014/main" id="{ECB9B5C0-D800-F823-C3CE-D3339B7C6D75}"/>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a:t>
            </a:r>
          </a:p>
        </p:txBody>
      </p:sp>
      <p:sp>
        <p:nvSpPr>
          <p:cNvPr id="8723" name="Google Shape;8723;p283">
            <a:extLst>
              <a:ext uri="{FF2B5EF4-FFF2-40B4-BE49-F238E27FC236}">
                <a16:creationId xmlns:a16="http://schemas.microsoft.com/office/drawing/2014/main" id="{69E85BF2-BB2E-17D1-0901-C51BB659001B}"/>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DM Sans" pitchFamily="2" charset="77"/>
              </a:rPr>
              <a:t>Best Practices – Sample: Analyze Sales Data</a:t>
            </a:r>
          </a:p>
        </p:txBody>
      </p:sp>
      <p:grpSp>
        <p:nvGrpSpPr>
          <p:cNvPr id="24" name="Group 23">
            <a:extLst>
              <a:ext uri="{FF2B5EF4-FFF2-40B4-BE49-F238E27FC236}">
                <a16:creationId xmlns:a16="http://schemas.microsoft.com/office/drawing/2014/main" id="{13CCE981-F825-CEAC-39BF-F846D33685C2}"/>
              </a:ext>
            </a:extLst>
          </p:cNvPr>
          <p:cNvGrpSpPr/>
          <p:nvPr/>
        </p:nvGrpSpPr>
        <p:grpSpPr>
          <a:xfrm>
            <a:off x="452040" y="1177041"/>
            <a:ext cx="2469274" cy="3682984"/>
            <a:chOff x="4917771" y="452191"/>
            <a:chExt cx="2210120" cy="3296450"/>
          </a:xfrm>
        </p:grpSpPr>
        <p:grpSp>
          <p:nvGrpSpPr>
            <p:cNvPr id="25" name="Group 24">
              <a:extLst>
                <a:ext uri="{FF2B5EF4-FFF2-40B4-BE49-F238E27FC236}">
                  <a16:creationId xmlns:a16="http://schemas.microsoft.com/office/drawing/2014/main" id="{114A9C8F-2ABD-B03A-2BD0-D7FD2575FE35}"/>
                </a:ext>
              </a:extLst>
            </p:cNvPr>
            <p:cNvGrpSpPr/>
            <p:nvPr/>
          </p:nvGrpSpPr>
          <p:grpSpPr>
            <a:xfrm>
              <a:off x="4917771" y="452191"/>
              <a:ext cx="1086330" cy="299677"/>
              <a:chOff x="299677" y="998924"/>
              <a:chExt cx="1448440" cy="399569"/>
            </a:xfrm>
          </p:grpSpPr>
          <p:sp>
            <p:nvSpPr>
              <p:cNvPr id="8748" name="Rounded Rectangle 1">
                <a:extLst>
                  <a:ext uri="{FF2B5EF4-FFF2-40B4-BE49-F238E27FC236}">
                    <a16:creationId xmlns:a16="http://schemas.microsoft.com/office/drawing/2014/main" id="{86A37867-4779-7A87-18C0-B87E1F3F51DF}"/>
                  </a:ext>
                </a:extLst>
              </p:cNvPr>
              <p:cNvSpPr/>
              <p:nvPr/>
            </p:nvSpPr>
            <p:spPr>
              <a:xfrm>
                <a:off x="299677" y="998924"/>
                <a:ext cx="1448440" cy="399569"/>
              </a:xfrm>
              <a:custGeom>
                <a:avLst/>
                <a:gdLst/>
                <a:ahLst/>
                <a:cxnLst/>
                <a:rect l="0" t="0" r="0" b="0"/>
                <a:pathLst>
                  <a:path w="1448440" h="399569">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299677"/>
                    </a:moveTo>
                    <a:lnTo>
                      <a:pt x="0" y="299677"/>
                    </a:lnTo>
                    <a:lnTo>
                      <a:pt x="0" y="99892"/>
                    </a:lnTo>
                    <a:lnTo>
                      <a:pt x="1448440"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348547" y="299677"/>
                    </a:lnTo>
                    <a:lnTo>
                      <a:pt x="1348547" y="399569"/>
                    </a:lnTo>
                    <a:close/>
                    <a:moveTo>
                      <a:pt x="1348547" y="399569"/>
                    </a:moveTo>
                    <a:lnTo>
                      <a:pt x="1348547" y="299677"/>
                    </a:lnTo>
                    <a:lnTo>
                      <a:pt x="1448440" y="299677"/>
                    </a:lnTo>
                    <a:lnTo>
                      <a:pt x="1448440" y="349623"/>
                    </a:lnTo>
                    <a:cubicBezTo>
                      <a:pt x="1448440" y="377207"/>
                      <a:pt x="1426078" y="399569"/>
                      <a:pt x="1398494"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49" name="Rounded Rectangle 2">
                <a:extLst>
                  <a:ext uri="{FF2B5EF4-FFF2-40B4-BE49-F238E27FC236}">
                    <a16:creationId xmlns:a16="http://schemas.microsoft.com/office/drawing/2014/main" id="{84745323-DA11-8F78-7125-885DF0D5BF8D}"/>
                  </a:ext>
                </a:extLst>
              </p:cNvPr>
              <p:cNvSpPr/>
              <p:nvPr/>
            </p:nvSpPr>
            <p:spPr>
              <a:xfrm>
                <a:off x="299677" y="998924"/>
                <a:ext cx="1448440" cy="399569"/>
              </a:xfrm>
              <a:custGeom>
                <a:avLst/>
                <a:gdLst/>
                <a:ahLst/>
                <a:cxnLst/>
                <a:rect l="0" t="0" r="0" b="0"/>
                <a:pathLst>
                  <a:path w="1448440" h="399569">
                    <a:moveTo>
                      <a:pt x="0" y="99892"/>
                    </a:moveTo>
                    <a:lnTo>
                      <a:pt x="0" y="49946"/>
                    </a:lnTo>
                    <a:cubicBezTo>
                      <a:pt x="0" y="22361"/>
                      <a:pt x="22361" y="0"/>
                      <a:pt x="49946" y="0"/>
                    </a:cubicBezTo>
                    <a:lnTo>
                      <a:pt x="99892" y="0"/>
                    </a:lnTo>
                    <a:moveTo>
                      <a:pt x="1448440" y="99892"/>
                    </a:moveTo>
                    <a:lnTo>
                      <a:pt x="1448440" y="299677"/>
                    </a:lnTo>
                    <a:moveTo>
                      <a:pt x="0" y="299677"/>
                    </a:moveTo>
                    <a:lnTo>
                      <a:pt x="0" y="99892"/>
                    </a:lnTo>
                    <a:moveTo>
                      <a:pt x="99892" y="0"/>
                    </a:moveTo>
                    <a:lnTo>
                      <a:pt x="1348547" y="0"/>
                    </a:lnTo>
                    <a:moveTo>
                      <a:pt x="99892" y="399569"/>
                    </a:moveTo>
                    <a:lnTo>
                      <a:pt x="49946" y="399569"/>
                    </a:lnTo>
                    <a:cubicBezTo>
                      <a:pt x="22361" y="399569"/>
                      <a:pt x="0" y="377207"/>
                      <a:pt x="0" y="349623"/>
                    </a:cubicBezTo>
                    <a:lnTo>
                      <a:pt x="0" y="299677"/>
                    </a:lnTo>
                    <a:moveTo>
                      <a:pt x="1348547" y="0"/>
                    </a:moveTo>
                    <a:lnTo>
                      <a:pt x="1398494" y="0"/>
                    </a:lnTo>
                    <a:cubicBezTo>
                      <a:pt x="1426078" y="0"/>
                      <a:pt x="1448440" y="22361"/>
                      <a:pt x="1448440" y="49946"/>
                    </a:cubicBezTo>
                    <a:lnTo>
                      <a:pt x="1448440" y="99892"/>
                    </a:lnTo>
                    <a:moveTo>
                      <a:pt x="1348547" y="399569"/>
                    </a:moveTo>
                    <a:lnTo>
                      <a:pt x="99892" y="399569"/>
                    </a:lnTo>
                    <a:moveTo>
                      <a:pt x="1448440" y="299677"/>
                    </a:moveTo>
                    <a:lnTo>
                      <a:pt x="1448440" y="349623"/>
                    </a:lnTo>
                    <a:cubicBezTo>
                      <a:pt x="1448440" y="377207"/>
                      <a:pt x="1426078" y="399569"/>
                      <a:pt x="1398494" y="399569"/>
                    </a:cubicBezTo>
                    <a:lnTo>
                      <a:pt x="1348547" y="399569"/>
                    </a:lnTo>
                  </a:path>
                </a:pathLst>
              </a:custGeom>
              <a:noFill/>
              <a:ln w="12486">
                <a:solidFill>
                  <a:srgbClr val="969696"/>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6" name="Group 25">
              <a:extLst>
                <a:ext uri="{FF2B5EF4-FFF2-40B4-BE49-F238E27FC236}">
                  <a16:creationId xmlns:a16="http://schemas.microsoft.com/office/drawing/2014/main" id="{E9D0BDD0-9512-BF9A-E52E-179E93A58AC4}"/>
                </a:ext>
              </a:extLst>
            </p:cNvPr>
            <p:cNvGrpSpPr/>
            <p:nvPr/>
          </p:nvGrpSpPr>
          <p:grpSpPr>
            <a:xfrm>
              <a:off x="4917771" y="826787"/>
              <a:ext cx="1086330" cy="374597"/>
              <a:chOff x="299677" y="1498386"/>
              <a:chExt cx="1448440" cy="499462"/>
            </a:xfrm>
          </p:grpSpPr>
          <p:sp>
            <p:nvSpPr>
              <p:cNvPr id="8746" name="Rounded Rectangle 4">
                <a:extLst>
                  <a:ext uri="{FF2B5EF4-FFF2-40B4-BE49-F238E27FC236}">
                    <a16:creationId xmlns:a16="http://schemas.microsoft.com/office/drawing/2014/main" id="{628AE98F-D615-C153-FE9C-0FB481D67AB1}"/>
                  </a:ext>
                </a:extLst>
              </p:cNvPr>
              <p:cNvSpPr/>
              <p:nvPr/>
            </p:nvSpPr>
            <p:spPr>
              <a:xfrm>
                <a:off x="299677" y="1498386"/>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FFBDA"/>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47" name="Rounded Rectangle 5">
                <a:extLst>
                  <a:ext uri="{FF2B5EF4-FFF2-40B4-BE49-F238E27FC236}">
                    <a16:creationId xmlns:a16="http://schemas.microsoft.com/office/drawing/2014/main" id="{F1B8CE74-69CB-600F-1AD2-77118CC3FF3F}"/>
                  </a:ext>
                </a:extLst>
              </p:cNvPr>
              <p:cNvSpPr/>
              <p:nvPr/>
            </p:nvSpPr>
            <p:spPr>
              <a:xfrm>
                <a:off x="299677" y="1498386"/>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7" name="Group 26">
              <a:extLst>
                <a:ext uri="{FF2B5EF4-FFF2-40B4-BE49-F238E27FC236}">
                  <a16:creationId xmlns:a16="http://schemas.microsoft.com/office/drawing/2014/main" id="{8CFA76DC-A53A-1140-C726-CE3F9448E372}"/>
                </a:ext>
              </a:extLst>
            </p:cNvPr>
            <p:cNvGrpSpPr/>
            <p:nvPr/>
          </p:nvGrpSpPr>
          <p:grpSpPr>
            <a:xfrm>
              <a:off x="4917771" y="1276304"/>
              <a:ext cx="1086330" cy="524435"/>
              <a:chOff x="299677" y="2097741"/>
              <a:chExt cx="1448440" cy="699247"/>
            </a:xfrm>
          </p:grpSpPr>
          <p:sp>
            <p:nvSpPr>
              <p:cNvPr id="8744" name="Rounded Rectangle 7">
                <a:extLst>
                  <a:ext uri="{FF2B5EF4-FFF2-40B4-BE49-F238E27FC236}">
                    <a16:creationId xmlns:a16="http://schemas.microsoft.com/office/drawing/2014/main" id="{D9558100-686F-6BA6-3B19-120989F9ACD5}"/>
                  </a:ext>
                </a:extLst>
              </p:cNvPr>
              <p:cNvSpPr/>
              <p:nvPr/>
            </p:nvSpPr>
            <p:spPr>
              <a:xfrm>
                <a:off x="299677" y="2097741"/>
                <a:ext cx="1448440" cy="699247"/>
              </a:xfrm>
              <a:custGeom>
                <a:avLst/>
                <a:gdLst/>
                <a:ahLst/>
                <a:cxnLst/>
                <a:rect l="0" t="0" r="0" b="0"/>
                <a:pathLst>
                  <a:path w="1448440" h="699247">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599354"/>
                    </a:moveTo>
                    <a:lnTo>
                      <a:pt x="0" y="599354"/>
                    </a:lnTo>
                    <a:lnTo>
                      <a:pt x="0" y="99892"/>
                    </a:lnTo>
                    <a:lnTo>
                      <a:pt x="1448440"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348547" y="599354"/>
                    </a:lnTo>
                    <a:lnTo>
                      <a:pt x="1348547" y="699247"/>
                    </a:lnTo>
                    <a:close/>
                    <a:moveTo>
                      <a:pt x="1348547" y="699247"/>
                    </a:moveTo>
                    <a:lnTo>
                      <a:pt x="1348547" y="599354"/>
                    </a:lnTo>
                    <a:lnTo>
                      <a:pt x="1448440" y="599354"/>
                    </a:lnTo>
                    <a:lnTo>
                      <a:pt x="1448440" y="649300"/>
                    </a:lnTo>
                    <a:cubicBezTo>
                      <a:pt x="1448440" y="676885"/>
                      <a:pt x="1426078" y="699247"/>
                      <a:pt x="1398494" y="699247"/>
                    </a:cubicBezTo>
                    <a:close/>
                  </a:path>
                </a:pathLst>
              </a:custGeom>
              <a:solidFill>
                <a:srgbClr val="FFF2E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45" name="Rounded Rectangle 8">
                <a:extLst>
                  <a:ext uri="{FF2B5EF4-FFF2-40B4-BE49-F238E27FC236}">
                    <a16:creationId xmlns:a16="http://schemas.microsoft.com/office/drawing/2014/main" id="{55C031F2-8807-DDAA-8FBA-4191E5EDE766}"/>
                  </a:ext>
                </a:extLst>
              </p:cNvPr>
              <p:cNvSpPr/>
              <p:nvPr/>
            </p:nvSpPr>
            <p:spPr>
              <a:xfrm>
                <a:off x="299677" y="2097741"/>
                <a:ext cx="1448440" cy="699247"/>
              </a:xfrm>
              <a:custGeom>
                <a:avLst/>
                <a:gdLst/>
                <a:ahLst/>
                <a:cxnLst/>
                <a:rect l="0" t="0" r="0" b="0"/>
                <a:pathLst>
                  <a:path w="1448440" h="699247">
                    <a:moveTo>
                      <a:pt x="0" y="99892"/>
                    </a:moveTo>
                    <a:lnTo>
                      <a:pt x="0" y="49946"/>
                    </a:lnTo>
                    <a:cubicBezTo>
                      <a:pt x="0" y="22361"/>
                      <a:pt x="22361" y="0"/>
                      <a:pt x="49946" y="0"/>
                    </a:cubicBezTo>
                    <a:lnTo>
                      <a:pt x="99892" y="0"/>
                    </a:lnTo>
                    <a:moveTo>
                      <a:pt x="1448440" y="99892"/>
                    </a:moveTo>
                    <a:lnTo>
                      <a:pt x="1448440" y="599354"/>
                    </a:lnTo>
                    <a:moveTo>
                      <a:pt x="0" y="599354"/>
                    </a:moveTo>
                    <a:lnTo>
                      <a:pt x="0" y="99892"/>
                    </a:lnTo>
                    <a:moveTo>
                      <a:pt x="99892" y="0"/>
                    </a:moveTo>
                    <a:lnTo>
                      <a:pt x="1348547" y="0"/>
                    </a:lnTo>
                    <a:moveTo>
                      <a:pt x="99892" y="699247"/>
                    </a:moveTo>
                    <a:lnTo>
                      <a:pt x="49946" y="699247"/>
                    </a:lnTo>
                    <a:cubicBezTo>
                      <a:pt x="22361" y="699247"/>
                      <a:pt x="0" y="676885"/>
                      <a:pt x="0" y="649300"/>
                    </a:cubicBezTo>
                    <a:lnTo>
                      <a:pt x="0" y="599354"/>
                    </a:lnTo>
                    <a:moveTo>
                      <a:pt x="1348547" y="0"/>
                    </a:moveTo>
                    <a:lnTo>
                      <a:pt x="1398494" y="0"/>
                    </a:lnTo>
                    <a:cubicBezTo>
                      <a:pt x="1426078" y="0"/>
                      <a:pt x="1448440" y="22361"/>
                      <a:pt x="1448440" y="49946"/>
                    </a:cubicBezTo>
                    <a:lnTo>
                      <a:pt x="1448440" y="99892"/>
                    </a:lnTo>
                    <a:moveTo>
                      <a:pt x="1348547" y="699247"/>
                    </a:moveTo>
                    <a:lnTo>
                      <a:pt x="99892" y="699247"/>
                    </a:lnTo>
                    <a:moveTo>
                      <a:pt x="1448440" y="599354"/>
                    </a:moveTo>
                    <a:lnTo>
                      <a:pt x="1448440" y="649300"/>
                    </a:lnTo>
                    <a:cubicBezTo>
                      <a:pt x="1448440" y="676885"/>
                      <a:pt x="1426078" y="699247"/>
                      <a:pt x="1398494" y="699247"/>
                    </a:cubicBezTo>
                    <a:lnTo>
                      <a:pt x="1348547" y="699247"/>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8" name="Group 27">
              <a:extLst>
                <a:ext uri="{FF2B5EF4-FFF2-40B4-BE49-F238E27FC236}">
                  <a16:creationId xmlns:a16="http://schemas.microsoft.com/office/drawing/2014/main" id="{E19013A7-8BD8-E461-8AA9-1F648D3C7399}"/>
                </a:ext>
              </a:extLst>
            </p:cNvPr>
            <p:cNvGrpSpPr/>
            <p:nvPr/>
          </p:nvGrpSpPr>
          <p:grpSpPr>
            <a:xfrm>
              <a:off x="4917771" y="1875658"/>
              <a:ext cx="1086330" cy="524435"/>
              <a:chOff x="299677" y="2896880"/>
              <a:chExt cx="1448440" cy="699247"/>
            </a:xfrm>
          </p:grpSpPr>
          <p:sp>
            <p:nvSpPr>
              <p:cNvPr id="8718" name="Rounded Rectangle 10">
                <a:extLst>
                  <a:ext uri="{FF2B5EF4-FFF2-40B4-BE49-F238E27FC236}">
                    <a16:creationId xmlns:a16="http://schemas.microsoft.com/office/drawing/2014/main" id="{24223046-0DA5-DD62-26CE-C62D018DC58C}"/>
                  </a:ext>
                </a:extLst>
              </p:cNvPr>
              <p:cNvSpPr/>
              <p:nvPr/>
            </p:nvSpPr>
            <p:spPr>
              <a:xfrm>
                <a:off x="299677" y="2896880"/>
                <a:ext cx="1448440" cy="699247"/>
              </a:xfrm>
              <a:custGeom>
                <a:avLst/>
                <a:gdLst/>
                <a:ahLst/>
                <a:cxnLst/>
                <a:rect l="0" t="0" r="0" b="0"/>
                <a:pathLst>
                  <a:path w="1448440" h="699247">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599354"/>
                    </a:moveTo>
                    <a:lnTo>
                      <a:pt x="0" y="599354"/>
                    </a:lnTo>
                    <a:lnTo>
                      <a:pt x="0" y="99892"/>
                    </a:lnTo>
                    <a:lnTo>
                      <a:pt x="1448440"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348547" y="599354"/>
                    </a:lnTo>
                    <a:lnTo>
                      <a:pt x="1348547" y="699247"/>
                    </a:lnTo>
                    <a:close/>
                    <a:moveTo>
                      <a:pt x="1348547" y="699247"/>
                    </a:moveTo>
                    <a:lnTo>
                      <a:pt x="1348547" y="599354"/>
                    </a:lnTo>
                    <a:lnTo>
                      <a:pt x="1448440" y="599354"/>
                    </a:lnTo>
                    <a:lnTo>
                      <a:pt x="1448440" y="649300"/>
                    </a:lnTo>
                    <a:cubicBezTo>
                      <a:pt x="1448440" y="676885"/>
                      <a:pt x="1426078" y="699247"/>
                      <a:pt x="1398494" y="699247"/>
                    </a:cubicBezTo>
                    <a:close/>
                  </a:path>
                </a:pathLst>
              </a:custGeom>
              <a:solidFill>
                <a:srgbClr val="FFECE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43" name="Rounded Rectangle 11">
                <a:extLst>
                  <a:ext uri="{FF2B5EF4-FFF2-40B4-BE49-F238E27FC236}">
                    <a16:creationId xmlns:a16="http://schemas.microsoft.com/office/drawing/2014/main" id="{7F69A18F-6DFC-CD32-6873-59B097BEE9C9}"/>
                  </a:ext>
                </a:extLst>
              </p:cNvPr>
              <p:cNvSpPr/>
              <p:nvPr/>
            </p:nvSpPr>
            <p:spPr>
              <a:xfrm>
                <a:off x="299677" y="2896880"/>
                <a:ext cx="1448440" cy="699247"/>
              </a:xfrm>
              <a:custGeom>
                <a:avLst/>
                <a:gdLst/>
                <a:ahLst/>
                <a:cxnLst/>
                <a:rect l="0" t="0" r="0" b="0"/>
                <a:pathLst>
                  <a:path w="1448440" h="699247">
                    <a:moveTo>
                      <a:pt x="0" y="99892"/>
                    </a:moveTo>
                    <a:lnTo>
                      <a:pt x="0" y="49946"/>
                    </a:lnTo>
                    <a:cubicBezTo>
                      <a:pt x="0" y="22361"/>
                      <a:pt x="22361" y="0"/>
                      <a:pt x="49946" y="0"/>
                    </a:cubicBezTo>
                    <a:lnTo>
                      <a:pt x="99892" y="0"/>
                    </a:lnTo>
                    <a:moveTo>
                      <a:pt x="1448440" y="99892"/>
                    </a:moveTo>
                    <a:lnTo>
                      <a:pt x="1448440" y="599354"/>
                    </a:lnTo>
                    <a:moveTo>
                      <a:pt x="0" y="599354"/>
                    </a:moveTo>
                    <a:lnTo>
                      <a:pt x="0" y="99892"/>
                    </a:lnTo>
                    <a:moveTo>
                      <a:pt x="99892" y="0"/>
                    </a:moveTo>
                    <a:lnTo>
                      <a:pt x="1348547" y="0"/>
                    </a:lnTo>
                    <a:moveTo>
                      <a:pt x="99892" y="699247"/>
                    </a:moveTo>
                    <a:lnTo>
                      <a:pt x="49946" y="699247"/>
                    </a:lnTo>
                    <a:cubicBezTo>
                      <a:pt x="22361" y="699247"/>
                      <a:pt x="0" y="676885"/>
                      <a:pt x="0" y="649300"/>
                    </a:cubicBezTo>
                    <a:lnTo>
                      <a:pt x="0" y="599354"/>
                    </a:lnTo>
                    <a:moveTo>
                      <a:pt x="1348547" y="0"/>
                    </a:moveTo>
                    <a:lnTo>
                      <a:pt x="1398494" y="0"/>
                    </a:lnTo>
                    <a:cubicBezTo>
                      <a:pt x="1426078" y="0"/>
                      <a:pt x="1448440" y="22361"/>
                      <a:pt x="1448440" y="49946"/>
                    </a:cubicBezTo>
                    <a:lnTo>
                      <a:pt x="1448440" y="99892"/>
                    </a:lnTo>
                    <a:moveTo>
                      <a:pt x="1348547" y="699247"/>
                    </a:moveTo>
                    <a:lnTo>
                      <a:pt x="99892" y="699247"/>
                    </a:lnTo>
                    <a:moveTo>
                      <a:pt x="1448440" y="599354"/>
                    </a:moveTo>
                    <a:lnTo>
                      <a:pt x="1448440" y="649300"/>
                    </a:lnTo>
                    <a:cubicBezTo>
                      <a:pt x="1448440" y="676885"/>
                      <a:pt x="1426078" y="699247"/>
                      <a:pt x="1398494" y="699247"/>
                    </a:cubicBezTo>
                    <a:lnTo>
                      <a:pt x="1348547" y="699247"/>
                    </a:lnTo>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9" name="Group 28">
              <a:extLst>
                <a:ext uri="{FF2B5EF4-FFF2-40B4-BE49-F238E27FC236}">
                  <a16:creationId xmlns:a16="http://schemas.microsoft.com/office/drawing/2014/main" id="{43AB1A5B-DCFF-7930-F68C-E89E3E8E5911}"/>
                </a:ext>
              </a:extLst>
            </p:cNvPr>
            <p:cNvGrpSpPr/>
            <p:nvPr/>
          </p:nvGrpSpPr>
          <p:grpSpPr>
            <a:xfrm>
              <a:off x="4917771" y="2475013"/>
              <a:ext cx="1086330" cy="374597"/>
              <a:chOff x="299677" y="3696020"/>
              <a:chExt cx="1448440" cy="499462"/>
            </a:xfrm>
          </p:grpSpPr>
          <p:sp>
            <p:nvSpPr>
              <p:cNvPr id="8716" name="Rounded Rectangle 13">
                <a:extLst>
                  <a:ext uri="{FF2B5EF4-FFF2-40B4-BE49-F238E27FC236}">
                    <a16:creationId xmlns:a16="http://schemas.microsoft.com/office/drawing/2014/main" id="{4E9003AC-ED32-2E41-EBD0-84181AF42A18}"/>
                  </a:ext>
                </a:extLst>
              </p:cNvPr>
              <p:cNvSpPr/>
              <p:nvPr/>
            </p:nvSpPr>
            <p:spPr>
              <a:xfrm>
                <a:off x="299677" y="3696020"/>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FEBF7"/>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17" name="Rounded Rectangle 14">
                <a:extLst>
                  <a:ext uri="{FF2B5EF4-FFF2-40B4-BE49-F238E27FC236}">
                    <a16:creationId xmlns:a16="http://schemas.microsoft.com/office/drawing/2014/main" id="{3513F0BC-D38D-B4B9-C242-32C1CC1844A0}"/>
                  </a:ext>
                </a:extLst>
              </p:cNvPr>
              <p:cNvSpPr/>
              <p:nvPr/>
            </p:nvSpPr>
            <p:spPr>
              <a:xfrm>
                <a:off x="299677" y="3696020"/>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0" name="Group 29">
              <a:extLst>
                <a:ext uri="{FF2B5EF4-FFF2-40B4-BE49-F238E27FC236}">
                  <a16:creationId xmlns:a16="http://schemas.microsoft.com/office/drawing/2014/main" id="{03162185-CFBC-4953-AE78-04D7516C3DC8}"/>
                </a:ext>
              </a:extLst>
            </p:cNvPr>
            <p:cNvGrpSpPr/>
            <p:nvPr/>
          </p:nvGrpSpPr>
          <p:grpSpPr>
            <a:xfrm>
              <a:off x="4917771" y="2924528"/>
              <a:ext cx="1086330" cy="374597"/>
              <a:chOff x="299677" y="4295374"/>
              <a:chExt cx="1448440" cy="499462"/>
            </a:xfrm>
          </p:grpSpPr>
          <p:sp>
            <p:nvSpPr>
              <p:cNvPr id="8714" name="Rounded Rectangle 16">
                <a:extLst>
                  <a:ext uri="{FF2B5EF4-FFF2-40B4-BE49-F238E27FC236}">
                    <a16:creationId xmlns:a16="http://schemas.microsoft.com/office/drawing/2014/main" id="{2694C88D-9405-6CA1-0B7A-88CC4182D1AE}"/>
                  </a:ext>
                </a:extLst>
              </p:cNvPr>
              <p:cNvSpPr/>
              <p:nvPr/>
            </p:nvSpPr>
            <p:spPr>
              <a:xfrm>
                <a:off x="299677" y="4295374"/>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A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15" name="Rounded Rectangle 17">
                <a:extLst>
                  <a:ext uri="{FF2B5EF4-FFF2-40B4-BE49-F238E27FC236}">
                    <a16:creationId xmlns:a16="http://schemas.microsoft.com/office/drawing/2014/main" id="{C31AAC90-7972-D7C0-AB41-234B43191349}"/>
                  </a:ext>
                </a:extLst>
              </p:cNvPr>
              <p:cNvSpPr/>
              <p:nvPr/>
            </p:nvSpPr>
            <p:spPr>
              <a:xfrm>
                <a:off x="299677" y="4295374"/>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1" name="Group 30">
              <a:extLst>
                <a:ext uri="{FF2B5EF4-FFF2-40B4-BE49-F238E27FC236}">
                  <a16:creationId xmlns:a16="http://schemas.microsoft.com/office/drawing/2014/main" id="{CED4AF92-3FC3-444A-786C-444ED1F2B611}"/>
                </a:ext>
              </a:extLst>
            </p:cNvPr>
            <p:cNvGrpSpPr/>
            <p:nvPr/>
          </p:nvGrpSpPr>
          <p:grpSpPr>
            <a:xfrm>
              <a:off x="4917771" y="3374044"/>
              <a:ext cx="1086330" cy="374597"/>
              <a:chOff x="299677" y="4894729"/>
              <a:chExt cx="1448440" cy="499462"/>
            </a:xfrm>
          </p:grpSpPr>
          <p:sp>
            <p:nvSpPr>
              <p:cNvPr id="8712" name="Rounded Rectangle 19">
                <a:extLst>
                  <a:ext uri="{FF2B5EF4-FFF2-40B4-BE49-F238E27FC236}">
                    <a16:creationId xmlns:a16="http://schemas.microsoft.com/office/drawing/2014/main" id="{BEE36059-52FC-69FF-260C-CF3110A78633}"/>
                  </a:ext>
                </a:extLst>
              </p:cNvPr>
              <p:cNvSpPr/>
              <p:nvPr/>
            </p:nvSpPr>
            <p:spPr>
              <a:xfrm>
                <a:off x="299677" y="4894729"/>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3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13" name="Rounded Rectangle 20">
                <a:extLst>
                  <a:ext uri="{FF2B5EF4-FFF2-40B4-BE49-F238E27FC236}">
                    <a16:creationId xmlns:a16="http://schemas.microsoft.com/office/drawing/2014/main" id="{B7C2FC17-0649-7706-8FD3-F96A1E22545D}"/>
                  </a:ext>
                </a:extLst>
              </p:cNvPr>
              <p:cNvSpPr/>
              <p:nvPr/>
            </p:nvSpPr>
            <p:spPr>
              <a:xfrm>
                <a:off x="299677" y="4894729"/>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2" name="Group 31">
              <a:extLst>
                <a:ext uri="{FF2B5EF4-FFF2-40B4-BE49-F238E27FC236}">
                  <a16:creationId xmlns:a16="http://schemas.microsoft.com/office/drawing/2014/main" id="{6805D2C5-CCA0-331E-3968-69E2EF5F2FAE}"/>
                </a:ext>
              </a:extLst>
            </p:cNvPr>
            <p:cNvGrpSpPr/>
            <p:nvPr/>
          </p:nvGrpSpPr>
          <p:grpSpPr>
            <a:xfrm>
              <a:off x="6079020" y="452191"/>
              <a:ext cx="1048871" cy="299677"/>
              <a:chOff x="1848010" y="998924"/>
              <a:chExt cx="1398494" cy="399569"/>
            </a:xfrm>
          </p:grpSpPr>
          <p:sp>
            <p:nvSpPr>
              <p:cNvPr id="8710" name="Rounded Rectangle 22">
                <a:extLst>
                  <a:ext uri="{FF2B5EF4-FFF2-40B4-BE49-F238E27FC236}">
                    <a16:creationId xmlns:a16="http://schemas.microsoft.com/office/drawing/2014/main" id="{ED81DF92-4A87-F44A-AD00-C367423010A1}"/>
                  </a:ext>
                </a:extLst>
              </p:cNvPr>
              <p:cNvSpPr/>
              <p:nvPr/>
            </p:nvSpPr>
            <p:spPr>
              <a:xfrm>
                <a:off x="1848010" y="998924"/>
                <a:ext cx="1398494" cy="399569"/>
              </a:xfrm>
              <a:custGeom>
                <a:avLst/>
                <a:gdLst/>
                <a:ahLst/>
                <a:cxnLst/>
                <a:rect l="0" t="0" r="0" b="0"/>
                <a:pathLst>
                  <a:path w="1398494" h="399569">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299677"/>
                    </a:moveTo>
                    <a:lnTo>
                      <a:pt x="0" y="299677"/>
                    </a:lnTo>
                    <a:lnTo>
                      <a:pt x="0" y="99892"/>
                    </a:lnTo>
                    <a:lnTo>
                      <a:pt x="1398494"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298601" y="299677"/>
                    </a:lnTo>
                    <a:lnTo>
                      <a:pt x="1298601" y="399569"/>
                    </a:lnTo>
                    <a:close/>
                    <a:moveTo>
                      <a:pt x="1298601" y="399569"/>
                    </a:moveTo>
                    <a:lnTo>
                      <a:pt x="1298601" y="299677"/>
                    </a:lnTo>
                    <a:lnTo>
                      <a:pt x="1398494" y="299677"/>
                    </a:lnTo>
                    <a:lnTo>
                      <a:pt x="1398494" y="349623"/>
                    </a:lnTo>
                    <a:cubicBezTo>
                      <a:pt x="1398494" y="377207"/>
                      <a:pt x="1376132" y="399569"/>
                      <a:pt x="1348547"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DM Sans" pitchFamily="2" charset="77"/>
                  <a:cs typeface="Arial"/>
                  <a:sym typeface="Arial"/>
                </a:endParaRPr>
              </a:p>
            </p:txBody>
          </p:sp>
          <p:sp>
            <p:nvSpPr>
              <p:cNvPr id="8711" name="Rounded Rectangle 23">
                <a:extLst>
                  <a:ext uri="{FF2B5EF4-FFF2-40B4-BE49-F238E27FC236}">
                    <a16:creationId xmlns:a16="http://schemas.microsoft.com/office/drawing/2014/main" id="{3ADC948D-3F33-1ED9-D20F-46E27EC61ACF}"/>
                  </a:ext>
                </a:extLst>
              </p:cNvPr>
              <p:cNvSpPr/>
              <p:nvPr/>
            </p:nvSpPr>
            <p:spPr>
              <a:xfrm>
                <a:off x="1848010" y="998924"/>
                <a:ext cx="1398494" cy="399569"/>
              </a:xfrm>
              <a:custGeom>
                <a:avLst/>
                <a:gdLst/>
                <a:ahLst/>
                <a:cxnLst/>
                <a:rect l="0" t="0" r="0" b="0"/>
                <a:pathLst>
                  <a:path w="1398494" h="399569">
                    <a:moveTo>
                      <a:pt x="0" y="99892"/>
                    </a:moveTo>
                    <a:lnTo>
                      <a:pt x="0" y="49946"/>
                    </a:lnTo>
                    <a:cubicBezTo>
                      <a:pt x="0" y="22361"/>
                      <a:pt x="22361" y="0"/>
                      <a:pt x="49946" y="0"/>
                    </a:cubicBezTo>
                    <a:lnTo>
                      <a:pt x="99892" y="0"/>
                    </a:lnTo>
                    <a:moveTo>
                      <a:pt x="1398494" y="99892"/>
                    </a:moveTo>
                    <a:lnTo>
                      <a:pt x="1398494" y="299677"/>
                    </a:lnTo>
                    <a:moveTo>
                      <a:pt x="0" y="299677"/>
                    </a:moveTo>
                    <a:lnTo>
                      <a:pt x="0" y="99892"/>
                    </a:lnTo>
                    <a:moveTo>
                      <a:pt x="99892" y="0"/>
                    </a:moveTo>
                    <a:lnTo>
                      <a:pt x="1298601" y="0"/>
                    </a:lnTo>
                    <a:moveTo>
                      <a:pt x="99892" y="399569"/>
                    </a:moveTo>
                    <a:lnTo>
                      <a:pt x="49946" y="399569"/>
                    </a:lnTo>
                    <a:cubicBezTo>
                      <a:pt x="22361" y="399569"/>
                      <a:pt x="0" y="377207"/>
                      <a:pt x="0" y="349623"/>
                    </a:cubicBezTo>
                    <a:lnTo>
                      <a:pt x="0" y="299677"/>
                    </a:lnTo>
                    <a:moveTo>
                      <a:pt x="1298601" y="0"/>
                    </a:moveTo>
                    <a:lnTo>
                      <a:pt x="1348547" y="0"/>
                    </a:lnTo>
                    <a:cubicBezTo>
                      <a:pt x="1376132" y="0"/>
                      <a:pt x="1398494" y="22361"/>
                      <a:pt x="1398494" y="49946"/>
                    </a:cubicBezTo>
                    <a:lnTo>
                      <a:pt x="1398494" y="99892"/>
                    </a:lnTo>
                    <a:moveTo>
                      <a:pt x="1298601" y="399569"/>
                    </a:moveTo>
                    <a:lnTo>
                      <a:pt x="99892" y="399569"/>
                    </a:lnTo>
                    <a:moveTo>
                      <a:pt x="1398494" y="299677"/>
                    </a:moveTo>
                    <a:lnTo>
                      <a:pt x="1398494" y="349623"/>
                    </a:lnTo>
                    <a:cubicBezTo>
                      <a:pt x="1398494" y="377207"/>
                      <a:pt x="1376132" y="399569"/>
                      <a:pt x="1348547" y="399569"/>
                    </a:cubicBezTo>
                    <a:lnTo>
                      <a:pt x="1298601" y="399569"/>
                    </a:lnTo>
                  </a:path>
                </a:pathLst>
              </a:custGeom>
              <a:noFill/>
              <a:ln w="12486">
                <a:solidFill>
                  <a:srgbClr val="A3A3A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3" name="Group 32">
              <a:extLst>
                <a:ext uri="{FF2B5EF4-FFF2-40B4-BE49-F238E27FC236}">
                  <a16:creationId xmlns:a16="http://schemas.microsoft.com/office/drawing/2014/main" id="{2F437271-DB89-ECE4-9250-E46C18500A83}"/>
                </a:ext>
              </a:extLst>
            </p:cNvPr>
            <p:cNvGrpSpPr/>
            <p:nvPr/>
          </p:nvGrpSpPr>
          <p:grpSpPr>
            <a:xfrm>
              <a:off x="6079020" y="826787"/>
              <a:ext cx="1048871" cy="374597"/>
              <a:chOff x="1848010" y="1498386"/>
              <a:chExt cx="1398494" cy="499462"/>
            </a:xfrm>
          </p:grpSpPr>
          <p:sp>
            <p:nvSpPr>
              <p:cNvPr id="8708" name="Rounded Rectangle 25">
                <a:extLst>
                  <a:ext uri="{FF2B5EF4-FFF2-40B4-BE49-F238E27FC236}">
                    <a16:creationId xmlns:a16="http://schemas.microsoft.com/office/drawing/2014/main" id="{EF8D2E13-7F85-E857-7846-AEA20EA505F5}"/>
                  </a:ext>
                </a:extLst>
              </p:cNvPr>
              <p:cNvSpPr/>
              <p:nvPr/>
            </p:nvSpPr>
            <p:spPr>
              <a:xfrm>
                <a:off x="1848010" y="1498386"/>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FFBDA"/>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09" name="Rounded Rectangle 26">
                <a:extLst>
                  <a:ext uri="{FF2B5EF4-FFF2-40B4-BE49-F238E27FC236}">
                    <a16:creationId xmlns:a16="http://schemas.microsoft.com/office/drawing/2014/main" id="{F849C40F-9430-F9F0-C32F-23DA42B98807}"/>
                  </a:ext>
                </a:extLst>
              </p:cNvPr>
              <p:cNvSpPr/>
              <p:nvPr/>
            </p:nvSpPr>
            <p:spPr>
              <a:xfrm>
                <a:off x="1848010" y="1498386"/>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4" name="Group 33">
              <a:extLst>
                <a:ext uri="{FF2B5EF4-FFF2-40B4-BE49-F238E27FC236}">
                  <a16:creationId xmlns:a16="http://schemas.microsoft.com/office/drawing/2014/main" id="{C94A4720-ABAE-48B9-FD50-44EE2E6DF26D}"/>
                </a:ext>
              </a:extLst>
            </p:cNvPr>
            <p:cNvGrpSpPr/>
            <p:nvPr/>
          </p:nvGrpSpPr>
          <p:grpSpPr>
            <a:xfrm>
              <a:off x="6079020" y="1276304"/>
              <a:ext cx="1048871" cy="524435"/>
              <a:chOff x="1848010" y="2097741"/>
              <a:chExt cx="1398494" cy="699247"/>
            </a:xfrm>
          </p:grpSpPr>
          <p:sp>
            <p:nvSpPr>
              <p:cNvPr id="8706" name="Rounded Rectangle 28">
                <a:extLst>
                  <a:ext uri="{FF2B5EF4-FFF2-40B4-BE49-F238E27FC236}">
                    <a16:creationId xmlns:a16="http://schemas.microsoft.com/office/drawing/2014/main" id="{7166CA29-7879-534F-1C47-CC4E5164185E}"/>
                  </a:ext>
                </a:extLst>
              </p:cNvPr>
              <p:cNvSpPr/>
              <p:nvPr/>
            </p:nvSpPr>
            <p:spPr>
              <a:xfrm>
                <a:off x="1848010" y="2097741"/>
                <a:ext cx="1398494" cy="699247"/>
              </a:xfrm>
              <a:custGeom>
                <a:avLst/>
                <a:gdLst/>
                <a:ahLst/>
                <a:cxnLst/>
                <a:rect l="0" t="0" r="0" b="0"/>
                <a:pathLst>
                  <a:path w="1398494" h="699247">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599354"/>
                    </a:moveTo>
                    <a:lnTo>
                      <a:pt x="0" y="599354"/>
                    </a:lnTo>
                    <a:lnTo>
                      <a:pt x="0" y="99892"/>
                    </a:lnTo>
                    <a:lnTo>
                      <a:pt x="1398494"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298601" y="599354"/>
                    </a:lnTo>
                    <a:lnTo>
                      <a:pt x="1298601" y="699247"/>
                    </a:lnTo>
                    <a:close/>
                    <a:moveTo>
                      <a:pt x="1298601" y="699247"/>
                    </a:moveTo>
                    <a:lnTo>
                      <a:pt x="1298601" y="599354"/>
                    </a:lnTo>
                    <a:lnTo>
                      <a:pt x="1398494" y="599354"/>
                    </a:lnTo>
                    <a:lnTo>
                      <a:pt x="1398494" y="649300"/>
                    </a:lnTo>
                    <a:cubicBezTo>
                      <a:pt x="1398494" y="676885"/>
                      <a:pt x="1376132" y="699247"/>
                      <a:pt x="1348547" y="699247"/>
                    </a:cubicBezTo>
                    <a:close/>
                  </a:path>
                </a:pathLst>
              </a:custGeom>
              <a:solidFill>
                <a:srgbClr val="FFF2E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07" name="Rounded Rectangle 29">
                <a:extLst>
                  <a:ext uri="{FF2B5EF4-FFF2-40B4-BE49-F238E27FC236}">
                    <a16:creationId xmlns:a16="http://schemas.microsoft.com/office/drawing/2014/main" id="{96587F7A-7231-C1DE-A525-D6DE8BA7B9E9}"/>
                  </a:ext>
                </a:extLst>
              </p:cNvPr>
              <p:cNvSpPr/>
              <p:nvPr/>
            </p:nvSpPr>
            <p:spPr>
              <a:xfrm>
                <a:off x="1848010" y="2097741"/>
                <a:ext cx="1398494" cy="699247"/>
              </a:xfrm>
              <a:custGeom>
                <a:avLst/>
                <a:gdLst/>
                <a:ahLst/>
                <a:cxnLst/>
                <a:rect l="0" t="0" r="0" b="0"/>
                <a:pathLst>
                  <a:path w="1398494" h="699247">
                    <a:moveTo>
                      <a:pt x="0" y="99892"/>
                    </a:moveTo>
                    <a:lnTo>
                      <a:pt x="0" y="49946"/>
                    </a:lnTo>
                    <a:cubicBezTo>
                      <a:pt x="0" y="22361"/>
                      <a:pt x="22361" y="0"/>
                      <a:pt x="49946" y="0"/>
                    </a:cubicBezTo>
                    <a:lnTo>
                      <a:pt x="99892" y="0"/>
                    </a:lnTo>
                    <a:moveTo>
                      <a:pt x="1398494" y="99892"/>
                    </a:moveTo>
                    <a:lnTo>
                      <a:pt x="1398494" y="599354"/>
                    </a:lnTo>
                    <a:moveTo>
                      <a:pt x="0" y="599354"/>
                    </a:moveTo>
                    <a:lnTo>
                      <a:pt x="0" y="99892"/>
                    </a:lnTo>
                    <a:moveTo>
                      <a:pt x="99892" y="0"/>
                    </a:moveTo>
                    <a:lnTo>
                      <a:pt x="1298601" y="0"/>
                    </a:lnTo>
                    <a:moveTo>
                      <a:pt x="99892" y="699247"/>
                    </a:moveTo>
                    <a:lnTo>
                      <a:pt x="49946" y="699247"/>
                    </a:lnTo>
                    <a:cubicBezTo>
                      <a:pt x="22361" y="699247"/>
                      <a:pt x="0" y="676885"/>
                      <a:pt x="0" y="649300"/>
                    </a:cubicBezTo>
                    <a:lnTo>
                      <a:pt x="0" y="599354"/>
                    </a:lnTo>
                    <a:moveTo>
                      <a:pt x="1298601" y="0"/>
                    </a:moveTo>
                    <a:lnTo>
                      <a:pt x="1348547" y="0"/>
                    </a:lnTo>
                    <a:cubicBezTo>
                      <a:pt x="1376132" y="0"/>
                      <a:pt x="1398494" y="22361"/>
                      <a:pt x="1398494" y="49946"/>
                    </a:cubicBezTo>
                    <a:lnTo>
                      <a:pt x="1398494" y="99892"/>
                    </a:lnTo>
                    <a:moveTo>
                      <a:pt x="1298601" y="699247"/>
                    </a:moveTo>
                    <a:lnTo>
                      <a:pt x="99892" y="699247"/>
                    </a:lnTo>
                    <a:moveTo>
                      <a:pt x="1398494" y="599354"/>
                    </a:moveTo>
                    <a:lnTo>
                      <a:pt x="1398494" y="649300"/>
                    </a:lnTo>
                    <a:cubicBezTo>
                      <a:pt x="1398494" y="676885"/>
                      <a:pt x="1376132" y="699247"/>
                      <a:pt x="1348547" y="699247"/>
                    </a:cubicBezTo>
                    <a:lnTo>
                      <a:pt x="1298601" y="699247"/>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5" name="Group 34">
              <a:extLst>
                <a:ext uri="{FF2B5EF4-FFF2-40B4-BE49-F238E27FC236}">
                  <a16:creationId xmlns:a16="http://schemas.microsoft.com/office/drawing/2014/main" id="{BC839264-A799-3922-A614-761A09F22C9A}"/>
                </a:ext>
              </a:extLst>
            </p:cNvPr>
            <p:cNvGrpSpPr/>
            <p:nvPr/>
          </p:nvGrpSpPr>
          <p:grpSpPr>
            <a:xfrm>
              <a:off x="6079020" y="1875658"/>
              <a:ext cx="1048871" cy="524435"/>
              <a:chOff x="1848010" y="2896880"/>
              <a:chExt cx="1398494" cy="699247"/>
            </a:xfrm>
          </p:grpSpPr>
          <p:sp>
            <p:nvSpPr>
              <p:cNvPr id="8704" name="Rounded Rectangle 31">
                <a:extLst>
                  <a:ext uri="{FF2B5EF4-FFF2-40B4-BE49-F238E27FC236}">
                    <a16:creationId xmlns:a16="http://schemas.microsoft.com/office/drawing/2014/main" id="{50E19D31-A77E-AEA9-4AA9-DA73C5D306E5}"/>
                  </a:ext>
                </a:extLst>
              </p:cNvPr>
              <p:cNvSpPr/>
              <p:nvPr/>
            </p:nvSpPr>
            <p:spPr>
              <a:xfrm>
                <a:off x="1848010" y="2896880"/>
                <a:ext cx="1398494" cy="699247"/>
              </a:xfrm>
              <a:custGeom>
                <a:avLst/>
                <a:gdLst/>
                <a:ahLst/>
                <a:cxnLst/>
                <a:rect l="0" t="0" r="0" b="0"/>
                <a:pathLst>
                  <a:path w="1398494" h="699247">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599354"/>
                    </a:moveTo>
                    <a:lnTo>
                      <a:pt x="0" y="599354"/>
                    </a:lnTo>
                    <a:lnTo>
                      <a:pt x="0" y="99892"/>
                    </a:lnTo>
                    <a:lnTo>
                      <a:pt x="1398494"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298601" y="599354"/>
                    </a:lnTo>
                    <a:lnTo>
                      <a:pt x="1298601" y="699247"/>
                    </a:lnTo>
                    <a:close/>
                    <a:moveTo>
                      <a:pt x="1298601" y="699247"/>
                    </a:moveTo>
                    <a:lnTo>
                      <a:pt x="1298601" y="599354"/>
                    </a:lnTo>
                    <a:lnTo>
                      <a:pt x="1398494" y="599354"/>
                    </a:lnTo>
                    <a:lnTo>
                      <a:pt x="1398494" y="649300"/>
                    </a:lnTo>
                    <a:cubicBezTo>
                      <a:pt x="1398494" y="676885"/>
                      <a:pt x="1376132" y="699247"/>
                      <a:pt x="1348547" y="699247"/>
                    </a:cubicBezTo>
                    <a:close/>
                  </a:path>
                </a:pathLst>
              </a:custGeom>
              <a:solidFill>
                <a:srgbClr val="FFECE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05" name="Rounded Rectangle 32">
                <a:extLst>
                  <a:ext uri="{FF2B5EF4-FFF2-40B4-BE49-F238E27FC236}">
                    <a16:creationId xmlns:a16="http://schemas.microsoft.com/office/drawing/2014/main" id="{EABBB84B-D4E6-99B7-386E-7B9EE8C63269}"/>
                  </a:ext>
                </a:extLst>
              </p:cNvPr>
              <p:cNvSpPr/>
              <p:nvPr/>
            </p:nvSpPr>
            <p:spPr>
              <a:xfrm>
                <a:off x="1848010" y="2896880"/>
                <a:ext cx="1398494" cy="699247"/>
              </a:xfrm>
              <a:custGeom>
                <a:avLst/>
                <a:gdLst/>
                <a:ahLst/>
                <a:cxnLst/>
                <a:rect l="0" t="0" r="0" b="0"/>
                <a:pathLst>
                  <a:path w="1398494" h="699247">
                    <a:moveTo>
                      <a:pt x="0" y="99892"/>
                    </a:moveTo>
                    <a:lnTo>
                      <a:pt x="0" y="49946"/>
                    </a:lnTo>
                    <a:cubicBezTo>
                      <a:pt x="0" y="22361"/>
                      <a:pt x="22361" y="0"/>
                      <a:pt x="49946" y="0"/>
                    </a:cubicBezTo>
                    <a:lnTo>
                      <a:pt x="99892" y="0"/>
                    </a:lnTo>
                    <a:moveTo>
                      <a:pt x="1398494" y="99892"/>
                    </a:moveTo>
                    <a:lnTo>
                      <a:pt x="1398494" y="599354"/>
                    </a:lnTo>
                    <a:moveTo>
                      <a:pt x="0" y="599354"/>
                    </a:moveTo>
                    <a:lnTo>
                      <a:pt x="0" y="99892"/>
                    </a:lnTo>
                    <a:moveTo>
                      <a:pt x="99892" y="0"/>
                    </a:moveTo>
                    <a:lnTo>
                      <a:pt x="1298601" y="0"/>
                    </a:lnTo>
                    <a:moveTo>
                      <a:pt x="99892" y="699247"/>
                    </a:moveTo>
                    <a:lnTo>
                      <a:pt x="49946" y="699247"/>
                    </a:lnTo>
                    <a:cubicBezTo>
                      <a:pt x="22361" y="699247"/>
                      <a:pt x="0" y="676885"/>
                      <a:pt x="0" y="649300"/>
                    </a:cubicBezTo>
                    <a:lnTo>
                      <a:pt x="0" y="599354"/>
                    </a:lnTo>
                    <a:moveTo>
                      <a:pt x="1298601" y="0"/>
                    </a:moveTo>
                    <a:lnTo>
                      <a:pt x="1348547" y="0"/>
                    </a:lnTo>
                    <a:cubicBezTo>
                      <a:pt x="1376132" y="0"/>
                      <a:pt x="1398494" y="22361"/>
                      <a:pt x="1398494" y="49946"/>
                    </a:cubicBezTo>
                    <a:lnTo>
                      <a:pt x="1398494" y="99892"/>
                    </a:lnTo>
                    <a:moveTo>
                      <a:pt x="1298601" y="699247"/>
                    </a:moveTo>
                    <a:lnTo>
                      <a:pt x="99892" y="699247"/>
                    </a:lnTo>
                    <a:moveTo>
                      <a:pt x="1398494" y="599354"/>
                    </a:moveTo>
                    <a:lnTo>
                      <a:pt x="1398494" y="649300"/>
                    </a:lnTo>
                    <a:cubicBezTo>
                      <a:pt x="1398494" y="676885"/>
                      <a:pt x="1376132" y="699247"/>
                      <a:pt x="1348547" y="699247"/>
                    </a:cubicBezTo>
                    <a:lnTo>
                      <a:pt x="1298601" y="699247"/>
                    </a:lnTo>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6" name="Group 35">
              <a:extLst>
                <a:ext uri="{FF2B5EF4-FFF2-40B4-BE49-F238E27FC236}">
                  <a16:creationId xmlns:a16="http://schemas.microsoft.com/office/drawing/2014/main" id="{B4DD6FC7-0000-19D5-8806-659706759E28}"/>
                </a:ext>
              </a:extLst>
            </p:cNvPr>
            <p:cNvGrpSpPr/>
            <p:nvPr/>
          </p:nvGrpSpPr>
          <p:grpSpPr>
            <a:xfrm>
              <a:off x="6079020" y="2475013"/>
              <a:ext cx="1048871" cy="374597"/>
              <a:chOff x="1848010" y="3696020"/>
              <a:chExt cx="1398494" cy="499462"/>
            </a:xfrm>
          </p:grpSpPr>
          <p:sp>
            <p:nvSpPr>
              <p:cNvPr id="62" name="Rounded Rectangle 34">
                <a:extLst>
                  <a:ext uri="{FF2B5EF4-FFF2-40B4-BE49-F238E27FC236}">
                    <a16:creationId xmlns:a16="http://schemas.microsoft.com/office/drawing/2014/main" id="{04A870E9-2620-CFF6-8584-D48E9C629678}"/>
                  </a:ext>
                </a:extLst>
              </p:cNvPr>
              <p:cNvSpPr/>
              <p:nvPr/>
            </p:nvSpPr>
            <p:spPr>
              <a:xfrm>
                <a:off x="1848010" y="3696020"/>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FEBF7"/>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63" name="Rounded Rectangle 35">
                <a:extLst>
                  <a:ext uri="{FF2B5EF4-FFF2-40B4-BE49-F238E27FC236}">
                    <a16:creationId xmlns:a16="http://schemas.microsoft.com/office/drawing/2014/main" id="{B283202B-53B7-41C6-DDD5-C4569BF2EAD0}"/>
                  </a:ext>
                </a:extLst>
              </p:cNvPr>
              <p:cNvSpPr/>
              <p:nvPr/>
            </p:nvSpPr>
            <p:spPr>
              <a:xfrm>
                <a:off x="1848010" y="3696020"/>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7" name="Group 36">
              <a:extLst>
                <a:ext uri="{FF2B5EF4-FFF2-40B4-BE49-F238E27FC236}">
                  <a16:creationId xmlns:a16="http://schemas.microsoft.com/office/drawing/2014/main" id="{33BED500-81F4-21D2-6416-AB0C13FA2B2D}"/>
                </a:ext>
              </a:extLst>
            </p:cNvPr>
            <p:cNvGrpSpPr/>
            <p:nvPr/>
          </p:nvGrpSpPr>
          <p:grpSpPr>
            <a:xfrm>
              <a:off x="6079020" y="2924528"/>
              <a:ext cx="1048871" cy="374597"/>
              <a:chOff x="1848010" y="4295374"/>
              <a:chExt cx="1398494" cy="499462"/>
            </a:xfrm>
          </p:grpSpPr>
          <p:sp>
            <p:nvSpPr>
              <p:cNvPr id="60" name="Rounded Rectangle 37">
                <a:extLst>
                  <a:ext uri="{FF2B5EF4-FFF2-40B4-BE49-F238E27FC236}">
                    <a16:creationId xmlns:a16="http://schemas.microsoft.com/office/drawing/2014/main" id="{B89E5A8A-71FE-4C3D-8527-1174D36B4F91}"/>
                  </a:ext>
                </a:extLst>
              </p:cNvPr>
              <p:cNvSpPr/>
              <p:nvPr/>
            </p:nvSpPr>
            <p:spPr>
              <a:xfrm>
                <a:off x="1848010" y="4295374"/>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A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61" name="Rounded Rectangle 38">
                <a:extLst>
                  <a:ext uri="{FF2B5EF4-FFF2-40B4-BE49-F238E27FC236}">
                    <a16:creationId xmlns:a16="http://schemas.microsoft.com/office/drawing/2014/main" id="{1F9D599E-B89D-4323-2F42-21F8F9DD6D8D}"/>
                  </a:ext>
                </a:extLst>
              </p:cNvPr>
              <p:cNvSpPr/>
              <p:nvPr/>
            </p:nvSpPr>
            <p:spPr>
              <a:xfrm>
                <a:off x="1848010" y="4295374"/>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8" name="Group 37">
              <a:extLst>
                <a:ext uri="{FF2B5EF4-FFF2-40B4-BE49-F238E27FC236}">
                  <a16:creationId xmlns:a16="http://schemas.microsoft.com/office/drawing/2014/main" id="{B767A73D-A741-CBFC-FB5A-5ED9039A727C}"/>
                </a:ext>
              </a:extLst>
            </p:cNvPr>
            <p:cNvGrpSpPr/>
            <p:nvPr/>
          </p:nvGrpSpPr>
          <p:grpSpPr>
            <a:xfrm>
              <a:off x="6079020" y="3374044"/>
              <a:ext cx="1048871" cy="374597"/>
              <a:chOff x="1848010" y="4894729"/>
              <a:chExt cx="1398494" cy="499462"/>
            </a:xfrm>
          </p:grpSpPr>
          <p:sp>
            <p:nvSpPr>
              <p:cNvPr id="58" name="Rounded Rectangle 40">
                <a:extLst>
                  <a:ext uri="{FF2B5EF4-FFF2-40B4-BE49-F238E27FC236}">
                    <a16:creationId xmlns:a16="http://schemas.microsoft.com/office/drawing/2014/main" id="{D9F0C5BC-2F4E-AE95-9F6A-88AA1199A548}"/>
                  </a:ext>
                </a:extLst>
              </p:cNvPr>
              <p:cNvSpPr/>
              <p:nvPr/>
            </p:nvSpPr>
            <p:spPr>
              <a:xfrm>
                <a:off x="1848010" y="4894729"/>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3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9" name="Rounded Rectangle 41">
                <a:extLst>
                  <a:ext uri="{FF2B5EF4-FFF2-40B4-BE49-F238E27FC236}">
                    <a16:creationId xmlns:a16="http://schemas.microsoft.com/office/drawing/2014/main" id="{4050FA1A-6B34-1131-67E7-FF1ABAB6F8DE}"/>
                  </a:ext>
                </a:extLst>
              </p:cNvPr>
              <p:cNvSpPr/>
              <p:nvPr/>
            </p:nvSpPr>
            <p:spPr>
              <a:xfrm>
                <a:off x="1848010" y="4894729"/>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sp>
          <p:nvSpPr>
            <p:cNvPr id="39" name="TextBox 38">
              <a:extLst>
                <a:ext uri="{FF2B5EF4-FFF2-40B4-BE49-F238E27FC236}">
                  <a16:creationId xmlns:a16="http://schemas.microsoft.com/office/drawing/2014/main" id="{71EED8F1-C440-117E-D5B1-FD4F5FB5C387}"/>
                </a:ext>
              </a:extLst>
            </p:cNvPr>
            <p:cNvSpPr txBox="1"/>
            <p:nvPr/>
          </p:nvSpPr>
          <p:spPr>
            <a:xfrm>
              <a:off x="5267394" y="1443362"/>
              <a:ext cx="682948" cy="275475"/>
            </a:xfrm>
            <a:prstGeom prst="rect">
              <a:avLst/>
            </a:prstGeom>
            <a:noFill/>
            <a:ln>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DE8431"/>
                  </a:solidFill>
                  <a:effectLst/>
                  <a:uLnTx/>
                  <a:uFillTx/>
                  <a:latin typeface="DM Sans" pitchFamily="2" charset="77"/>
                  <a:cs typeface="Arial"/>
                  <a:sym typeface="Arial"/>
                </a:rPr>
                <a:t>Constraints &amp; </a:t>
              </a:r>
              <a:r>
                <a:rPr kumimoji="0" sz="1000" b="1" i="0" u="none" strike="noStrike" kern="0" cap="none" spc="0" normalizeH="0" baseline="0" noProof="0" dirty="0">
                  <a:ln>
                    <a:noFill/>
                  </a:ln>
                  <a:solidFill>
                    <a:srgbClr val="DE8431"/>
                  </a:solidFill>
                  <a:effectLst/>
                  <a:uLnTx/>
                  <a:uFillTx/>
                  <a:latin typeface="DM Sans" pitchFamily="2" charset="77"/>
                  <a:cs typeface="Arial"/>
                  <a:sym typeface="Arial"/>
                </a:rPr>
                <a:t>Context</a:t>
              </a:r>
            </a:p>
          </p:txBody>
        </p:sp>
        <p:sp>
          <p:nvSpPr>
            <p:cNvPr id="40" name="TextBox 39">
              <a:extLst>
                <a:ext uri="{FF2B5EF4-FFF2-40B4-BE49-F238E27FC236}">
                  <a16:creationId xmlns:a16="http://schemas.microsoft.com/office/drawing/2014/main" id="{B4FCEAA6-B58C-42BB-F9C6-DEB19BBBACAE}"/>
                </a:ext>
              </a:extLst>
            </p:cNvPr>
            <p:cNvSpPr txBox="1"/>
            <p:nvPr/>
          </p:nvSpPr>
          <p:spPr>
            <a:xfrm>
              <a:off x="6243642" y="1363711"/>
              <a:ext cx="783382" cy="33057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Describe
background, goals,
and conditions.</a:t>
              </a:r>
            </a:p>
          </p:txBody>
        </p:sp>
        <p:sp>
          <p:nvSpPr>
            <p:cNvPr id="41" name="TextBox 40">
              <a:extLst>
                <a:ext uri="{FF2B5EF4-FFF2-40B4-BE49-F238E27FC236}">
                  <a16:creationId xmlns:a16="http://schemas.microsoft.com/office/drawing/2014/main" id="{2941EEC7-B610-F1AB-CCF4-C534C3ACE4A6}"/>
                </a:ext>
              </a:extLst>
            </p:cNvPr>
            <p:cNvSpPr txBox="1"/>
            <p:nvPr/>
          </p:nvSpPr>
          <p:spPr>
            <a:xfrm>
              <a:off x="6283501" y="1984124"/>
              <a:ext cx="639905" cy="33057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Include sample
responses or
references.</a:t>
              </a:r>
            </a:p>
          </p:txBody>
        </p:sp>
        <p:sp>
          <p:nvSpPr>
            <p:cNvPr id="42" name="TextBox 41">
              <a:extLst>
                <a:ext uri="{FF2B5EF4-FFF2-40B4-BE49-F238E27FC236}">
                  <a16:creationId xmlns:a16="http://schemas.microsoft.com/office/drawing/2014/main" id="{9D9A85DB-BD34-173D-49F3-50F6C5B9EA18}"/>
                </a:ext>
              </a:extLst>
            </p:cNvPr>
            <p:cNvSpPr txBox="1"/>
            <p:nvPr/>
          </p:nvSpPr>
          <p:spPr>
            <a:xfrm>
              <a:off x="5267394" y="2072322"/>
              <a:ext cx="538038"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E55753"/>
                  </a:solidFill>
                  <a:effectLst/>
                  <a:uLnTx/>
                  <a:uFillTx/>
                  <a:latin typeface="DM Sans" pitchFamily="2" charset="77"/>
                  <a:cs typeface="Arial"/>
                  <a:sym typeface="Arial"/>
                </a:rPr>
                <a:t>Examples</a:t>
              </a:r>
            </a:p>
          </p:txBody>
        </p:sp>
        <p:sp>
          <p:nvSpPr>
            <p:cNvPr id="43" name="TextBox 42">
              <a:extLst>
                <a:ext uri="{FF2B5EF4-FFF2-40B4-BE49-F238E27FC236}">
                  <a16:creationId xmlns:a16="http://schemas.microsoft.com/office/drawing/2014/main" id="{2C109A85-ED21-7D77-D4FA-88F1AB9C6621}"/>
                </a:ext>
              </a:extLst>
            </p:cNvPr>
            <p:cNvSpPr txBox="1"/>
            <p:nvPr/>
          </p:nvSpPr>
          <p:spPr>
            <a:xfrm>
              <a:off x="6271398" y="896087"/>
              <a:ext cx="733165" cy="22038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Clearly state the
desired AI action.</a:t>
              </a:r>
            </a:p>
          </p:txBody>
        </p:sp>
        <p:sp>
          <p:nvSpPr>
            <p:cNvPr id="44" name="TextBox 43">
              <a:extLst>
                <a:ext uri="{FF2B5EF4-FFF2-40B4-BE49-F238E27FC236}">
                  <a16:creationId xmlns:a16="http://schemas.microsoft.com/office/drawing/2014/main" id="{02B9B5C5-FF3B-A257-6ECF-01B741BBDAB2}"/>
                </a:ext>
              </a:extLst>
            </p:cNvPr>
            <p:cNvSpPr txBox="1"/>
            <p:nvPr/>
          </p:nvSpPr>
          <p:spPr>
            <a:xfrm>
              <a:off x="5267395" y="2596757"/>
              <a:ext cx="450516"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DE58A9"/>
                  </a:solidFill>
                  <a:effectLst/>
                  <a:uLnTx/>
                  <a:uFillTx/>
                  <a:latin typeface="DM Sans" pitchFamily="2" charset="77"/>
                  <a:cs typeface="Arial"/>
                  <a:sym typeface="Arial"/>
                </a:rPr>
                <a:t>Persona</a:t>
              </a:r>
            </a:p>
          </p:txBody>
        </p:sp>
        <p:sp>
          <p:nvSpPr>
            <p:cNvPr id="45" name="TextBox 44">
              <a:extLst>
                <a:ext uri="{FF2B5EF4-FFF2-40B4-BE49-F238E27FC236}">
                  <a16:creationId xmlns:a16="http://schemas.microsoft.com/office/drawing/2014/main" id="{B0D98DBD-C087-1028-E8F2-B868765E45E8}"/>
                </a:ext>
              </a:extLst>
            </p:cNvPr>
            <p:cNvSpPr txBox="1"/>
            <p:nvPr/>
          </p:nvSpPr>
          <p:spPr>
            <a:xfrm>
              <a:off x="5267394" y="948532"/>
              <a:ext cx="682948"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E0CB15"/>
                  </a:solidFill>
                  <a:effectLst/>
                  <a:uLnTx/>
                  <a:uFillTx/>
                  <a:latin typeface="DM Sans" pitchFamily="2" charset="77"/>
                  <a:cs typeface="Arial"/>
                  <a:sym typeface="Arial"/>
                </a:rPr>
                <a:t>Goal &amp; Task </a:t>
              </a:r>
              <a:endParaRPr kumimoji="0" sz="1000" b="1" i="0" u="none" strike="noStrike" kern="0" cap="none" spc="0" normalizeH="0" baseline="0" noProof="0" dirty="0">
                <a:ln>
                  <a:noFill/>
                </a:ln>
                <a:solidFill>
                  <a:srgbClr val="E0CB15"/>
                </a:solidFill>
                <a:effectLst/>
                <a:uLnTx/>
                <a:uFillTx/>
                <a:latin typeface="DM Sans" pitchFamily="2" charset="77"/>
                <a:cs typeface="Arial"/>
                <a:sym typeface="Arial"/>
              </a:endParaRPr>
            </a:p>
          </p:txBody>
        </p:sp>
        <p:sp>
          <p:nvSpPr>
            <p:cNvPr id="46" name="TextBox 45">
              <a:extLst>
                <a:ext uri="{FF2B5EF4-FFF2-40B4-BE49-F238E27FC236}">
                  <a16:creationId xmlns:a16="http://schemas.microsoft.com/office/drawing/2014/main" id="{34BFDE0A-62AD-ACD6-2026-96A40DCDA9A8}"/>
                </a:ext>
              </a:extLst>
            </p:cNvPr>
            <p:cNvSpPr txBox="1"/>
            <p:nvPr/>
          </p:nvSpPr>
          <p:spPr>
            <a:xfrm>
              <a:off x="6260141" y="2544787"/>
              <a:ext cx="750382" cy="22038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Assign a role or
identity to model.</a:t>
              </a:r>
            </a:p>
          </p:txBody>
        </p:sp>
        <p:sp>
          <p:nvSpPr>
            <p:cNvPr id="47" name="TextBox 46">
              <a:extLst>
                <a:ext uri="{FF2B5EF4-FFF2-40B4-BE49-F238E27FC236}">
                  <a16:creationId xmlns:a16="http://schemas.microsoft.com/office/drawing/2014/main" id="{760B3676-45B7-FBAC-6EAF-27CA64842438}"/>
                </a:ext>
              </a:extLst>
            </p:cNvPr>
            <p:cNvSpPr txBox="1"/>
            <p:nvPr/>
          </p:nvSpPr>
          <p:spPr>
            <a:xfrm>
              <a:off x="5267395" y="3046273"/>
              <a:ext cx="400300"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BA5DE5"/>
                  </a:solidFill>
                  <a:effectLst/>
                  <a:uLnTx/>
                  <a:uFillTx/>
                  <a:latin typeface="DM Sans" pitchFamily="2" charset="77"/>
                  <a:cs typeface="Arial"/>
                  <a:sym typeface="Arial"/>
                </a:rPr>
                <a:t>Format</a:t>
              </a:r>
            </a:p>
          </p:txBody>
        </p:sp>
        <p:sp>
          <p:nvSpPr>
            <p:cNvPr id="48" name="TextBox 47">
              <a:extLst>
                <a:ext uri="{FF2B5EF4-FFF2-40B4-BE49-F238E27FC236}">
                  <a16:creationId xmlns:a16="http://schemas.microsoft.com/office/drawing/2014/main" id="{50EECB8A-21FC-3ED7-0124-5B5B41A5A5E2}"/>
                </a:ext>
              </a:extLst>
            </p:cNvPr>
            <p:cNvSpPr txBox="1"/>
            <p:nvPr/>
          </p:nvSpPr>
          <p:spPr>
            <a:xfrm>
              <a:off x="6295900" y="536476"/>
              <a:ext cx="648514" cy="137737"/>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dirty="0">
                  <a:ln>
                    <a:noFill/>
                  </a:ln>
                  <a:solidFill>
                    <a:srgbClr val="696D79"/>
                  </a:solidFill>
                  <a:effectLst/>
                  <a:uLnTx/>
                  <a:uFillTx/>
                  <a:latin typeface="DM Sans" pitchFamily="2" charset="77"/>
                  <a:cs typeface="Arial"/>
                  <a:sym typeface="Arial"/>
                </a:rPr>
                <a:t>Description</a:t>
              </a:r>
            </a:p>
          </p:txBody>
        </p:sp>
        <p:sp>
          <p:nvSpPr>
            <p:cNvPr id="49" name="TextBox 48">
              <a:extLst>
                <a:ext uri="{FF2B5EF4-FFF2-40B4-BE49-F238E27FC236}">
                  <a16:creationId xmlns:a16="http://schemas.microsoft.com/office/drawing/2014/main" id="{66C8EAF1-AFA3-4366-F3C2-931649787F9D}"/>
                </a:ext>
              </a:extLst>
            </p:cNvPr>
            <p:cNvSpPr txBox="1"/>
            <p:nvPr/>
          </p:nvSpPr>
          <p:spPr>
            <a:xfrm>
              <a:off x="6207772" y="3005413"/>
              <a:ext cx="855120" cy="22038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Define the response
structure.</a:t>
              </a:r>
            </a:p>
          </p:txBody>
        </p:sp>
        <p:sp>
          <p:nvSpPr>
            <p:cNvPr id="50" name="TextBox 49">
              <a:extLst>
                <a:ext uri="{FF2B5EF4-FFF2-40B4-BE49-F238E27FC236}">
                  <a16:creationId xmlns:a16="http://schemas.microsoft.com/office/drawing/2014/main" id="{ADC9110B-1717-7FAA-94AA-DB8D26C51C69}"/>
                </a:ext>
              </a:extLst>
            </p:cNvPr>
            <p:cNvSpPr txBox="1"/>
            <p:nvPr/>
          </p:nvSpPr>
          <p:spPr>
            <a:xfrm>
              <a:off x="5181726" y="536476"/>
              <a:ext cx="662861"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696D79"/>
                  </a:solidFill>
                  <a:effectLst/>
                  <a:uLnTx/>
                  <a:uFillTx/>
                  <a:latin typeface="DM Sans" pitchFamily="2" charset="77"/>
                  <a:cs typeface="Arial"/>
                  <a:sym typeface="Arial"/>
                </a:rPr>
                <a:t>Component</a:t>
              </a:r>
              <a:endParaRPr kumimoji="0" sz="1000" b="1" i="0" u="none" strike="noStrike" kern="0" cap="none" spc="0" normalizeH="0" baseline="0" noProof="0" dirty="0">
                <a:ln>
                  <a:noFill/>
                </a:ln>
                <a:solidFill>
                  <a:srgbClr val="696D79"/>
                </a:solidFill>
                <a:effectLst/>
                <a:uLnTx/>
                <a:uFillTx/>
                <a:latin typeface="DM Sans" pitchFamily="2" charset="77"/>
                <a:cs typeface="Arial"/>
                <a:sym typeface="Arial"/>
              </a:endParaRPr>
            </a:p>
          </p:txBody>
        </p:sp>
        <p:sp>
          <p:nvSpPr>
            <p:cNvPr id="51" name="TextBox 50">
              <a:extLst>
                <a:ext uri="{FF2B5EF4-FFF2-40B4-BE49-F238E27FC236}">
                  <a16:creationId xmlns:a16="http://schemas.microsoft.com/office/drawing/2014/main" id="{41D5F8B0-27D4-E11A-EF3D-63CEB61574DC}"/>
                </a:ext>
              </a:extLst>
            </p:cNvPr>
            <p:cNvSpPr txBox="1"/>
            <p:nvPr/>
          </p:nvSpPr>
          <p:spPr>
            <a:xfrm>
              <a:off x="5267395" y="3495789"/>
              <a:ext cx="609776" cy="137737"/>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7F64EA"/>
                  </a:solidFill>
                  <a:effectLst/>
                  <a:uLnTx/>
                  <a:uFillTx/>
                  <a:latin typeface="DM Sans" pitchFamily="2" charset="77"/>
                  <a:cs typeface="Arial"/>
                  <a:sym typeface="Arial"/>
                </a:rPr>
                <a:t>Tone/Style</a:t>
              </a:r>
            </a:p>
          </p:txBody>
        </p:sp>
        <p:sp>
          <p:nvSpPr>
            <p:cNvPr id="52" name="TextBox 51">
              <a:extLst>
                <a:ext uri="{FF2B5EF4-FFF2-40B4-BE49-F238E27FC236}">
                  <a16:creationId xmlns:a16="http://schemas.microsoft.com/office/drawing/2014/main" id="{B2CC21F1-A322-5C88-1E05-79E6FC2640A1}"/>
                </a:ext>
              </a:extLst>
            </p:cNvPr>
            <p:cNvSpPr txBox="1"/>
            <p:nvPr/>
          </p:nvSpPr>
          <p:spPr>
            <a:xfrm>
              <a:off x="6267923" y="3443345"/>
              <a:ext cx="704469" cy="220380"/>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Set the tone to
match audience.</a:t>
              </a:r>
            </a:p>
          </p:txBody>
        </p:sp>
        <p:sp>
          <p:nvSpPr>
            <p:cNvPr id="53" name="Rounded Rectangle 58">
              <a:extLst>
                <a:ext uri="{FF2B5EF4-FFF2-40B4-BE49-F238E27FC236}">
                  <a16:creationId xmlns:a16="http://schemas.microsoft.com/office/drawing/2014/main" id="{975015E8-384E-30C9-45FD-0E3ABE778931}"/>
                </a:ext>
              </a:extLst>
            </p:cNvPr>
            <p:cNvSpPr/>
            <p:nvPr/>
          </p:nvSpPr>
          <p:spPr>
            <a:xfrm>
              <a:off x="4997373" y="2030179"/>
              <a:ext cx="215393" cy="215393"/>
            </a:xfrm>
            <a:custGeom>
              <a:avLst/>
              <a:gdLst/>
              <a:ahLst/>
              <a:cxnLst/>
              <a:rect l="0" t="0" r="0" b="0"/>
              <a:pathLst>
                <a:path w="287190" h="287190">
                  <a:moveTo>
                    <a:pt x="0" y="0"/>
                  </a:moveTo>
                  <a:lnTo>
                    <a:pt x="172314" y="0"/>
                  </a:lnTo>
                  <a:lnTo>
                    <a:pt x="172314" y="57438"/>
                  </a:lnTo>
                  <a:lnTo>
                    <a:pt x="0" y="57438"/>
                  </a:lnTo>
                  <a:close/>
                  <a:moveTo>
                    <a:pt x="0" y="114876"/>
                  </a:moveTo>
                  <a:lnTo>
                    <a:pt x="287190" y="114876"/>
                  </a:lnTo>
                  <a:lnTo>
                    <a:pt x="287190" y="172314"/>
                  </a:lnTo>
                  <a:lnTo>
                    <a:pt x="0" y="172314"/>
                  </a:lnTo>
                  <a:close/>
                  <a:moveTo>
                    <a:pt x="0" y="229752"/>
                  </a:moveTo>
                  <a:lnTo>
                    <a:pt x="287190" y="229752"/>
                  </a:lnTo>
                  <a:lnTo>
                    <a:pt x="287190" y="287190"/>
                  </a:lnTo>
                  <a:lnTo>
                    <a:pt x="0" y="287190"/>
                  </a:lnTo>
                  <a:close/>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4" name="Rounded Rectangle 59">
              <a:extLst>
                <a:ext uri="{FF2B5EF4-FFF2-40B4-BE49-F238E27FC236}">
                  <a16:creationId xmlns:a16="http://schemas.microsoft.com/office/drawing/2014/main" id="{2EA3BAF7-E3AB-D389-468D-CC1F341403CC}"/>
                </a:ext>
              </a:extLst>
            </p:cNvPr>
            <p:cNvSpPr/>
            <p:nvPr/>
          </p:nvSpPr>
          <p:spPr>
            <a:xfrm>
              <a:off x="4997373" y="1444873"/>
              <a:ext cx="215393" cy="187298"/>
            </a:xfrm>
            <a:custGeom>
              <a:avLst/>
              <a:gdLst/>
              <a:ahLst/>
              <a:cxnLst/>
              <a:rect l="0" t="0" r="0" b="0"/>
              <a:pathLst>
                <a:path w="287190" h="249731">
                  <a:moveTo>
                    <a:pt x="74919" y="49946"/>
                  </a:moveTo>
                  <a:lnTo>
                    <a:pt x="74919" y="12486"/>
                  </a:lnTo>
                  <a:cubicBezTo>
                    <a:pt x="74919" y="5590"/>
                    <a:pt x="80509" y="0"/>
                    <a:pt x="87405" y="0"/>
                  </a:cubicBezTo>
                  <a:lnTo>
                    <a:pt x="274704" y="0"/>
                  </a:lnTo>
                  <a:cubicBezTo>
                    <a:pt x="281600" y="0"/>
                    <a:pt x="287190" y="5590"/>
                    <a:pt x="287190" y="12486"/>
                  </a:cubicBezTo>
                  <a:lnTo>
                    <a:pt x="287190" y="237244"/>
                  </a:lnTo>
                  <a:cubicBezTo>
                    <a:pt x="287190" y="244140"/>
                    <a:pt x="281600" y="249731"/>
                    <a:pt x="274704" y="249731"/>
                  </a:cubicBezTo>
                  <a:lnTo>
                    <a:pt x="87405" y="249731"/>
                  </a:lnTo>
                  <a:cubicBezTo>
                    <a:pt x="80509" y="249731"/>
                    <a:pt x="74919" y="244140"/>
                    <a:pt x="74919" y="237244"/>
                  </a:cubicBezTo>
                  <a:lnTo>
                    <a:pt x="74919" y="199784"/>
                  </a:lnTo>
                  <a:moveTo>
                    <a:pt x="287190" y="124865"/>
                  </a:moveTo>
                  <a:lnTo>
                    <a:pt x="149838" y="124865"/>
                  </a:lnTo>
                  <a:moveTo>
                    <a:pt x="287190" y="62432"/>
                  </a:moveTo>
                  <a:lnTo>
                    <a:pt x="149838" y="62432"/>
                  </a:lnTo>
                  <a:moveTo>
                    <a:pt x="287190" y="187298"/>
                  </a:moveTo>
                  <a:lnTo>
                    <a:pt x="149838" y="187298"/>
                  </a:lnTo>
                  <a:moveTo>
                    <a:pt x="12486" y="49946"/>
                  </a:moveTo>
                  <a:cubicBezTo>
                    <a:pt x="0" y="49946"/>
                    <a:pt x="0" y="62432"/>
                    <a:pt x="0" y="62432"/>
                  </a:cubicBezTo>
                  <a:lnTo>
                    <a:pt x="0" y="187298"/>
                  </a:lnTo>
                  <a:cubicBezTo>
                    <a:pt x="0" y="199784"/>
                    <a:pt x="12486" y="199784"/>
                    <a:pt x="12486" y="199784"/>
                  </a:cubicBezTo>
                  <a:lnTo>
                    <a:pt x="137352" y="199784"/>
                  </a:lnTo>
                  <a:cubicBezTo>
                    <a:pt x="149838" y="199784"/>
                    <a:pt x="149838" y="187298"/>
                    <a:pt x="149838" y="187298"/>
                  </a:cubicBezTo>
                  <a:lnTo>
                    <a:pt x="149838" y="62432"/>
                  </a:lnTo>
                  <a:cubicBezTo>
                    <a:pt x="149838" y="49946"/>
                    <a:pt x="137352" y="49946"/>
                    <a:pt x="137352" y="49946"/>
                  </a:cubicBezTo>
                  <a:lnTo>
                    <a:pt x="12486" y="49946"/>
                  </a:lnTo>
                  <a:moveTo>
                    <a:pt x="118622" y="87405"/>
                  </a:moveTo>
                  <a:lnTo>
                    <a:pt x="99892" y="162325"/>
                  </a:lnTo>
                  <a:lnTo>
                    <a:pt x="74919" y="87405"/>
                  </a:lnTo>
                  <a:lnTo>
                    <a:pt x="49946" y="162325"/>
                  </a:lnTo>
                  <a:lnTo>
                    <a:pt x="31216" y="87405"/>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5" name="Rounded Rectangle 60">
              <a:extLst>
                <a:ext uri="{FF2B5EF4-FFF2-40B4-BE49-F238E27FC236}">
                  <a16:creationId xmlns:a16="http://schemas.microsoft.com/office/drawing/2014/main" id="{FD7C5784-E70A-41FA-BF67-95374B2DDCF1}"/>
                </a:ext>
              </a:extLst>
            </p:cNvPr>
            <p:cNvSpPr/>
            <p:nvPr/>
          </p:nvSpPr>
          <p:spPr>
            <a:xfrm>
              <a:off x="5035506" y="2554614"/>
              <a:ext cx="139172" cy="215393"/>
            </a:xfrm>
            <a:custGeom>
              <a:avLst/>
              <a:gdLst/>
              <a:ahLst/>
              <a:cxnLst/>
              <a:rect l="0" t="0" r="0" b="0"/>
              <a:pathLst>
                <a:path w="185562" h="287190">
                  <a:moveTo>
                    <a:pt x="49046" y="43702"/>
                  </a:moveTo>
                  <a:cubicBezTo>
                    <a:pt x="49046" y="19566"/>
                    <a:pt x="68613" y="0"/>
                    <a:pt x="92749" y="0"/>
                  </a:cubicBezTo>
                  <a:cubicBezTo>
                    <a:pt x="116886" y="0"/>
                    <a:pt x="136452" y="19566"/>
                    <a:pt x="136452" y="43702"/>
                  </a:cubicBezTo>
                  <a:cubicBezTo>
                    <a:pt x="136452" y="67839"/>
                    <a:pt x="116886" y="87405"/>
                    <a:pt x="92749" y="87405"/>
                  </a:cubicBezTo>
                  <a:cubicBezTo>
                    <a:pt x="68613" y="87405"/>
                    <a:pt x="49046" y="67839"/>
                    <a:pt x="49046" y="43702"/>
                  </a:cubicBezTo>
                  <a:close/>
                  <a:moveTo>
                    <a:pt x="49046" y="43702"/>
                  </a:moveTo>
                  <a:cubicBezTo>
                    <a:pt x="48584" y="58501"/>
                    <a:pt x="38410" y="71219"/>
                    <a:pt x="24073" y="74919"/>
                  </a:cubicBezTo>
                  <a:moveTo>
                    <a:pt x="161425" y="74919"/>
                  </a:moveTo>
                  <a:cubicBezTo>
                    <a:pt x="147089" y="71219"/>
                    <a:pt x="136915" y="58501"/>
                    <a:pt x="136452" y="43702"/>
                  </a:cubicBezTo>
                  <a:moveTo>
                    <a:pt x="92749" y="112378"/>
                  </a:moveTo>
                  <a:lnTo>
                    <a:pt x="92749" y="112378"/>
                  </a:lnTo>
                  <a:cubicBezTo>
                    <a:pt x="115970" y="112353"/>
                    <a:pt x="136597" y="127199"/>
                    <a:pt x="143944" y="149226"/>
                  </a:cubicBezTo>
                  <a:lnTo>
                    <a:pt x="184251" y="270146"/>
                  </a:lnTo>
                  <a:cubicBezTo>
                    <a:pt x="185562" y="274095"/>
                    <a:pt x="184897" y="278433"/>
                    <a:pt x="182464" y="281808"/>
                  </a:cubicBezTo>
                  <a:cubicBezTo>
                    <a:pt x="180030" y="285184"/>
                    <a:pt x="176125" y="287186"/>
                    <a:pt x="171964" y="287190"/>
                  </a:cubicBezTo>
                  <a:lnTo>
                    <a:pt x="13597" y="287190"/>
                  </a:lnTo>
                  <a:cubicBezTo>
                    <a:pt x="9436" y="287186"/>
                    <a:pt x="5531" y="285184"/>
                    <a:pt x="3097" y="281808"/>
                  </a:cubicBezTo>
                  <a:cubicBezTo>
                    <a:pt x="664" y="278433"/>
                    <a:pt x="0" y="274095"/>
                    <a:pt x="1310" y="270146"/>
                  </a:cubicBezTo>
                  <a:lnTo>
                    <a:pt x="41617" y="149226"/>
                  </a:lnTo>
                  <a:cubicBezTo>
                    <a:pt x="48957" y="127221"/>
                    <a:pt x="69552" y="112379"/>
                    <a:pt x="92749" y="112378"/>
                  </a:cubicBezTo>
                  <a:lnTo>
                    <a:pt x="92749" y="112378"/>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6" name="Rounded Rectangle 62">
              <a:extLst>
                <a:ext uri="{FF2B5EF4-FFF2-40B4-BE49-F238E27FC236}">
                  <a16:creationId xmlns:a16="http://schemas.microsoft.com/office/drawing/2014/main" id="{8AF7E154-4874-181E-CE16-F65BD1EB78D3}"/>
                </a:ext>
              </a:extLst>
            </p:cNvPr>
            <p:cNvSpPr/>
            <p:nvPr/>
          </p:nvSpPr>
          <p:spPr>
            <a:xfrm>
              <a:off x="4992690" y="2999448"/>
              <a:ext cx="199690" cy="215354"/>
            </a:xfrm>
            <a:custGeom>
              <a:avLst/>
              <a:gdLst/>
              <a:ahLst/>
              <a:cxnLst/>
              <a:rect l="0" t="0" r="0" b="0"/>
              <a:pathLst>
                <a:path w="266253" h="287138">
                  <a:moveTo>
                    <a:pt x="87598" y="287137"/>
                  </a:moveTo>
                  <a:lnTo>
                    <a:pt x="45897" y="287137"/>
                  </a:lnTo>
                  <a:cubicBezTo>
                    <a:pt x="39001" y="287137"/>
                    <a:pt x="33411" y="281545"/>
                    <a:pt x="33411" y="274650"/>
                  </a:cubicBezTo>
                  <a:lnTo>
                    <a:pt x="33411" y="25021"/>
                  </a:lnTo>
                  <a:cubicBezTo>
                    <a:pt x="33411" y="18125"/>
                    <a:pt x="39001" y="12535"/>
                    <a:pt x="45897" y="12535"/>
                  </a:cubicBezTo>
                  <a:lnTo>
                    <a:pt x="170768" y="12535"/>
                  </a:lnTo>
                  <a:cubicBezTo>
                    <a:pt x="174179" y="12535"/>
                    <a:pt x="177442" y="13930"/>
                    <a:pt x="179798" y="16398"/>
                  </a:cubicBezTo>
                  <a:lnTo>
                    <a:pt x="238222" y="77575"/>
                  </a:lnTo>
                  <a:cubicBezTo>
                    <a:pt x="240439" y="79898"/>
                    <a:pt x="241678" y="82986"/>
                    <a:pt x="241678" y="86198"/>
                  </a:cubicBezTo>
                  <a:lnTo>
                    <a:pt x="241678" y="154587"/>
                  </a:lnTo>
                  <a:moveTo>
                    <a:pt x="0" y="0"/>
                  </a:moveTo>
                  <a:moveTo>
                    <a:pt x="123597" y="287138"/>
                  </a:moveTo>
                  <a:lnTo>
                    <a:pt x="145339" y="200166"/>
                  </a:lnTo>
                  <a:cubicBezTo>
                    <a:pt x="146464" y="195671"/>
                    <a:pt x="150504" y="192517"/>
                    <a:pt x="155137" y="192517"/>
                  </a:cubicBezTo>
                  <a:lnTo>
                    <a:pt x="155137" y="192517"/>
                  </a:lnTo>
                  <a:cubicBezTo>
                    <a:pt x="159771" y="192517"/>
                    <a:pt x="163811" y="195671"/>
                    <a:pt x="164934" y="200166"/>
                  </a:cubicBezTo>
                  <a:lnTo>
                    <a:pt x="186677" y="287138"/>
                  </a:lnTo>
                  <a:moveTo>
                    <a:pt x="178792" y="255598"/>
                  </a:moveTo>
                  <a:lnTo>
                    <a:pt x="131482" y="255598"/>
                  </a:lnTo>
                  <a:moveTo>
                    <a:pt x="167056" y="12535"/>
                  </a:moveTo>
                  <a:lnTo>
                    <a:pt x="167056" y="90625"/>
                  </a:lnTo>
                  <a:lnTo>
                    <a:pt x="241683" y="90625"/>
                  </a:lnTo>
                  <a:moveTo>
                    <a:pt x="225311" y="197047"/>
                  </a:moveTo>
                  <a:cubicBezTo>
                    <a:pt x="229045" y="192075"/>
                    <a:pt x="234991" y="188859"/>
                    <a:pt x="241689" y="188859"/>
                  </a:cubicBezTo>
                  <a:cubicBezTo>
                    <a:pt x="252995" y="188859"/>
                    <a:pt x="262160" y="198024"/>
                    <a:pt x="262160" y="209329"/>
                  </a:cubicBezTo>
                  <a:lnTo>
                    <a:pt x="262160" y="212604"/>
                  </a:lnTo>
                  <a:cubicBezTo>
                    <a:pt x="262160" y="224363"/>
                    <a:pt x="252627" y="233894"/>
                    <a:pt x="240870" y="233894"/>
                  </a:cubicBezTo>
                  <a:lnTo>
                    <a:pt x="241689" y="233894"/>
                  </a:lnTo>
                  <a:cubicBezTo>
                    <a:pt x="255256" y="233894"/>
                    <a:pt x="266253" y="244892"/>
                    <a:pt x="266253" y="258459"/>
                  </a:cubicBezTo>
                  <a:lnTo>
                    <a:pt x="266253" y="262553"/>
                  </a:lnTo>
                  <a:cubicBezTo>
                    <a:pt x="266253" y="276120"/>
                    <a:pt x="255256" y="287118"/>
                    <a:pt x="241689" y="287118"/>
                  </a:cubicBezTo>
                  <a:cubicBezTo>
                    <a:pt x="230993" y="287118"/>
                    <a:pt x="220496" y="280281"/>
                    <a:pt x="217124" y="270740"/>
                  </a:cubicBez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7" name="Rounded Rectangle 63">
              <a:extLst>
                <a:ext uri="{FF2B5EF4-FFF2-40B4-BE49-F238E27FC236}">
                  <a16:creationId xmlns:a16="http://schemas.microsoft.com/office/drawing/2014/main" id="{0EB3C6A4-6D6B-FE54-3B47-8DCD2D2B26A7}"/>
                </a:ext>
              </a:extLst>
            </p:cNvPr>
            <p:cNvSpPr/>
            <p:nvPr/>
          </p:nvSpPr>
          <p:spPr>
            <a:xfrm>
              <a:off x="4997373" y="3453646"/>
              <a:ext cx="215393" cy="215393"/>
            </a:xfrm>
            <a:custGeom>
              <a:avLst/>
              <a:gdLst/>
              <a:ahLst/>
              <a:cxnLst/>
              <a:rect l="0" t="0" r="0" b="0"/>
              <a:pathLst>
                <a:path w="287190" h="287190">
                  <a:moveTo>
                    <a:pt x="124865" y="174811"/>
                  </a:moveTo>
                  <a:lnTo>
                    <a:pt x="99892" y="174811"/>
                  </a:lnTo>
                  <a:cubicBezTo>
                    <a:pt x="93077" y="174172"/>
                    <a:pt x="86332" y="176609"/>
                    <a:pt x="81501" y="181458"/>
                  </a:cubicBezTo>
                  <a:cubicBezTo>
                    <a:pt x="76669" y="186306"/>
                    <a:pt x="74255" y="193059"/>
                    <a:pt x="74919" y="199872"/>
                  </a:cubicBezTo>
                  <a:cubicBezTo>
                    <a:pt x="74255" y="206684"/>
                    <a:pt x="76669" y="213438"/>
                    <a:pt x="81501" y="218286"/>
                  </a:cubicBezTo>
                  <a:cubicBezTo>
                    <a:pt x="86332" y="223135"/>
                    <a:pt x="93077" y="225572"/>
                    <a:pt x="99892" y="224932"/>
                  </a:cubicBezTo>
                  <a:cubicBezTo>
                    <a:pt x="112378" y="224932"/>
                    <a:pt x="124865" y="224932"/>
                    <a:pt x="124865" y="212446"/>
                  </a:cubicBezTo>
                  <a:close/>
                  <a:moveTo>
                    <a:pt x="199784" y="143595"/>
                  </a:moveTo>
                  <a:lnTo>
                    <a:pt x="199784" y="62607"/>
                  </a:lnTo>
                  <a:lnTo>
                    <a:pt x="124865" y="112553"/>
                  </a:lnTo>
                  <a:lnTo>
                    <a:pt x="124865" y="193541"/>
                  </a:lnTo>
                  <a:moveTo>
                    <a:pt x="199784" y="137352"/>
                  </a:moveTo>
                  <a:lnTo>
                    <a:pt x="174811" y="137352"/>
                  </a:lnTo>
                  <a:cubicBezTo>
                    <a:pt x="167996" y="136712"/>
                    <a:pt x="161252" y="139149"/>
                    <a:pt x="156420" y="143998"/>
                  </a:cubicBezTo>
                  <a:cubicBezTo>
                    <a:pt x="151589" y="148846"/>
                    <a:pt x="149175" y="155599"/>
                    <a:pt x="149838" y="162412"/>
                  </a:cubicBezTo>
                  <a:cubicBezTo>
                    <a:pt x="149175" y="169225"/>
                    <a:pt x="151589" y="175978"/>
                    <a:pt x="156420" y="180826"/>
                  </a:cubicBezTo>
                  <a:cubicBezTo>
                    <a:pt x="161252" y="185675"/>
                    <a:pt x="167996" y="188112"/>
                    <a:pt x="174811" y="187473"/>
                  </a:cubicBezTo>
                  <a:cubicBezTo>
                    <a:pt x="187298" y="187473"/>
                    <a:pt x="199784" y="187473"/>
                    <a:pt x="199784" y="174986"/>
                  </a:cubicBezTo>
                  <a:close/>
                  <a:moveTo>
                    <a:pt x="143595" y="0"/>
                  </a:moveTo>
                  <a:cubicBezTo>
                    <a:pt x="222900" y="0"/>
                    <a:pt x="287190" y="64289"/>
                    <a:pt x="287190" y="143595"/>
                  </a:cubicBezTo>
                  <a:cubicBezTo>
                    <a:pt x="287190" y="222900"/>
                    <a:pt x="222900" y="287190"/>
                    <a:pt x="143595" y="287190"/>
                  </a:cubicBezTo>
                  <a:cubicBezTo>
                    <a:pt x="64289" y="287190"/>
                    <a:pt x="0" y="222900"/>
                    <a:pt x="0" y="143595"/>
                  </a:cubicBezTo>
                  <a:cubicBezTo>
                    <a:pt x="0" y="64289"/>
                    <a:pt x="64289" y="0"/>
                    <a:pt x="143595" y="0"/>
                  </a:cubicBezTo>
                  <a:close/>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sp>
        <p:nvSpPr>
          <p:cNvPr id="8750" name="Rounded Rectangle 88">
            <a:extLst>
              <a:ext uri="{FF2B5EF4-FFF2-40B4-BE49-F238E27FC236}">
                <a16:creationId xmlns:a16="http://schemas.microsoft.com/office/drawing/2014/main" id="{D5C42869-4794-0644-F1B2-D16CD1914CDE}"/>
              </a:ext>
            </a:extLst>
          </p:cNvPr>
          <p:cNvSpPr/>
          <p:nvPr/>
        </p:nvSpPr>
        <p:spPr>
          <a:xfrm>
            <a:off x="568301" y="1749622"/>
            <a:ext cx="170771" cy="107142"/>
          </a:xfrm>
          <a:custGeom>
            <a:avLst/>
            <a:gdLst/>
            <a:ahLst/>
            <a:cxnLst/>
            <a:rect l="0" t="0" r="0" b="0"/>
            <a:pathLst>
              <a:path w="269111" h="168841">
                <a:moveTo>
                  <a:pt x="269111" y="156569"/>
                </a:moveTo>
                <a:cubicBezTo>
                  <a:pt x="269109" y="160622"/>
                  <a:pt x="267009" y="164386"/>
                  <a:pt x="263561" y="166516"/>
                </a:cubicBezTo>
                <a:cubicBezTo>
                  <a:pt x="260112" y="168647"/>
                  <a:pt x="255807" y="168841"/>
                  <a:pt x="252181" y="167029"/>
                </a:cubicBezTo>
                <a:lnTo>
                  <a:pt x="222300" y="152100"/>
                </a:lnTo>
                <a:lnTo>
                  <a:pt x="46800" y="152100"/>
                </a:lnTo>
                <a:lnTo>
                  <a:pt x="16941" y="167017"/>
                </a:lnTo>
                <a:cubicBezTo>
                  <a:pt x="13314" y="168834"/>
                  <a:pt x="9005" y="168643"/>
                  <a:pt x="5553" y="166512"/>
                </a:cubicBezTo>
                <a:cubicBezTo>
                  <a:pt x="2101" y="164381"/>
                  <a:pt x="0" y="160614"/>
                  <a:pt x="0" y="156557"/>
                </a:cubicBezTo>
                <a:lnTo>
                  <a:pt x="0" y="11700"/>
                </a:lnTo>
                <a:cubicBezTo>
                  <a:pt x="0" y="5238"/>
                  <a:pt x="5238" y="0"/>
                  <a:pt x="11700" y="0"/>
                </a:cubicBezTo>
                <a:lnTo>
                  <a:pt x="257400" y="0"/>
                </a:lnTo>
                <a:cubicBezTo>
                  <a:pt x="263861" y="0"/>
                  <a:pt x="269100" y="5238"/>
                  <a:pt x="269100" y="11700"/>
                </a:cubicBezTo>
                <a:close/>
                <a:moveTo>
                  <a:pt x="46800" y="152100"/>
                </a:moveTo>
                <a:lnTo>
                  <a:pt x="222300" y="152100"/>
                </a:lnTo>
                <a:lnTo>
                  <a:pt x="222300" y="46800"/>
                </a:lnTo>
                <a:lnTo>
                  <a:pt x="46800" y="46800"/>
                </a:lnTo>
                <a:close/>
                <a:moveTo>
                  <a:pt x="265671" y="3428"/>
                </a:moveTo>
                <a:lnTo>
                  <a:pt x="222300" y="46799"/>
                </a:lnTo>
                <a:moveTo>
                  <a:pt x="46800" y="46800"/>
                </a:moveTo>
                <a:lnTo>
                  <a:pt x="3428" y="3428"/>
                </a:lnTo>
                <a:moveTo>
                  <a:pt x="81900" y="152100"/>
                </a:moveTo>
                <a:lnTo>
                  <a:pt x="81900" y="46800"/>
                </a:lnTo>
                <a:moveTo>
                  <a:pt x="117000" y="46800"/>
                </a:moveTo>
                <a:lnTo>
                  <a:pt x="117000" y="152100"/>
                </a:lnTo>
                <a:moveTo>
                  <a:pt x="152100" y="46800"/>
                </a:moveTo>
                <a:lnTo>
                  <a:pt x="152100" y="152100"/>
                </a:lnTo>
                <a:moveTo>
                  <a:pt x="187200" y="46800"/>
                </a:moveTo>
                <a:lnTo>
                  <a:pt x="187200" y="152100"/>
                </a:lnTo>
                <a:moveTo>
                  <a:pt x="46800" y="81900"/>
                </a:moveTo>
                <a:lnTo>
                  <a:pt x="222300" y="81900"/>
                </a:lnTo>
                <a:moveTo>
                  <a:pt x="46800" y="117000"/>
                </a:moveTo>
                <a:lnTo>
                  <a:pt x="222300" y="117000"/>
                </a:lnTo>
              </a:path>
            </a:pathLst>
          </a:custGeom>
          <a:noFill/>
          <a:ln w="11700">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51" name="Up Arrow 8750">
            <a:extLst>
              <a:ext uri="{FF2B5EF4-FFF2-40B4-BE49-F238E27FC236}">
                <a16:creationId xmlns:a16="http://schemas.microsoft.com/office/drawing/2014/main" id="{82EDB42A-BAF7-C9E5-D433-85D4B72332CE}"/>
              </a:ext>
            </a:extLst>
          </p:cNvPr>
          <p:cNvSpPr/>
          <p:nvPr/>
        </p:nvSpPr>
        <p:spPr>
          <a:xfrm>
            <a:off x="8384028" y="1672987"/>
            <a:ext cx="323247" cy="3187038"/>
          </a:xfrm>
          <a:prstGeom prst="upArrow">
            <a:avLst/>
          </a:prstGeom>
          <a:gradFill flip="none" rotWithShape="1">
            <a:gsLst>
              <a:gs pos="100000">
                <a:schemeClr val="accent1"/>
              </a:gs>
              <a:gs pos="35000">
                <a:schemeClr val="accent1">
                  <a:lumMod val="20000"/>
                  <a:lumOff val="8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FFFFFF"/>
              </a:solidFill>
              <a:effectLst/>
              <a:uLnTx/>
              <a:uFillTx/>
              <a:latin typeface="DM Sans" pitchFamily="2" charset="77"/>
              <a:ea typeface="+mn-ea"/>
              <a:cs typeface="+mn-cs"/>
              <a:sym typeface="Arial"/>
            </a:endParaRPr>
          </a:p>
        </p:txBody>
      </p:sp>
      <p:sp>
        <p:nvSpPr>
          <p:cNvPr id="8756" name="Google Shape;773;p39">
            <a:extLst>
              <a:ext uri="{FF2B5EF4-FFF2-40B4-BE49-F238E27FC236}">
                <a16:creationId xmlns:a16="http://schemas.microsoft.com/office/drawing/2014/main" id="{0F136C7B-1572-CF64-B2FB-1AF17DB9F4BB}"/>
              </a:ext>
            </a:extLst>
          </p:cNvPr>
          <p:cNvSpPr txBox="1">
            <a:spLocks noGrp="1"/>
          </p:cNvSpPr>
          <p:nvPr>
            <p:ph type="body" idx="2"/>
          </p:nvPr>
        </p:nvSpPr>
        <p:spPr>
          <a:xfrm>
            <a:off x="3062563" y="1598282"/>
            <a:ext cx="1594778" cy="411300"/>
          </a:xfrm>
          <a:prstGeom prst="roundRect">
            <a:avLst/>
          </a:prstGeom>
          <a:solidFill>
            <a:srgbClr val="FFFBDB"/>
          </a:solidFill>
        </p:spPr>
        <p:txBody>
          <a:bodyPr spcFirstLastPara="1" wrap="square" lIns="91425" tIns="0" rIns="0" bIns="0" anchor="ctr" anchorCtr="0">
            <a:noAutofit/>
          </a:bodyPr>
          <a:lstStyle/>
          <a:p>
            <a:pPr marL="57150" lvl="0" indent="0" algn="l" rtl="0">
              <a:spcBef>
                <a:spcPts val="0"/>
              </a:spcBef>
              <a:spcAft>
                <a:spcPts val="0"/>
              </a:spcAft>
              <a:buSzPts val="900"/>
              <a:buNone/>
            </a:pPr>
            <a:r>
              <a:rPr lang="en-US" sz="800" dirty="0"/>
              <a:t>Analyze this sales dataset and identify trends.</a:t>
            </a:r>
            <a:endParaRPr sz="800" dirty="0"/>
          </a:p>
        </p:txBody>
      </p:sp>
      <p:sp>
        <p:nvSpPr>
          <p:cNvPr id="8757" name="Google Shape;774;p39">
            <a:extLst>
              <a:ext uri="{FF2B5EF4-FFF2-40B4-BE49-F238E27FC236}">
                <a16:creationId xmlns:a16="http://schemas.microsoft.com/office/drawing/2014/main" id="{DAA2C41B-2D22-264B-4E68-E61C503F249E}"/>
              </a:ext>
            </a:extLst>
          </p:cNvPr>
          <p:cNvSpPr txBox="1">
            <a:spLocks/>
          </p:cNvSpPr>
          <p:nvPr/>
        </p:nvSpPr>
        <p:spPr>
          <a:xfrm>
            <a:off x="3053661" y="2103426"/>
            <a:ext cx="1594778" cy="590176"/>
          </a:xfrm>
          <a:prstGeom prst="roundRect">
            <a:avLst/>
          </a:prstGeom>
          <a:solidFill>
            <a:srgbClr val="FEF2E5"/>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Focus on monthly revenue growth by region. Ignore other columns.</a:t>
            </a:r>
          </a:p>
        </p:txBody>
      </p:sp>
      <p:sp>
        <p:nvSpPr>
          <p:cNvPr id="8758" name="Google Shape;775;p39">
            <a:extLst>
              <a:ext uri="{FF2B5EF4-FFF2-40B4-BE49-F238E27FC236}">
                <a16:creationId xmlns:a16="http://schemas.microsoft.com/office/drawing/2014/main" id="{48890B65-50CE-BFFB-C978-37D61DE8BC21}"/>
              </a:ext>
            </a:extLst>
          </p:cNvPr>
          <p:cNvSpPr txBox="1">
            <a:spLocks/>
          </p:cNvSpPr>
          <p:nvPr/>
        </p:nvSpPr>
        <p:spPr>
          <a:xfrm>
            <a:off x="3068882" y="2784051"/>
            <a:ext cx="1594778" cy="585929"/>
          </a:xfrm>
          <a:prstGeom prst="roundRect">
            <a:avLst/>
          </a:prstGeom>
          <a:solidFill>
            <a:srgbClr val="FEECE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For example: “Revenue grew +12% MoM in LATAM, flat in EMEA.”</a:t>
            </a:r>
          </a:p>
        </p:txBody>
      </p:sp>
      <p:sp>
        <p:nvSpPr>
          <p:cNvPr id="8759" name="Google Shape;776;p39">
            <a:extLst>
              <a:ext uri="{FF2B5EF4-FFF2-40B4-BE49-F238E27FC236}">
                <a16:creationId xmlns:a16="http://schemas.microsoft.com/office/drawing/2014/main" id="{FD9A310E-DCCB-1141-7EEE-4E49134E9038}"/>
              </a:ext>
            </a:extLst>
          </p:cNvPr>
          <p:cNvSpPr txBox="1">
            <a:spLocks/>
          </p:cNvSpPr>
          <p:nvPr/>
        </p:nvSpPr>
        <p:spPr>
          <a:xfrm>
            <a:off x="3068882" y="3437054"/>
            <a:ext cx="1594778" cy="411300"/>
          </a:xfrm>
          <a:prstGeom prst="roundRect">
            <a:avLst/>
          </a:prstGeom>
          <a:solidFill>
            <a:srgbClr val="FEEBF7"/>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Act as a business analyst.</a:t>
            </a:r>
          </a:p>
        </p:txBody>
      </p:sp>
      <p:sp>
        <p:nvSpPr>
          <p:cNvPr id="8760" name="Google Shape;777;p39">
            <a:extLst>
              <a:ext uri="{FF2B5EF4-FFF2-40B4-BE49-F238E27FC236}">
                <a16:creationId xmlns:a16="http://schemas.microsoft.com/office/drawing/2014/main" id="{4953A29E-AE0A-32F4-30E4-B83A4A6D405E}"/>
              </a:ext>
            </a:extLst>
          </p:cNvPr>
          <p:cNvSpPr txBox="1">
            <a:spLocks/>
          </p:cNvSpPr>
          <p:nvPr/>
        </p:nvSpPr>
        <p:spPr>
          <a:xfrm>
            <a:off x="3068882" y="3938803"/>
            <a:ext cx="1594778" cy="411300"/>
          </a:xfrm>
          <a:prstGeom prst="roundRect">
            <a:avLst/>
          </a:prstGeom>
          <a:solidFill>
            <a:srgbClr val="FA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Return a table with Region, Trend, and % Change columns.</a:t>
            </a:r>
          </a:p>
        </p:txBody>
      </p:sp>
      <p:sp>
        <p:nvSpPr>
          <p:cNvPr id="8761" name="Google Shape;778;p39">
            <a:extLst>
              <a:ext uri="{FF2B5EF4-FFF2-40B4-BE49-F238E27FC236}">
                <a16:creationId xmlns:a16="http://schemas.microsoft.com/office/drawing/2014/main" id="{0268B5A8-EA0C-EC91-1A02-2D6378556167}"/>
              </a:ext>
            </a:extLst>
          </p:cNvPr>
          <p:cNvSpPr txBox="1">
            <a:spLocks/>
          </p:cNvSpPr>
          <p:nvPr/>
        </p:nvSpPr>
        <p:spPr>
          <a:xfrm>
            <a:off x="3073278" y="4440552"/>
            <a:ext cx="1594778" cy="411300"/>
          </a:xfrm>
          <a:prstGeom prst="roundRect">
            <a:avLst/>
          </a:prstGeom>
          <a:solidFill>
            <a:srgbClr val="F3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Clear, concise, no jargon.</a:t>
            </a:r>
          </a:p>
        </p:txBody>
      </p:sp>
      <p:cxnSp>
        <p:nvCxnSpPr>
          <p:cNvPr id="8777" name="Google Shape;794;p39">
            <a:extLst>
              <a:ext uri="{FF2B5EF4-FFF2-40B4-BE49-F238E27FC236}">
                <a16:creationId xmlns:a16="http://schemas.microsoft.com/office/drawing/2014/main" id="{B2DB4263-3876-D517-8E3A-E7BEBCE5AA5E}"/>
              </a:ext>
            </a:extLst>
          </p:cNvPr>
          <p:cNvCxnSpPr>
            <a:cxnSpLocks/>
          </p:cNvCxnSpPr>
          <p:nvPr/>
        </p:nvCxnSpPr>
        <p:spPr>
          <a:xfrm>
            <a:off x="3141671" y="1479916"/>
            <a:ext cx="1515670" cy="0"/>
          </a:xfrm>
          <a:prstGeom prst="straightConnector1">
            <a:avLst/>
          </a:prstGeom>
          <a:noFill/>
          <a:ln w="9525" cap="flat" cmpd="sng">
            <a:solidFill>
              <a:schemeClr val="dk1"/>
            </a:solidFill>
            <a:prstDash val="solid"/>
            <a:round/>
            <a:headEnd type="none" w="med" len="med"/>
            <a:tailEnd type="none" w="med" len="med"/>
          </a:ln>
        </p:spPr>
      </p:cxnSp>
      <p:sp>
        <p:nvSpPr>
          <p:cNvPr id="8780" name="Google Shape;798;p39">
            <a:extLst>
              <a:ext uri="{FF2B5EF4-FFF2-40B4-BE49-F238E27FC236}">
                <a16:creationId xmlns:a16="http://schemas.microsoft.com/office/drawing/2014/main" id="{6AF12C3E-8F76-442F-5840-B7A939C79C28}"/>
              </a:ext>
            </a:extLst>
          </p:cNvPr>
          <p:cNvSpPr txBox="1">
            <a:spLocks noGrp="1"/>
          </p:cNvSpPr>
          <p:nvPr>
            <p:ph type="subTitle" idx="3"/>
          </p:nvPr>
        </p:nvSpPr>
        <p:spPr>
          <a:xfrm>
            <a:off x="3053661" y="1204697"/>
            <a:ext cx="159769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Top Prompt</a:t>
            </a:r>
            <a:endParaRPr dirty="0">
              <a:solidFill>
                <a:schemeClr val="dk1"/>
              </a:solidFill>
            </a:endParaRPr>
          </a:p>
        </p:txBody>
      </p:sp>
      <p:sp>
        <p:nvSpPr>
          <p:cNvPr id="8792" name="Google Shape;773;p39">
            <a:extLst>
              <a:ext uri="{FF2B5EF4-FFF2-40B4-BE49-F238E27FC236}">
                <a16:creationId xmlns:a16="http://schemas.microsoft.com/office/drawing/2014/main" id="{BBD862F8-7F08-0E1C-6791-8BAC3E1C1887}"/>
              </a:ext>
            </a:extLst>
          </p:cNvPr>
          <p:cNvSpPr txBox="1">
            <a:spLocks/>
          </p:cNvSpPr>
          <p:nvPr/>
        </p:nvSpPr>
        <p:spPr>
          <a:xfrm>
            <a:off x="4727846" y="1609037"/>
            <a:ext cx="1594778" cy="411300"/>
          </a:xfrm>
          <a:prstGeom prst="roundRect">
            <a:avLst/>
          </a:prstGeom>
          <a:solidFill>
            <a:srgbClr val="FFFBD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Analyze this sales data for monthly revenue trends by region.</a:t>
            </a:r>
          </a:p>
        </p:txBody>
      </p:sp>
      <p:sp>
        <p:nvSpPr>
          <p:cNvPr id="8793" name="Google Shape;774;p39">
            <a:extLst>
              <a:ext uri="{FF2B5EF4-FFF2-40B4-BE49-F238E27FC236}">
                <a16:creationId xmlns:a16="http://schemas.microsoft.com/office/drawing/2014/main" id="{DDBBAB1C-A611-C0FC-7270-E2ADD3E57FAA}"/>
              </a:ext>
            </a:extLst>
          </p:cNvPr>
          <p:cNvSpPr txBox="1">
            <a:spLocks/>
          </p:cNvSpPr>
          <p:nvPr/>
        </p:nvSpPr>
        <p:spPr>
          <a:xfrm>
            <a:off x="4718944" y="2114181"/>
            <a:ext cx="1594778" cy="590176"/>
          </a:xfrm>
          <a:prstGeom prst="roundRect">
            <a:avLst/>
          </a:prstGeom>
          <a:solidFill>
            <a:srgbClr val="FEF2E5"/>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794" name="Google Shape;775;p39">
            <a:extLst>
              <a:ext uri="{FF2B5EF4-FFF2-40B4-BE49-F238E27FC236}">
                <a16:creationId xmlns:a16="http://schemas.microsoft.com/office/drawing/2014/main" id="{3DD10010-E48B-BABD-A745-D8EC024C57EC}"/>
              </a:ext>
            </a:extLst>
          </p:cNvPr>
          <p:cNvSpPr txBox="1">
            <a:spLocks/>
          </p:cNvSpPr>
          <p:nvPr/>
        </p:nvSpPr>
        <p:spPr>
          <a:xfrm>
            <a:off x="4734165" y="2794806"/>
            <a:ext cx="1594778" cy="585929"/>
          </a:xfrm>
          <a:prstGeom prst="roundRect">
            <a:avLst/>
          </a:prstGeom>
          <a:solidFill>
            <a:srgbClr val="FEECE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795" name="Google Shape;776;p39">
            <a:extLst>
              <a:ext uri="{FF2B5EF4-FFF2-40B4-BE49-F238E27FC236}">
                <a16:creationId xmlns:a16="http://schemas.microsoft.com/office/drawing/2014/main" id="{8CC18A66-64AB-BD80-CBEB-6A169AA491D5}"/>
              </a:ext>
            </a:extLst>
          </p:cNvPr>
          <p:cNvSpPr txBox="1">
            <a:spLocks/>
          </p:cNvSpPr>
          <p:nvPr/>
        </p:nvSpPr>
        <p:spPr>
          <a:xfrm>
            <a:off x="4734165" y="3447809"/>
            <a:ext cx="1594778" cy="411300"/>
          </a:xfrm>
          <a:prstGeom prst="roundRect">
            <a:avLst/>
          </a:prstGeom>
          <a:solidFill>
            <a:srgbClr val="FEEBF7"/>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Analyze these as if you were a CFA.</a:t>
            </a:r>
          </a:p>
        </p:txBody>
      </p:sp>
      <p:sp>
        <p:nvSpPr>
          <p:cNvPr id="8796" name="Google Shape;777;p39">
            <a:extLst>
              <a:ext uri="{FF2B5EF4-FFF2-40B4-BE49-F238E27FC236}">
                <a16:creationId xmlns:a16="http://schemas.microsoft.com/office/drawing/2014/main" id="{A4D2EF60-97D5-C90E-F0D7-CBDF65552FB9}"/>
              </a:ext>
            </a:extLst>
          </p:cNvPr>
          <p:cNvSpPr txBox="1">
            <a:spLocks/>
          </p:cNvSpPr>
          <p:nvPr/>
        </p:nvSpPr>
        <p:spPr>
          <a:xfrm>
            <a:off x="4734165" y="3949558"/>
            <a:ext cx="1594778" cy="411300"/>
          </a:xfrm>
          <a:prstGeom prst="roundRect">
            <a:avLst/>
          </a:prstGeom>
          <a:solidFill>
            <a:srgbClr val="FA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Show results in a simple table.</a:t>
            </a:r>
          </a:p>
        </p:txBody>
      </p:sp>
      <p:sp>
        <p:nvSpPr>
          <p:cNvPr id="8797" name="Google Shape;778;p39">
            <a:extLst>
              <a:ext uri="{FF2B5EF4-FFF2-40B4-BE49-F238E27FC236}">
                <a16:creationId xmlns:a16="http://schemas.microsoft.com/office/drawing/2014/main" id="{39DCE0F0-9601-D841-7F26-56819980DF2D}"/>
              </a:ext>
            </a:extLst>
          </p:cNvPr>
          <p:cNvSpPr txBox="1">
            <a:spLocks/>
          </p:cNvSpPr>
          <p:nvPr/>
        </p:nvSpPr>
        <p:spPr>
          <a:xfrm>
            <a:off x="4738561" y="4451307"/>
            <a:ext cx="1594778" cy="411300"/>
          </a:xfrm>
          <a:prstGeom prst="roundRect">
            <a:avLst/>
          </a:prstGeom>
          <a:solidFill>
            <a:srgbClr val="F3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cxnSp>
        <p:nvCxnSpPr>
          <p:cNvPr id="8798" name="Google Shape;794;p39">
            <a:extLst>
              <a:ext uri="{FF2B5EF4-FFF2-40B4-BE49-F238E27FC236}">
                <a16:creationId xmlns:a16="http://schemas.microsoft.com/office/drawing/2014/main" id="{B3472719-1A17-7B24-85CD-60E6DCAE1E54}"/>
              </a:ext>
            </a:extLst>
          </p:cNvPr>
          <p:cNvCxnSpPr>
            <a:cxnSpLocks/>
          </p:cNvCxnSpPr>
          <p:nvPr/>
        </p:nvCxnSpPr>
        <p:spPr>
          <a:xfrm>
            <a:off x="4806954" y="1490671"/>
            <a:ext cx="1515670" cy="0"/>
          </a:xfrm>
          <a:prstGeom prst="straightConnector1">
            <a:avLst/>
          </a:prstGeom>
          <a:noFill/>
          <a:ln w="9525" cap="flat" cmpd="sng">
            <a:solidFill>
              <a:schemeClr val="dk1"/>
            </a:solidFill>
            <a:prstDash val="solid"/>
            <a:round/>
            <a:headEnd type="none" w="med" len="med"/>
            <a:tailEnd type="none" w="med" len="med"/>
          </a:ln>
        </p:spPr>
      </p:cxnSp>
      <p:sp>
        <p:nvSpPr>
          <p:cNvPr id="8799" name="Google Shape;798;p39">
            <a:extLst>
              <a:ext uri="{FF2B5EF4-FFF2-40B4-BE49-F238E27FC236}">
                <a16:creationId xmlns:a16="http://schemas.microsoft.com/office/drawing/2014/main" id="{640FD02F-D1F6-BE9E-157A-A06EFCFFAE56}"/>
              </a:ext>
            </a:extLst>
          </p:cNvPr>
          <p:cNvSpPr txBox="1">
            <a:spLocks/>
          </p:cNvSpPr>
          <p:nvPr/>
        </p:nvSpPr>
        <p:spPr>
          <a:xfrm>
            <a:off x="4718944" y="1215452"/>
            <a:ext cx="1597690" cy="2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dirty="0">
                <a:ln>
                  <a:noFill/>
                </a:ln>
                <a:solidFill>
                  <a:srgbClr val="030612"/>
                </a:solidFill>
                <a:effectLst/>
                <a:uLnTx/>
                <a:uFillTx/>
                <a:latin typeface="DM Sans"/>
                <a:sym typeface="DM Sans"/>
              </a:rPr>
              <a:t>Mid Prompt</a:t>
            </a:r>
          </a:p>
        </p:txBody>
      </p:sp>
      <p:sp>
        <p:nvSpPr>
          <p:cNvPr id="8800" name="Google Shape;773;p39">
            <a:extLst>
              <a:ext uri="{FF2B5EF4-FFF2-40B4-BE49-F238E27FC236}">
                <a16:creationId xmlns:a16="http://schemas.microsoft.com/office/drawing/2014/main" id="{77F73365-089F-F18B-0228-A3012BE94603}"/>
              </a:ext>
            </a:extLst>
          </p:cNvPr>
          <p:cNvSpPr txBox="1">
            <a:spLocks/>
          </p:cNvSpPr>
          <p:nvPr/>
        </p:nvSpPr>
        <p:spPr>
          <a:xfrm>
            <a:off x="6411258" y="1602782"/>
            <a:ext cx="1594778" cy="411300"/>
          </a:xfrm>
          <a:prstGeom prst="roundRect">
            <a:avLst/>
          </a:prstGeom>
          <a:solidFill>
            <a:srgbClr val="FFFBD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What trends do you see in this sales data?</a:t>
            </a:r>
          </a:p>
        </p:txBody>
      </p:sp>
      <p:sp>
        <p:nvSpPr>
          <p:cNvPr id="8801" name="Google Shape;774;p39">
            <a:extLst>
              <a:ext uri="{FF2B5EF4-FFF2-40B4-BE49-F238E27FC236}">
                <a16:creationId xmlns:a16="http://schemas.microsoft.com/office/drawing/2014/main" id="{6E834371-6105-1CBC-AE03-70E21B4E9BCD}"/>
              </a:ext>
            </a:extLst>
          </p:cNvPr>
          <p:cNvSpPr txBox="1">
            <a:spLocks/>
          </p:cNvSpPr>
          <p:nvPr/>
        </p:nvSpPr>
        <p:spPr>
          <a:xfrm>
            <a:off x="6402356" y="2107926"/>
            <a:ext cx="1594778" cy="590176"/>
          </a:xfrm>
          <a:prstGeom prst="roundRect">
            <a:avLst/>
          </a:prstGeom>
          <a:solidFill>
            <a:srgbClr val="FEF2E5"/>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2" name="Google Shape;775;p39">
            <a:extLst>
              <a:ext uri="{FF2B5EF4-FFF2-40B4-BE49-F238E27FC236}">
                <a16:creationId xmlns:a16="http://schemas.microsoft.com/office/drawing/2014/main" id="{CE3205A4-8C77-F7B2-D8C1-B989CE5DF789}"/>
              </a:ext>
            </a:extLst>
          </p:cNvPr>
          <p:cNvSpPr txBox="1">
            <a:spLocks/>
          </p:cNvSpPr>
          <p:nvPr/>
        </p:nvSpPr>
        <p:spPr>
          <a:xfrm>
            <a:off x="6417577" y="2788551"/>
            <a:ext cx="1594778" cy="585929"/>
          </a:xfrm>
          <a:prstGeom prst="roundRect">
            <a:avLst/>
          </a:prstGeom>
          <a:solidFill>
            <a:srgbClr val="FEECE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3" name="Google Shape;776;p39">
            <a:extLst>
              <a:ext uri="{FF2B5EF4-FFF2-40B4-BE49-F238E27FC236}">
                <a16:creationId xmlns:a16="http://schemas.microsoft.com/office/drawing/2014/main" id="{DA8E66CA-C2EA-8578-8E7C-4E91F2626346}"/>
              </a:ext>
            </a:extLst>
          </p:cNvPr>
          <p:cNvSpPr txBox="1">
            <a:spLocks/>
          </p:cNvSpPr>
          <p:nvPr/>
        </p:nvSpPr>
        <p:spPr>
          <a:xfrm>
            <a:off x="6417577" y="3441554"/>
            <a:ext cx="1594778" cy="411300"/>
          </a:xfrm>
          <a:prstGeom prst="roundRect">
            <a:avLst/>
          </a:prstGeom>
          <a:solidFill>
            <a:srgbClr val="FEEBF7"/>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4" name="Google Shape;777;p39">
            <a:extLst>
              <a:ext uri="{FF2B5EF4-FFF2-40B4-BE49-F238E27FC236}">
                <a16:creationId xmlns:a16="http://schemas.microsoft.com/office/drawing/2014/main" id="{D4ACD8E1-9969-1042-8447-869C35516804}"/>
              </a:ext>
            </a:extLst>
          </p:cNvPr>
          <p:cNvSpPr txBox="1">
            <a:spLocks/>
          </p:cNvSpPr>
          <p:nvPr/>
        </p:nvSpPr>
        <p:spPr>
          <a:xfrm>
            <a:off x="6417577" y="3943303"/>
            <a:ext cx="1594778" cy="411300"/>
          </a:xfrm>
          <a:prstGeom prst="roundRect">
            <a:avLst/>
          </a:prstGeom>
          <a:solidFill>
            <a:srgbClr val="FA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5" name="Google Shape;778;p39">
            <a:extLst>
              <a:ext uri="{FF2B5EF4-FFF2-40B4-BE49-F238E27FC236}">
                <a16:creationId xmlns:a16="http://schemas.microsoft.com/office/drawing/2014/main" id="{25E781BA-3283-B5B2-F010-C7F51AE03D49}"/>
              </a:ext>
            </a:extLst>
          </p:cNvPr>
          <p:cNvSpPr txBox="1">
            <a:spLocks/>
          </p:cNvSpPr>
          <p:nvPr/>
        </p:nvSpPr>
        <p:spPr>
          <a:xfrm>
            <a:off x="6421973" y="4445052"/>
            <a:ext cx="1594778" cy="411300"/>
          </a:xfrm>
          <a:prstGeom prst="roundRect">
            <a:avLst/>
          </a:prstGeom>
          <a:solidFill>
            <a:srgbClr val="F3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cxnSp>
        <p:nvCxnSpPr>
          <p:cNvPr id="8806" name="Google Shape;794;p39">
            <a:extLst>
              <a:ext uri="{FF2B5EF4-FFF2-40B4-BE49-F238E27FC236}">
                <a16:creationId xmlns:a16="http://schemas.microsoft.com/office/drawing/2014/main" id="{90EA07B9-D4DF-12C9-E7BE-AA49688D58E4}"/>
              </a:ext>
            </a:extLst>
          </p:cNvPr>
          <p:cNvCxnSpPr>
            <a:cxnSpLocks/>
          </p:cNvCxnSpPr>
          <p:nvPr/>
        </p:nvCxnSpPr>
        <p:spPr>
          <a:xfrm>
            <a:off x="6490366" y="1484416"/>
            <a:ext cx="1515670" cy="0"/>
          </a:xfrm>
          <a:prstGeom prst="straightConnector1">
            <a:avLst/>
          </a:prstGeom>
          <a:noFill/>
          <a:ln w="9525" cap="flat" cmpd="sng">
            <a:solidFill>
              <a:schemeClr val="dk1"/>
            </a:solidFill>
            <a:prstDash val="solid"/>
            <a:round/>
            <a:headEnd type="none" w="med" len="med"/>
            <a:tailEnd type="none" w="med" len="med"/>
          </a:ln>
        </p:spPr>
      </p:cxnSp>
      <p:sp>
        <p:nvSpPr>
          <p:cNvPr id="8807" name="Google Shape;798;p39">
            <a:extLst>
              <a:ext uri="{FF2B5EF4-FFF2-40B4-BE49-F238E27FC236}">
                <a16:creationId xmlns:a16="http://schemas.microsoft.com/office/drawing/2014/main" id="{97BEA3DD-47FF-4573-225D-3408E1F76E36}"/>
              </a:ext>
            </a:extLst>
          </p:cNvPr>
          <p:cNvSpPr txBox="1">
            <a:spLocks/>
          </p:cNvSpPr>
          <p:nvPr/>
        </p:nvSpPr>
        <p:spPr>
          <a:xfrm>
            <a:off x="6402356" y="1209197"/>
            <a:ext cx="1597690" cy="2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dirty="0">
                <a:ln>
                  <a:noFill/>
                </a:ln>
                <a:solidFill>
                  <a:srgbClr val="030612"/>
                </a:solidFill>
                <a:effectLst/>
                <a:uLnTx/>
                <a:uFillTx/>
                <a:latin typeface="DM Sans"/>
                <a:sym typeface="DM Sans"/>
              </a:rPr>
              <a:t>Min Prompt</a:t>
            </a:r>
          </a:p>
        </p:txBody>
      </p:sp>
      <p:sp>
        <p:nvSpPr>
          <p:cNvPr id="2" name="Rounded Rectangle 1">
            <a:extLst>
              <a:ext uri="{FF2B5EF4-FFF2-40B4-BE49-F238E27FC236}">
                <a16:creationId xmlns:a16="http://schemas.microsoft.com/office/drawing/2014/main" id="{E3570A71-3DF1-9200-18A0-CCFE9BEBFD0A}"/>
              </a:ext>
            </a:extLst>
          </p:cNvPr>
          <p:cNvSpPr/>
          <p:nvPr/>
        </p:nvSpPr>
        <p:spPr>
          <a:xfrm>
            <a:off x="8153364" y="1185290"/>
            <a:ext cx="784326" cy="326565"/>
          </a:xfrm>
          <a:custGeom>
            <a:avLst/>
            <a:gdLst/>
            <a:ahLst/>
            <a:cxnLst/>
            <a:rect l="0" t="0" r="0" b="0"/>
            <a:pathLst>
              <a:path w="1448440" h="399569">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299677"/>
                </a:moveTo>
                <a:lnTo>
                  <a:pt x="0" y="299677"/>
                </a:lnTo>
                <a:lnTo>
                  <a:pt x="0" y="99892"/>
                </a:lnTo>
                <a:lnTo>
                  <a:pt x="1448440"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348547" y="299677"/>
                </a:lnTo>
                <a:lnTo>
                  <a:pt x="1348547" y="399569"/>
                </a:lnTo>
                <a:close/>
                <a:moveTo>
                  <a:pt x="1348547" y="399569"/>
                </a:moveTo>
                <a:lnTo>
                  <a:pt x="1348547" y="299677"/>
                </a:lnTo>
                <a:lnTo>
                  <a:pt x="1448440" y="299677"/>
                </a:lnTo>
                <a:lnTo>
                  <a:pt x="1448440" y="349623"/>
                </a:lnTo>
                <a:cubicBezTo>
                  <a:pt x="1448440" y="377207"/>
                  <a:pt x="1426078" y="399569"/>
                  <a:pt x="1398494"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DM Sans" pitchFamily="2" charset="77"/>
              <a:cs typeface="Arial"/>
              <a:sym typeface="Arial"/>
            </a:endParaRPr>
          </a:p>
        </p:txBody>
      </p:sp>
      <p:sp>
        <p:nvSpPr>
          <p:cNvPr id="3" name="Rounded Rectangle 23">
            <a:extLst>
              <a:ext uri="{FF2B5EF4-FFF2-40B4-BE49-F238E27FC236}">
                <a16:creationId xmlns:a16="http://schemas.microsoft.com/office/drawing/2014/main" id="{342180EE-A84A-F46A-040C-CC6E24061ACB}"/>
              </a:ext>
            </a:extLst>
          </p:cNvPr>
          <p:cNvSpPr/>
          <p:nvPr/>
        </p:nvSpPr>
        <p:spPr>
          <a:xfrm>
            <a:off x="8156073" y="1177041"/>
            <a:ext cx="784326" cy="334816"/>
          </a:xfrm>
          <a:custGeom>
            <a:avLst/>
            <a:gdLst/>
            <a:ahLst/>
            <a:cxnLst/>
            <a:rect l="0" t="0" r="0" b="0"/>
            <a:pathLst>
              <a:path w="1398494" h="399569">
                <a:moveTo>
                  <a:pt x="0" y="99892"/>
                </a:moveTo>
                <a:lnTo>
                  <a:pt x="0" y="49946"/>
                </a:lnTo>
                <a:cubicBezTo>
                  <a:pt x="0" y="22361"/>
                  <a:pt x="22361" y="0"/>
                  <a:pt x="49946" y="0"/>
                </a:cubicBezTo>
                <a:lnTo>
                  <a:pt x="99892" y="0"/>
                </a:lnTo>
                <a:moveTo>
                  <a:pt x="1398494" y="99892"/>
                </a:moveTo>
                <a:lnTo>
                  <a:pt x="1398494" y="299677"/>
                </a:lnTo>
                <a:moveTo>
                  <a:pt x="0" y="299677"/>
                </a:moveTo>
                <a:lnTo>
                  <a:pt x="0" y="99892"/>
                </a:lnTo>
                <a:moveTo>
                  <a:pt x="99892" y="0"/>
                </a:moveTo>
                <a:lnTo>
                  <a:pt x="1298601" y="0"/>
                </a:lnTo>
                <a:moveTo>
                  <a:pt x="99892" y="399569"/>
                </a:moveTo>
                <a:lnTo>
                  <a:pt x="49946" y="399569"/>
                </a:lnTo>
                <a:cubicBezTo>
                  <a:pt x="22361" y="399569"/>
                  <a:pt x="0" y="377207"/>
                  <a:pt x="0" y="349623"/>
                </a:cubicBezTo>
                <a:lnTo>
                  <a:pt x="0" y="299677"/>
                </a:lnTo>
                <a:moveTo>
                  <a:pt x="1298601" y="0"/>
                </a:moveTo>
                <a:lnTo>
                  <a:pt x="1348547" y="0"/>
                </a:lnTo>
                <a:cubicBezTo>
                  <a:pt x="1376132" y="0"/>
                  <a:pt x="1398494" y="22361"/>
                  <a:pt x="1398494" y="49946"/>
                </a:cubicBezTo>
                <a:lnTo>
                  <a:pt x="1398494" y="99892"/>
                </a:lnTo>
                <a:moveTo>
                  <a:pt x="1298601" y="399569"/>
                </a:moveTo>
                <a:lnTo>
                  <a:pt x="99892" y="399569"/>
                </a:lnTo>
                <a:moveTo>
                  <a:pt x="1398494" y="299677"/>
                </a:moveTo>
                <a:lnTo>
                  <a:pt x="1398494" y="349623"/>
                </a:lnTo>
                <a:cubicBezTo>
                  <a:pt x="1398494" y="377207"/>
                  <a:pt x="1376132" y="399569"/>
                  <a:pt x="1348547" y="399569"/>
                </a:cubicBezTo>
                <a:lnTo>
                  <a:pt x="1298601" y="399569"/>
                </a:lnTo>
              </a:path>
            </a:pathLst>
          </a:custGeom>
          <a:solidFill>
            <a:srgbClr val="F3F1FF"/>
          </a:solidFill>
          <a:ln w="12486">
            <a:solidFill>
              <a:srgbClr val="A3A3A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4" name="TextBox 3">
            <a:extLst>
              <a:ext uri="{FF2B5EF4-FFF2-40B4-BE49-F238E27FC236}">
                <a16:creationId xmlns:a16="http://schemas.microsoft.com/office/drawing/2014/main" id="{B2EE5B42-051B-7469-1EE1-153B4946C5B3}"/>
              </a:ext>
            </a:extLst>
          </p:cNvPr>
          <p:cNvSpPr txBox="1"/>
          <p:nvPr/>
        </p:nvSpPr>
        <p:spPr>
          <a:xfrm>
            <a:off x="8178868" y="1271209"/>
            <a:ext cx="728974" cy="153888"/>
          </a:xfrm>
          <a:prstGeom prst="rect">
            <a:avLst/>
          </a:prstGeom>
          <a:noFill/>
          <a:ln>
            <a:noFill/>
          </a:ln>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696D79"/>
                </a:solidFill>
                <a:effectLst/>
                <a:uLnTx/>
                <a:uFillTx/>
                <a:latin typeface="DM Sans" pitchFamily="2" charset="77"/>
                <a:cs typeface="Arial"/>
                <a:sym typeface="Arial"/>
              </a:rPr>
              <a:t>Importance</a:t>
            </a:r>
            <a:endParaRPr kumimoji="0" sz="1000" b="1" i="0" u="none" strike="noStrike" kern="0" cap="none" spc="0" normalizeH="0" baseline="0" noProof="0" dirty="0">
              <a:ln>
                <a:noFill/>
              </a:ln>
              <a:solidFill>
                <a:srgbClr val="696D79"/>
              </a:solidFill>
              <a:effectLst/>
              <a:uLnTx/>
              <a:uFillTx/>
              <a:latin typeface="DM Sans" pitchFamily="2" charset="77"/>
              <a:cs typeface="Arial"/>
              <a:sym typeface="Arial"/>
            </a:endParaRPr>
          </a:p>
        </p:txBody>
      </p:sp>
    </p:spTree>
    <p:extLst>
      <p:ext uri="{BB962C8B-B14F-4D97-AF65-F5344CB8AC3E}">
        <p14:creationId xmlns:p14="http://schemas.microsoft.com/office/powerpoint/2010/main" val="410466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18">
          <a:extLst>
            <a:ext uri="{FF2B5EF4-FFF2-40B4-BE49-F238E27FC236}">
              <a16:creationId xmlns:a16="http://schemas.microsoft.com/office/drawing/2014/main" id="{199EE0FB-12EF-22EA-BED1-5E87E12B9B4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8EE3427-476F-E311-5A96-92B080B396E6}"/>
              </a:ext>
            </a:extLst>
          </p:cNvPr>
          <p:cNvSpPr/>
          <p:nvPr/>
        </p:nvSpPr>
        <p:spPr>
          <a:xfrm>
            <a:off x="8153364" y="1185290"/>
            <a:ext cx="784326" cy="326565"/>
          </a:xfrm>
          <a:custGeom>
            <a:avLst/>
            <a:gdLst/>
            <a:ahLst/>
            <a:cxnLst/>
            <a:rect l="0" t="0" r="0" b="0"/>
            <a:pathLst>
              <a:path w="1448440" h="399569">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299677"/>
                </a:moveTo>
                <a:lnTo>
                  <a:pt x="0" y="299677"/>
                </a:lnTo>
                <a:lnTo>
                  <a:pt x="0" y="99892"/>
                </a:lnTo>
                <a:lnTo>
                  <a:pt x="1448440"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348547" y="299677"/>
                </a:lnTo>
                <a:lnTo>
                  <a:pt x="1348547" y="399569"/>
                </a:lnTo>
                <a:close/>
                <a:moveTo>
                  <a:pt x="1348547" y="399569"/>
                </a:moveTo>
                <a:lnTo>
                  <a:pt x="1348547" y="299677"/>
                </a:lnTo>
                <a:lnTo>
                  <a:pt x="1448440" y="299677"/>
                </a:lnTo>
                <a:lnTo>
                  <a:pt x="1448440" y="349623"/>
                </a:lnTo>
                <a:cubicBezTo>
                  <a:pt x="1448440" y="377207"/>
                  <a:pt x="1426078" y="399569"/>
                  <a:pt x="1398494"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DM Sans" pitchFamily="2" charset="77"/>
              <a:cs typeface="Arial"/>
              <a:sym typeface="Arial"/>
            </a:endParaRPr>
          </a:p>
        </p:txBody>
      </p:sp>
      <p:sp>
        <p:nvSpPr>
          <p:cNvPr id="8719" name="Google Shape;8719;p283">
            <a:extLst>
              <a:ext uri="{FF2B5EF4-FFF2-40B4-BE49-F238E27FC236}">
                <a16:creationId xmlns:a16="http://schemas.microsoft.com/office/drawing/2014/main" id="{3BBB94E6-DAAC-4822-93C9-4ECE2AC66670}"/>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a:t>
            </a:r>
          </a:p>
        </p:txBody>
      </p:sp>
      <p:sp>
        <p:nvSpPr>
          <p:cNvPr id="8723" name="Google Shape;8723;p283">
            <a:extLst>
              <a:ext uri="{FF2B5EF4-FFF2-40B4-BE49-F238E27FC236}">
                <a16:creationId xmlns:a16="http://schemas.microsoft.com/office/drawing/2014/main" id="{5B3E8888-0584-BF7F-2EE0-7F6EE44C226B}"/>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DM Sans" pitchFamily="2" charset="77"/>
              </a:rPr>
              <a:t>Best Practices – Sample: Writing Customer Email</a:t>
            </a:r>
          </a:p>
        </p:txBody>
      </p:sp>
      <p:grpSp>
        <p:nvGrpSpPr>
          <p:cNvPr id="25" name="Group 24">
            <a:extLst>
              <a:ext uri="{FF2B5EF4-FFF2-40B4-BE49-F238E27FC236}">
                <a16:creationId xmlns:a16="http://schemas.microsoft.com/office/drawing/2014/main" id="{C42C5662-772A-D2D7-A9A1-3601D9173D5B}"/>
              </a:ext>
            </a:extLst>
          </p:cNvPr>
          <p:cNvGrpSpPr/>
          <p:nvPr/>
        </p:nvGrpSpPr>
        <p:grpSpPr>
          <a:xfrm>
            <a:off x="452040" y="1177041"/>
            <a:ext cx="1213711" cy="334816"/>
            <a:chOff x="299677" y="998924"/>
            <a:chExt cx="1448440" cy="399569"/>
          </a:xfrm>
        </p:grpSpPr>
        <p:sp>
          <p:nvSpPr>
            <p:cNvPr id="8748" name="Rounded Rectangle 1">
              <a:extLst>
                <a:ext uri="{FF2B5EF4-FFF2-40B4-BE49-F238E27FC236}">
                  <a16:creationId xmlns:a16="http://schemas.microsoft.com/office/drawing/2014/main" id="{FCC8BEB5-3E7F-9574-CCA8-52BA958C26F5}"/>
                </a:ext>
              </a:extLst>
            </p:cNvPr>
            <p:cNvSpPr/>
            <p:nvPr/>
          </p:nvSpPr>
          <p:spPr>
            <a:xfrm>
              <a:off x="299677" y="998924"/>
              <a:ext cx="1448440" cy="399569"/>
            </a:xfrm>
            <a:custGeom>
              <a:avLst/>
              <a:gdLst/>
              <a:ahLst/>
              <a:cxnLst/>
              <a:rect l="0" t="0" r="0" b="0"/>
              <a:pathLst>
                <a:path w="1448440" h="399569">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299677"/>
                  </a:moveTo>
                  <a:lnTo>
                    <a:pt x="0" y="299677"/>
                  </a:lnTo>
                  <a:lnTo>
                    <a:pt x="0" y="99892"/>
                  </a:lnTo>
                  <a:lnTo>
                    <a:pt x="1448440"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348547" y="299677"/>
                  </a:lnTo>
                  <a:lnTo>
                    <a:pt x="1348547" y="399569"/>
                  </a:lnTo>
                  <a:close/>
                  <a:moveTo>
                    <a:pt x="1348547" y="399569"/>
                  </a:moveTo>
                  <a:lnTo>
                    <a:pt x="1348547" y="299677"/>
                  </a:lnTo>
                  <a:lnTo>
                    <a:pt x="1448440" y="299677"/>
                  </a:lnTo>
                  <a:lnTo>
                    <a:pt x="1448440" y="349623"/>
                  </a:lnTo>
                  <a:cubicBezTo>
                    <a:pt x="1448440" y="377207"/>
                    <a:pt x="1426078" y="399569"/>
                    <a:pt x="1398494"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DM Sans" pitchFamily="2" charset="77"/>
                <a:cs typeface="Arial"/>
                <a:sym typeface="Arial"/>
              </a:endParaRPr>
            </a:p>
          </p:txBody>
        </p:sp>
        <p:sp>
          <p:nvSpPr>
            <p:cNvPr id="8749" name="Rounded Rectangle 2">
              <a:extLst>
                <a:ext uri="{FF2B5EF4-FFF2-40B4-BE49-F238E27FC236}">
                  <a16:creationId xmlns:a16="http://schemas.microsoft.com/office/drawing/2014/main" id="{D11E5E12-6595-3CFE-29DB-233CD01D7E6C}"/>
                </a:ext>
              </a:extLst>
            </p:cNvPr>
            <p:cNvSpPr/>
            <p:nvPr/>
          </p:nvSpPr>
          <p:spPr>
            <a:xfrm>
              <a:off x="299677" y="998924"/>
              <a:ext cx="1448440" cy="399569"/>
            </a:xfrm>
            <a:custGeom>
              <a:avLst/>
              <a:gdLst/>
              <a:ahLst/>
              <a:cxnLst/>
              <a:rect l="0" t="0" r="0" b="0"/>
              <a:pathLst>
                <a:path w="1448440" h="399569">
                  <a:moveTo>
                    <a:pt x="0" y="99892"/>
                  </a:moveTo>
                  <a:lnTo>
                    <a:pt x="0" y="49946"/>
                  </a:lnTo>
                  <a:cubicBezTo>
                    <a:pt x="0" y="22361"/>
                    <a:pt x="22361" y="0"/>
                    <a:pt x="49946" y="0"/>
                  </a:cubicBezTo>
                  <a:lnTo>
                    <a:pt x="99892" y="0"/>
                  </a:lnTo>
                  <a:moveTo>
                    <a:pt x="1448440" y="99892"/>
                  </a:moveTo>
                  <a:lnTo>
                    <a:pt x="1448440" y="299677"/>
                  </a:lnTo>
                  <a:moveTo>
                    <a:pt x="0" y="299677"/>
                  </a:moveTo>
                  <a:lnTo>
                    <a:pt x="0" y="99892"/>
                  </a:lnTo>
                  <a:moveTo>
                    <a:pt x="99892" y="0"/>
                  </a:moveTo>
                  <a:lnTo>
                    <a:pt x="1348547" y="0"/>
                  </a:lnTo>
                  <a:moveTo>
                    <a:pt x="99892" y="399569"/>
                  </a:moveTo>
                  <a:lnTo>
                    <a:pt x="49946" y="399569"/>
                  </a:lnTo>
                  <a:cubicBezTo>
                    <a:pt x="22361" y="399569"/>
                    <a:pt x="0" y="377207"/>
                    <a:pt x="0" y="349623"/>
                  </a:cubicBezTo>
                  <a:lnTo>
                    <a:pt x="0" y="299677"/>
                  </a:lnTo>
                  <a:moveTo>
                    <a:pt x="1348547" y="0"/>
                  </a:moveTo>
                  <a:lnTo>
                    <a:pt x="1398494" y="0"/>
                  </a:lnTo>
                  <a:cubicBezTo>
                    <a:pt x="1426078" y="0"/>
                    <a:pt x="1448440" y="22361"/>
                    <a:pt x="1448440" y="49946"/>
                  </a:cubicBezTo>
                  <a:lnTo>
                    <a:pt x="1448440" y="99892"/>
                  </a:lnTo>
                  <a:moveTo>
                    <a:pt x="1348547" y="399569"/>
                  </a:moveTo>
                  <a:lnTo>
                    <a:pt x="99892" y="399569"/>
                  </a:lnTo>
                  <a:moveTo>
                    <a:pt x="1448440" y="299677"/>
                  </a:moveTo>
                  <a:lnTo>
                    <a:pt x="1448440" y="349623"/>
                  </a:lnTo>
                  <a:cubicBezTo>
                    <a:pt x="1448440" y="377207"/>
                    <a:pt x="1426078" y="399569"/>
                    <a:pt x="1398494" y="399569"/>
                  </a:cubicBezTo>
                  <a:lnTo>
                    <a:pt x="1348547" y="399569"/>
                  </a:lnTo>
                </a:path>
              </a:pathLst>
            </a:custGeom>
            <a:noFill/>
            <a:ln w="12486">
              <a:solidFill>
                <a:srgbClr val="969696"/>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6" name="Group 25">
            <a:extLst>
              <a:ext uri="{FF2B5EF4-FFF2-40B4-BE49-F238E27FC236}">
                <a16:creationId xmlns:a16="http://schemas.microsoft.com/office/drawing/2014/main" id="{5154779A-C326-69A9-ED42-7A6A932759A2}"/>
              </a:ext>
            </a:extLst>
          </p:cNvPr>
          <p:cNvGrpSpPr/>
          <p:nvPr/>
        </p:nvGrpSpPr>
        <p:grpSpPr>
          <a:xfrm>
            <a:off x="452040" y="1595561"/>
            <a:ext cx="1213711" cy="418521"/>
            <a:chOff x="299677" y="1498386"/>
            <a:chExt cx="1448440" cy="499462"/>
          </a:xfrm>
        </p:grpSpPr>
        <p:sp>
          <p:nvSpPr>
            <p:cNvPr id="8746" name="Rounded Rectangle 4">
              <a:extLst>
                <a:ext uri="{FF2B5EF4-FFF2-40B4-BE49-F238E27FC236}">
                  <a16:creationId xmlns:a16="http://schemas.microsoft.com/office/drawing/2014/main" id="{186965F9-6445-1164-8D9E-E3ACCDCB8352}"/>
                </a:ext>
              </a:extLst>
            </p:cNvPr>
            <p:cNvSpPr/>
            <p:nvPr/>
          </p:nvSpPr>
          <p:spPr>
            <a:xfrm>
              <a:off x="299677" y="1498386"/>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FFBDA"/>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47" name="Rounded Rectangle 5">
              <a:extLst>
                <a:ext uri="{FF2B5EF4-FFF2-40B4-BE49-F238E27FC236}">
                  <a16:creationId xmlns:a16="http://schemas.microsoft.com/office/drawing/2014/main" id="{80715413-B56E-D194-D56A-A610EB222133}"/>
                </a:ext>
              </a:extLst>
            </p:cNvPr>
            <p:cNvSpPr/>
            <p:nvPr/>
          </p:nvSpPr>
          <p:spPr>
            <a:xfrm>
              <a:off x="299677" y="1498386"/>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7" name="Group 26">
            <a:extLst>
              <a:ext uri="{FF2B5EF4-FFF2-40B4-BE49-F238E27FC236}">
                <a16:creationId xmlns:a16="http://schemas.microsoft.com/office/drawing/2014/main" id="{11E283D4-95BF-566A-415E-29A1C36FA59D}"/>
              </a:ext>
            </a:extLst>
          </p:cNvPr>
          <p:cNvGrpSpPr/>
          <p:nvPr/>
        </p:nvGrpSpPr>
        <p:grpSpPr>
          <a:xfrm>
            <a:off x="452040" y="2097788"/>
            <a:ext cx="1213711" cy="585929"/>
            <a:chOff x="299677" y="2097741"/>
            <a:chExt cx="1448440" cy="699247"/>
          </a:xfrm>
        </p:grpSpPr>
        <p:sp>
          <p:nvSpPr>
            <p:cNvPr id="8744" name="Rounded Rectangle 7">
              <a:extLst>
                <a:ext uri="{FF2B5EF4-FFF2-40B4-BE49-F238E27FC236}">
                  <a16:creationId xmlns:a16="http://schemas.microsoft.com/office/drawing/2014/main" id="{E4995EA4-C659-3D1B-6E0F-5626AACF67E9}"/>
                </a:ext>
              </a:extLst>
            </p:cNvPr>
            <p:cNvSpPr/>
            <p:nvPr/>
          </p:nvSpPr>
          <p:spPr>
            <a:xfrm>
              <a:off x="299677" y="2097741"/>
              <a:ext cx="1448440" cy="699247"/>
            </a:xfrm>
            <a:custGeom>
              <a:avLst/>
              <a:gdLst/>
              <a:ahLst/>
              <a:cxnLst/>
              <a:rect l="0" t="0" r="0" b="0"/>
              <a:pathLst>
                <a:path w="1448440" h="699247">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599354"/>
                  </a:moveTo>
                  <a:lnTo>
                    <a:pt x="0" y="599354"/>
                  </a:lnTo>
                  <a:lnTo>
                    <a:pt x="0" y="99892"/>
                  </a:lnTo>
                  <a:lnTo>
                    <a:pt x="1448440"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348547" y="599354"/>
                  </a:lnTo>
                  <a:lnTo>
                    <a:pt x="1348547" y="699247"/>
                  </a:lnTo>
                  <a:close/>
                  <a:moveTo>
                    <a:pt x="1348547" y="699247"/>
                  </a:moveTo>
                  <a:lnTo>
                    <a:pt x="1348547" y="599354"/>
                  </a:lnTo>
                  <a:lnTo>
                    <a:pt x="1448440" y="599354"/>
                  </a:lnTo>
                  <a:lnTo>
                    <a:pt x="1448440" y="649300"/>
                  </a:lnTo>
                  <a:cubicBezTo>
                    <a:pt x="1448440" y="676885"/>
                    <a:pt x="1426078" y="699247"/>
                    <a:pt x="1398494" y="699247"/>
                  </a:cubicBezTo>
                  <a:close/>
                </a:path>
              </a:pathLst>
            </a:custGeom>
            <a:solidFill>
              <a:srgbClr val="FFF2E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45" name="Rounded Rectangle 8">
              <a:extLst>
                <a:ext uri="{FF2B5EF4-FFF2-40B4-BE49-F238E27FC236}">
                  <a16:creationId xmlns:a16="http://schemas.microsoft.com/office/drawing/2014/main" id="{8140F71F-E697-5830-997E-4A9D80CD9261}"/>
                </a:ext>
              </a:extLst>
            </p:cNvPr>
            <p:cNvSpPr/>
            <p:nvPr/>
          </p:nvSpPr>
          <p:spPr>
            <a:xfrm>
              <a:off x="299677" y="2097741"/>
              <a:ext cx="1448440" cy="699247"/>
            </a:xfrm>
            <a:custGeom>
              <a:avLst/>
              <a:gdLst/>
              <a:ahLst/>
              <a:cxnLst/>
              <a:rect l="0" t="0" r="0" b="0"/>
              <a:pathLst>
                <a:path w="1448440" h="699247">
                  <a:moveTo>
                    <a:pt x="0" y="99892"/>
                  </a:moveTo>
                  <a:lnTo>
                    <a:pt x="0" y="49946"/>
                  </a:lnTo>
                  <a:cubicBezTo>
                    <a:pt x="0" y="22361"/>
                    <a:pt x="22361" y="0"/>
                    <a:pt x="49946" y="0"/>
                  </a:cubicBezTo>
                  <a:lnTo>
                    <a:pt x="99892" y="0"/>
                  </a:lnTo>
                  <a:moveTo>
                    <a:pt x="1448440" y="99892"/>
                  </a:moveTo>
                  <a:lnTo>
                    <a:pt x="1448440" y="599354"/>
                  </a:lnTo>
                  <a:moveTo>
                    <a:pt x="0" y="599354"/>
                  </a:moveTo>
                  <a:lnTo>
                    <a:pt x="0" y="99892"/>
                  </a:lnTo>
                  <a:moveTo>
                    <a:pt x="99892" y="0"/>
                  </a:moveTo>
                  <a:lnTo>
                    <a:pt x="1348547" y="0"/>
                  </a:lnTo>
                  <a:moveTo>
                    <a:pt x="99892" y="699247"/>
                  </a:moveTo>
                  <a:lnTo>
                    <a:pt x="49946" y="699247"/>
                  </a:lnTo>
                  <a:cubicBezTo>
                    <a:pt x="22361" y="699247"/>
                    <a:pt x="0" y="676885"/>
                    <a:pt x="0" y="649300"/>
                  </a:cubicBezTo>
                  <a:lnTo>
                    <a:pt x="0" y="599354"/>
                  </a:lnTo>
                  <a:moveTo>
                    <a:pt x="1348547" y="0"/>
                  </a:moveTo>
                  <a:lnTo>
                    <a:pt x="1398494" y="0"/>
                  </a:lnTo>
                  <a:cubicBezTo>
                    <a:pt x="1426078" y="0"/>
                    <a:pt x="1448440" y="22361"/>
                    <a:pt x="1448440" y="49946"/>
                  </a:cubicBezTo>
                  <a:lnTo>
                    <a:pt x="1448440" y="99892"/>
                  </a:lnTo>
                  <a:moveTo>
                    <a:pt x="1348547" y="699247"/>
                  </a:moveTo>
                  <a:lnTo>
                    <a:pt x="99892" y="699247"/>
                  </a:lnTo>
                  <a:moveTo>
                    <a:pt x="1448440" y="599354"/>
                  </a:moveTo>
                  <a:lnTo>
                    <a:pt x="1448440" y="649300"/>
                  </a:lnTo>
                  <a:cubicBezTo>
                    <a:pt x="1448440" y="676885"/>
                    <a:pt x="1426078" y="699247"/>
                    <a:pt x="1398494" y="699247"/>
                  </a:cubicBezTo>
                  <a:lnTo>
                    <a:pt x="1348547" y="699247"/>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8" name="Group 27">
            <a:extLst>
              <a:ext uri="{FF2B5EF4-FFF2-40B4-BE49-F238E27FC236}">
                <a16:creationId xmlns:a16="http://schemas.microsoft.com/office/drawing/2014/main" id="{1C3186DA-0E5D-C6DF-29E5-443EB9688077}"/>
              </a:ext>
            </a:extLst>
          </p:cNvPr>
          <p:cNvGrpSpPr/>
          <p:nvPr/>
        </p:nvGrpSpPr>
        <p:grpSpPr>
          <a:xfrm>
            <a:off x="452040" y="2767420"/>
            <a:ext cx="1213711" cy="585929"/>
            <a:chOff x="299677" y="2896880"/>
            <a:chExt cx="1448440" cy="699247"/>
          </a:xfrm>
        </p:grpSpPr>
        <p:sp>
          <p:nvSpPr>
            <p:cNvPr id="8718" name="Rounded Rectangle 10">
              <a:extLst>
                <a:ext uri="{FF2B5EF4-FFF2-40B4-BE49-F238E27FC236}">
                  <a16:creationId xmlns:a16="http://schemas.microsoft.com/office/drawing/2014/main" id="{C33A9C20-FD53-F5CE-7C65-03C7EB11095D}"/>
                </a:ext>
              </a:extLst>
            </p:cNvPr>
            <p:cNvSpPr/>
            <p:nvPr/>
          </p:nvSpPr>
          <p:spPr>
            <a:xfrm>
              <a:off x="299677" y="2896880"/>
              <a:ext cx="1448440" cy="699247"/>
            </a:xfrm>
            <a:custGeom>
              <a:avLst/>
              <a:gdLst/>
              <a:ahLst/>
              <a:cxnLst/>
              <a:rect l="0" t="0" r="0" b="0"/>
              <a:pathLst>
                <a:path w="1448440" h="699247">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599354"/>
                  </a:moveTo>
                  <a:lnTo>
                    <a:pt x="0" y="599354"/>
                  </a:lnTo>
                  <a:lnTo>
                    <a:pt x="0" y="99892"/>
                  </a:lnTo>
                  <a:lnTo>
                    <a:pt x="1448440"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348547" y="599354"/>
                  </a:lnTo>
                  <a:lnTo>
                    <a:pt x="1348547" y="699247"/>
                  </a:lnTo>
                  <a:close/>
                  <a:moveTo>
                    <a:pt x="1348547" y="699247"/>
                  </a:moveTo>
                  <a:lnTo>
                    <a:pt x="1348547" y="599354"/>
                  </a:lnTo>
                  <a:lnTo>
                    <a:pt x="1448440" y="599354"/>
                  </a:lnTo>
                  <a:lnTo>
                    <a:pt x="1448440" y="649300"/>
                  </a:lnTo>
                  <a:cubicBezTo>
                    <a:pt x="1448440" y="676885"/>
                    <a:pt x="1426078" y="699247"/>
                    <a:pt x="1398494" y="699247"/>
                  </a:cubicBezTo>
                  <a:close/>
                </a:path>
              </a:pathLst>
            </a:custGeom>
            <a:solidFill>
              <a:srgbClr val="FFECE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43" name="Rounded Rectangle 11">
              <a:extLst>
                <a:ext uri="{FF2B5EF4-FFF2-40B4-BE49-F238E27FC236}">
                  <a16:creationId xmlns:a16="http://schemas.microsoft.com/office/drawing/2014/main" id="{0F9D4D20-525F-2369-3692-6C8D53024C3A}"/>
                </a:ext>
              </a:extLst>
            </p:cNvPr>
            <p:cNvSpPr/>
            <p:nvPr/>
          </p:nvSpPr>
          <p:spPr>
            <a:xfrm>
              <a:off x="299677" y="2896880"/>
              <a:ext cx="1448440" cy="699247"/>
            </a:xfrm>
            <a:custGeom>
              <a:avLst/>
              <a:gdLst/>
              <a:ahLst/>
              <a:cxnLst/>
              <a:rect l="0" t="0" r="0" b="0"/>
              <a:pathLst>
                <a:path w="1448440" h="699247">
                  <a:moveTo>
                    <a:pt x="0" y="99892"/>
                  </a:moveTo>
                  <a:lnTo>
                    <a:pt x="0" y="49946"/>
                  </a:lnTo>
                  <a:cubicBezTo>
                    <a:pt x="0" y="22361"/>
                    <a:pt x="22361" y="0"/>
                    <a:pt x="49946" y="0"/>
                  </a:cubicBezTo>
                  <a:lnTo>
                    <a:pt x="99892" y="0"/>
                  </a:lnTo>
                  <a:moveTo>
                    <a:pt x="1448440" y="99892"/>
                  </a:moveTo>
                  <a:lnTo>
                    <a:pt x="1448440" y="599354"/>
                  </a:lnTo>
                  <a:moveTo>
                    <a:pt x="0" y="599354"/>
                  </a:moveTo>
                  <a:lnTo>
                    <a:pt x="0" y="99892"/>
                  </a:lnTo>
                  <a:moveTo>
                    <a:pt x="99892" y="0"/>
                  </a:moveTo>
                  <a:lnTo>
                    <a:pt x="1348547" y="0"/>
                  </a:lnTo>
                  <a:moveTo>
                    <a:pt x="99892" y="699247"/>
                  </a:moveTo>
                  <a:lnTo>
                    <a:pt x="49946" y="699247"/>
                  </a:lnTo>
                  <a:cubicBezTo>
                    <a:pt x="22361" y="699247"/>
                    <a:pt x="0" y="676885"/>
                    <a:pt x="0" y="649300"/>
                  </a:cubicBezTo>
                  <a:lnTo>
                    <a:pt x="0" y="599354"/>
                  </a:lnTo>
                  <a:moveTo>
                    <a:pt x="1348547" y="0"/>
                  </a:moveTo>
                  <a:lnTo>
                    <a:pt x="1398494" y="0"/>
                  </a:lnTo>
                  <a:cubicBezTo>
                    <a:pt x="1426078" y="0"/>
                    <a:pt x="1448440" y="22361"/>
                    <a:pt x="1448440" y="49946"/>
                  </a:cubicBezTo>
                  <a:lnTo>
                    <a:pt x="1448440" y="99892"/>
                  </a:lnTo>
                  <a:moveTo>
                    <a:pt x="1348547" y="699247"/>
                  </a:moveTo>
                  <a:lnTo>
                    <a:pt x="99892" y="699247"/>
                  </a:lnTo>
                  <a:moveTo>
                    <a:pt x="1448440" y="599354"/>
                  </a:moveTo>
                  <a:lnTo>
                    <a:pt x="1448440" y="649300"/>
                  </a:lnTo>
                  <a:cubicBezTo>
                    <a:pt x="1448440" y="676885"/>
                    <a:pt x="1426078" y="699247"/>
                    <a:pt x="1398494" y="699247"/>
                  </a:cubicBezTo>
                  <a:lnTo>
                    <a:pt x="1348547" y="699247"/>
                  </a:lnTo>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29" name="Group 28">
            <a:extLst>
              <a:ext uri="{FF2B5EF4-FFF2-40B4-BE49-F238E27FC236}">
                <a16:creationId xmlns:a16="http://schemas.microsoft.com/office/drawing/2014/main" id="{ABCEB763-8555-AB53-BDF8-A43BE4E2A724}"/>
              </a:ext>
            </a:extLst>
          </p:cNvPr>
          <p:cNvGrpSpPr/>
          <p:nvPr/>
        </p:nvGrpSpPr>
        <p:grpSpPr>
          <a:xfrm>
            <a:off x="452040" y="3437054"/>
            <a:ext cx="1213711" cy="418521"/>
            <a:chOff x="299677" y="3696020"/>
            <a:chExt cx="1448440" cy="499462"/>
          </a:xfrm>
        </p:grpSpPr>
        <p:sp>
          <p:nvSpPr>
            <p:cNvPr id="8716" name="Rounded Rectangle 13">
              <a:extLst>
                <a:ext uri="{FF2B5EF4-FFF2-40B4-BE49-F238E27FC236}">
                  <a16:creationId xmlns:a16="http://schemas.microsoft.com/office/drawing/2014/main" id="{AED412BC-E57A-2925-A2CC-65F3B65A2AB8}"/>
                </a:ext>
              </a:extLst>
            </p:cNvPr>
            <p:cNvSpPr/>
            <p:nvPr/>
          </p:nvSpPr>
          <p:spPr>
            <a:xfrm>
              <a:off x="299677" y="3696020"/>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FEBF7"/>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17" name="Rounded Rectangle 14">
              <a:extLst>
                <a:ext uri="{FF2B5EF4-FFF2-40B4-BE49-F238E27FC236}">
                  <a16:creationId xmlns:a16="http://schemas.microsoft.com/office/drawing/2014/main" id="{F09A3B1F-8ECF-82A5-490E-D109C86DAF33}"/>
                </a:ext>
              </a:extLst>
            </p:cNvPr>
            <p:cNvSpPr/>
            <p:nvPr/>
          </p:nvSpPr>
          <p:spPr>
            <a:xfrm>
              <a:off x="299677" y="3696020"/>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0" name="Group 29">
            <a:extLst>
              <a:ext uri="{FF2B5EF4-FFF2-40B4-BE49-F238E27FC236}">
                <a16:creationId xmlns:a16="http://schemas.microsoft.com/office/drawing/2014/main" id="{9B2A16A0-EF70-46E8-CF27-60CF35554CF3}"/>
              </a:ext>
            </a:extLst>
          </p:cNvPr>
          <p:cNvGrpSpPr/>
          <p:nvPr/>
        </p:nvGrpSpPr>
        <p:grpSpPr>
          <a:xfrm>
            <a:off x="452040" y="3939278"/>
            <a:ext cx="1213711" cy="418521"/>
            <a:chOff x="299677" y="4295374"/>
            <a:chExt cx="1448440" cy="499462"/>
          </a:xfrm>
        </p:grpSpPr>
        <p:sp>
          <p:nvSpPr>
            <p:cNvPr id="8714" name="Rounded Rectangle 16">
              <a:extLst>
                <a:ext uri="{FF2B5EF4-FFF2-40B4-BE49-F238E27FC236}">
                  <a16:creationId xmlns:a16="http://schemas.microsoft.com/office/drawing/2014/main" id="{DC29DB5D-26E6-99EF-1895-5CE7A1378394}"/>
                </a:ext>
              </a:extLst>
            </p:cNvPr>
            <p:cNvSpPr/>
            <p:nvPr/>
          </p:nvSpPr>
          <p:spPr>
            <a:xfrm>
              <a:off x="299677" y="4295374"/>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A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15" name="Rounded Rectangle 17">
              <a:extLst>
                <a:ext uri="{FF2B5EF4-FFF2-40B4-BE49-F238E27FC236}">
                  <a16:creationId xmlns:a16="http://schemas.microsoft.com/office/drawing/2014/main" id="{BD1B8014-779C-9A83-26AD-964B518F8CF5}"/>
                </a:ext>
              </a:extLst>
            </p:cNvPr>
            <p:cNvSpPr/>
            <p:nvPr/>
          </p:nvSpPr>
          <p:spPr>
            <a:xfrm>
              <a:off x="299677" y="4295374"/>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1" name="Group 30">
            <a:extLst>
              <a:ext uri="{FF2B5EF4-FFF2-40B4-BE49-F238E27FC236}">
                <a16:creationId xmlns:a16="http://schemas.microsoft.com/office/drawing/2014/main" id="{6E8320C3-F6FD-7533-D374-BC7BB01A9DA5}"/>
              </a:ext>
            </a:extLst>
          </p:cNvPr>
          <p:cNvGrpSpPr/>
          <p:nvPr/>
        </p:nvGrpSpPr>
        <p:grpSpPr>
          <a:xfrm>
            <a:off x="452040" y="4441504"/>
            <a:ext cx="1213711" cy="418521"/>
            <a:chOff x="299677" y="4894729"/>
            <a:chExt cx="1448440" cy="499462"/>
          </a:xfrm>
        </p:grpSpPr>
        <p:sp>
          <p:nvSpPr>
            <p:cNvPr id="8712" name="Rounded Rectangle 19">
              <a:extLst>
                <a:ext uri="{FF2B5EF4-FFF2-40B4-BE49-F238E27FC236}">
                  <a16:creationId xmlns:a16="http://schemas.microsoft.com/office/drawing/2014/main" id="{56CF4D41-DE16-4714-36A3-67DADEE03D33}"/>
                </a:ext>
              </a:extLst>
            </p:cNvPr>
            <p:cNvSpPr/>
            <p:nvPr/>
          </p:nvSpPr>
          <p:spPr>
            <a:xfrm>
              <a:off x="299677" y="4894729"/>
              <a:ext cx="1448440" cy="499462"/>
            </a:xfrm>
            <a:custGeom>
              <a:avLst/>
              <a:gdLst/>
              <a:ahLst/>
              <a:cxnLst/>
              <a:rect l="0" t="0" r="0" b="0"/>
              <a:pathLst>
                <a:path w="1448440" h="499462">
                  <a:moveTo>
                    <a:pt x="0" y="49946"/>
                  </a:moveTo>
                  <a:cubicBezTo>
                    <a:pt x="0" y="22361"/>
                    <a:pt x="22361" y="0"/>
                    <a:pt x="49946" y="0"/>
                  </a:cubicBezTo>
                  <a:lnTo>
                    <a:pt x="99892" y="0"/>
                  </a:lnTo>
                  <a:lnTo>
                    <a:pt x="99892" y="99892"/>
                  </a:lnTo>
                  <a:lnTo>
                    <a:pt x="0" y="99892"/>
                  </a:lnTo>
                  <a:close/>
                  <a:moveTo>
                    <a:pt x="1348547" y="0"/>
                  </a:moveTo>
                  <a:lnTo>
                    <a:pt x="1348547" y="99892"/>
                  </a:lnTo>
                  <a:lnTo>
                    <a:pt x="99892" y="99892"/>
                  </a:lnTo>
                  <a:lnTo>
                    <a:pt x="99892" y="0"/>
                  </a:lnTo>
                  <a:close/>
                  <a:moveTo>
                    <a:pt x="1448440" y="99892"/>
                  </a:moveTo>
                  <a:lnTo>
                    <a:pt x="1348547" y="99892"/>
                  </a:lnTo>
                  <a:lnTo>
                    <a:pt x="1348547" y="0"/>
                  </a:lnTo>
                  <a:lnTo>
                    <a:pt x="1398494" y="0"/>
                  </a:lnTo>
                  <a:cubicBezTo>
                    <a:pt x="1426078" y="0"/>
                    <a:pt x="1448440" y="22361"/>
                    <a:pt x="1448440" y="49946"/>
                  </a:cubicBezTo>
                  <a:close/>
                  <a:moveTo>
                    <a:pt x="1448440" y="399569"/>
                  </a:moveTo>
                  <a:lnTo>
                    <a:pt x="0" y="399569"/>
                  </a:lnTo>
                  <a:lnTo>
                    <a:pt x="0" y="99892"/>
                  </a:lnTo>
                  <a:lnTo>
                    <a:pt x="1448440"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348547" y="399569"/>
                  </a:lnTo>
                  <a:lnTo>
                    <a:pt x="1348547" y="499462"/>
                  </a:lnTo>
                  <a:close/>
                  <a:moveTo>
                    <a:pt x="1348547" y="499462"/>
                  </a:moveTo>
                  <a:lnTo>
                    <a:pt x="1348547" y="399569"/>
                  </a:lnTo>
                  <a:lnTo>
                    <a:pt x="1448440" y="399569"/>
                  </a:lnTo>
                  <a:lnTo>
                    <a:pt x="1448440" y="449515"/>
                  </a:lnTo>
                  <a:cubicBezTo>
                    <a:pt x="1448440" y="477100"/>
                    <a:pt x="1426078" y="499462"/>
                    <a:pt x="1398494" y="499462"/>
                  </a:cubicBezTo>
                  <a:close/>
                </a:path>
              </a:pathLst>
            </a:custGeom>
            <a:solidFill>
              <a:srgbClr val="F3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13" name="Rounded Rectangle 20">
              <a:extLst>
                <a:ext uri="{FF2B5EF4-FFF2-40B4-BE49-F238E27FC236}">
                  <a16:creationId xmlns:a16="http://schemas.microsoft.com/office/drawing/2014/main" id="{FFD5D5C4-67E1-3260-6CCC-A000495E0336}"/>
                </a:ext>
              </a:extLst>
            </p:cNvPr>
            <p:cNvSpPr/>
            <p:nvPr/>
          </p:nvSpPr>
          <p:spPr>
            <a:xfrm>
              <a:off x="299677" y="4894729"/>
              <a:ext cx="1448440" cy="499462"/>
            </a:xfrm>
            <a:custGeom>
              <a:avLst/>
              <a:gdLst/>
              <a:ahLst/>
              <a:cxnLst/>
              <a:rect l="0" t="0" r="0" b="0"/>
              <a:pathLst>
                <a:path w="1448440" h="499462">
                  <a:moveTo>
                    <a:pt x="0" y="99892"/>
                  </a:moveTo>
                  <a:lnTo>
                    <a:pt x="0" y="49946"/>
                  </a:lnTo>
                  <a:cubicBezTo>
                    <a:pt x="0" y="22361"/>
                    <a:pt x="22361" y="0"/>
                    <a:pt x="49946" y="0"/>
                  </a:cubicBezTo>
                  <a:lnTo>
                    <a:pt x="99892" y="0"/>
                  </a:lnTo>
                  <a:moveTo>
                    <a:pt x="1448440" y="99892"/>
                  </a:moveTo>
                  <a:lnTo>
                    <a:pt x="1448440" y="399569"/>
                  </a:lnTo>
                  <a:moveTo>
                    <a:pt x="0" y="399569"/>
                  </a:moveTo>
                  <a:lnTo>
                    <a:pt x="0" y="99892"/>
                  </a:lnTo>
                  <a:moveTo>
                    <a:pt x="99892" y="0"/>
                  </a:moveTo>
                  <a:lnTo>
                    <a:pt x="1348547" y="0"/>
                  </a:lnTo>
                  <a:moveTo>
                    <a:pt x="99892" y="499462"/>
                  </a:moveTo>
                  <a:lnTo>
                    <a:pt x="49946" y="499462"/>
                  </a:lnTo>
                  <a:cubicBezTo>
                    <a:pt x="22361" y="499462"/>
                    <a:pt x="0" y="477100"/>
                    <a:pt x="0" y="449515"/>
                  </a:cubicBezTo>
                  <a:lnTo>
                    <a:pt x="0" y="399569"/>
                  </a:lnTo>
                  <a:moveTo>
                    <a:pt x="1348547" y="0"/>
                  </a:moveTo>
                  <a:lnTo>
                    <a:pt x="1398494" y="0"/>
                  </a:lnTo>
                  <a:cubicBezTo>
                    <a:pt x="1426078" y="0"/>
                    <a:pt x="1448440" y="22361"/>
                    <a:pt x="1448440" y="49946"/>
                  </a:cubicBezTo>
                  <a:lnTo>
                    <a:pt x="1448440" y="99892"/>
                  </a:lnTo>
                  <a:moveTo>
                    <a:pt x="1348547" y="499462"/>
                  </a:moveTo>
                  <a:lnTo>
                    <a:pt x="99892" y="499462"/>
                  </a:lnTo>
                  <a:moveTo>
                    <a:pt x="1448440" y="399569"/>
                  </a:moveTo>
                  <a:lnTo>
                    <a:pt x="1448440" y="449515"/>
                  </a:lnTo>
                  <a:cubicBezTo>
                    <a:pt x="1448440" y="477100"/>
                    <a:pt x="1426078" y="499462"/>
                    <a:pt x="1398494" y="499462"/>
                  </a:cubicBezTo>
                  <a:lnTo>
                    <a:pt x="1348547" y="499462"/>
                  </a:lnTo>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2" name="Group 31">
            <a:extLst>
              <a:ext uri="{FF2B5EF4-FFF2-40B4-BE49-F238E27FC236}">
                <a16:creationId xmlns:a16="http://schemas.microsoft.com/office/drawing/2014/main" id="{6883633C-303D-B923-ECB3-5B00F636C705}"/>
              </a:ext>
            </a:extLst>
          </p:cNvPr>
          <p:cNvGrpSpPr/>
          <p:nvPr/>
        </p:nvGrpSpPr>
        <p:grpSpPr>
          <a:xfrm>
            <a:off x="1749455" y="1177041"/>
            <a:ext cx="1171859" cy="334816"/>
            <a:chOff x="1848010" y="998924"/>
            <a:chExt cx="1398494" cy="399569"/>
          </a:xfrm>
        </p:grpSpPr>
        <p:sp>
          <p:nvSpPr>
            <p:cNvPr id="8710" name="Rounded Rectangle 22">
              <a:extLst>
                <a:ext uri="{FF2B5EF4-FFF2-40B4-BE49-F238E27FC236}">
                  <a16:creationId xmlns:a16="http://schemas.microsoft.com/office/drawing/2014/main" id="{CC8356C9-AD5F-597F-496F-E59067A48ED3}"/>
                </a:ext>
              </a:extLst>
            </p:cNvPr>
            <p:cNvSpPr/>
            <p:nvPr/>
          </p:nvSpPr>
          <p:spPr>
            <a:xfrm>
              <a:off x="1848010" y="998924"/>
              <a:ext cx="1398494" cy="399569"/>
            </a:xfrm>
            <a:custGeom>
              <a:avLst/>
              <a:gdLst/>
              <a:ahLst/>
              <a:cxnLst/>
              <a:rect l="0" t="0" r="0" b="0"/>
              <a:pathLst>
                <a:path w="1398494" h="399569">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299677"/>
                  </a:moveTo>
                  <a:lnTo>
                    <a:pt x="0" y="299677"/>
                  </a:lnTo>
                  <a:lnTo>
                    <a:pt x="0" y="99892"/>
                  </a:lnTo>
                  <a:lnTo>
                    <a:pt x="1398494" y="99892"/>
                  </a:lnTo>
                  <a:close/>
                  <a:moveTo>
                    <a:pt x="0" y="299677"/>
                  </a:moveTo>
                  <a:lnTo>
                    <a:pt x="99892" y="299677"/>
                  </a:lnTo>
                  <a:lnTo>
                    <a:pt x="99892" y="399569"/>
                  </a:lnTo>
                  <a:lnTo>
                    <a:pt x="49946" y="399569"/>
                  </a:lnTo>
                  <a:cubicBezTo>
                    <a:pt x="22361" y="399569"/>
                    <a:pt x="0" y="377207"/>
                    <a:pt x="0" y="349623"/>
                  </a:cubicBezTo>
                  <a:close/>
                  <a:moveTo>
                    <a:pt x="99892" y="399569"/>
                  </a:moveTo>
                  <a:lnTo>
                    <a:pt x="99892" y="299677"/>
                  </a:lnTo>
                  <a:lnTo>
                    <a:pt x="1298601" y="299677"/>
                  </a:lnTo>
                  <a:lnTo>
                    <a:pt x="1298601" y="399569"/>
                  </a:lnTo>
                  <a:close/>
                  <a:moveTo>
                    <a:pt x="1298601" y="399569"/>
                  </a:moveTo>
                  <a:lnTo>
                    <a:pt x="1298601" y="299677"/>
                  </a:lnTo>
                  <a:lnTo>
                    <a:pt x="1398494" y="299677"/>
                  </a:lnTo>
                  <a:lnTo>
                    <a:pt x="1398494" y="349623"/>
                  </a:lnTo>
                  <a:cubicBezTo>
                    <a:pt x="1398494" y="377207"/>
                    <a:pt x="1376132" y="399569"/>
                    <a:pt x="1348547" y="399569"/>
                  </a:cubicBezTo>
                  <a:close/>
                </a:path>
              </a:pathLst>
            </a:custGeom>
            <a:solidFill>
              <a:srgbClr val="F5F5F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DM Sans" pitchFamily="2" charset="77"/>
                <a:cs typeface="Arial"/>
                <a:sym typeface="Arial"/>
              </a:endParaRPr>
            </a:p>
          </p:txBody>
        </p:sp>
        <p:sp>
          <p:nvSpPr>
            <p:cNvPr id="8711" name="Rounded Rectangle 23">
              <a:extLst>
                <a:ext uri="{FF2B5EF4-FFF2-40B4-BE49-F238E27FC236}">
                  <a16:creationId xmlns:a16="http://schemas.microsoft.com/office/drawing/2014/main" id="{43B899BA-78D9-CAB7-3561-ADA104B50707}"/>
                </a:ext>
              </a:extLst>
            </p:cNvPr>
            <p:cNvSpPr/>
            <p:nvPr/>
          </p:nvSpPr>
          <p:spPr>
            <a:xfrm>
              <a:off x="1848010" y="998924"/>
              <a:ext cx="1398494" cy="399569"/>
            </a:xfrm>
            <a:custGeom>
              <a:avLst/>
              <a:gdLst/>
              <a:ahLst/>
              <a:cxnLst/>
              <a:rect l="0" t="0" r="0" b="0"/>
              <a:pathLst>
                <a:path w="1398494" h="399569">
                  <a:moveTo>
                    <a:pt x="0" y="99892"/>
                  </a:moveTo>
                  <a:lnTo>
                    <a:pt x="0" y="49946"/>
                  </a:lnTo>
                  <a:cubicBezTo>
                    <a:pt x="0" y="22361"/>
                    <a:pt x="22361" y="0"/>
                    <a:pt x="49946" y="0"/>
                  </a:cubicBezTo>
                  <a:lnTo>
                    <a:pt x="99892" y="0"/>
                  </a:lnTo>
                  <a:moveTo>
                    <a:pt x="1398494" y="99892"/>
                  </a:moveTo>
                  <a:lnTo>
                    <a:pt x="1398494" y="299677"/>
                  </a:lnTo>
                  <a:moveTo>
                    <a:pt x="0" y="299677"/>
                  </a:moveTo>
                  <a:lnTo>
                    <a:pt x="0" y="99892"/>
                  </a:lnTo>
                  <a:moveTo>
                    <a:pt x="99892" y="0"/>
                  </a:moveTo>
                  <a:lnTo>
                    <a:pt x="1298601" y="0"/>
                  </a:lnTo>
                  <a:moveTo>
                    <a:pt x="99892" y="399569"/>
                  </a:moveTo>
                  <a:lnTo>
                    <a:pt x="49946" y="399569"/>
                  </a:lnTo>
                  <a:cubicBezTo>
                    <a:pt x="22361" y="399569"/>
                    <a:pt x="0" y="377207"/>
                    <a:pt x="0" y="349623"/>
                  </a:cubicBezTo>
                  <a:lnTo>
                    <a:pt x="0" y="299677"/>
                  </a:lnTo>
                  <a:moveTo>
                    <a:pt x="1298601" y="0"/>
                  </a:moveTo>
                  <a:lnTo>
                    <a:pt x="1348547" y="0"/>
                  </a:lnTo>
                  <a:cubicBezTo>
                    <a:pt x="1376132" y="0"/>
                    <a:pt x="1398494" y="22361"/>
                    <a:pt x="1398494" y="49946"/>
                  </a:cubicBezTo>
                  <a:lnTo>
                    <a:pt x="1398494" y="99892"/>
                  </a:lnTo>
                  <a:moveTo>
                    <a:pt x="1298601" y="399569"/>
                  </a:moveTo>
                  <a:lnTo>
                    <a:pt x="99892" y="399569"/>
                  </a:lnTo>
                  <a:moveTo>
                    <a:pt x="1398494" y="299677"/>
                  </a:moveTo>
                  <a:lnTo>
                    <a:pt x="1398494" y="349623"/>
                  </a:lnTo>
                  <a:cubicBezTo>
                    <a:pt x="1398494" y="377207"/>
                    <a:pt x="1376132" y="399569"/>
                    <a:pt x="1348547" y="399569"/>
                  </a:cubicBezTo>
                  <a:lnTo>
                    <a:pt x="1298601" y="399569"/>
                  </a:lnTo>
                </a:path>
              </a:pathLst>
            </a:custGeom>
            <a:noFill/>
            <a:ln w="12486">
              <a:solidFill>
                <a:srgbClr val="A3A3A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3" name="Group 32">
            <a:extLst>
              <a:ext uri="{FF2B5EF4-FFF2-40B4-BE49-F238E27FC236}">
                <a16:creationId xmlns:a16="http://schemas.microsoft.com/office/drawing/2014/main" id="{08D4CD1D-6ACA-1E31-53D4-7A634DD3B756}"/>
              </a:ext>
            </a:extLst>
          </p:cNvPr>
          <p:cNvGrpSpPr/>
          <p:nvPr/>
        </p:nvGrpSpPr>
        <p:grpSpPr>
          <a:xfrm>
            <a:off x="1749455" y="1595561"/>
            <a:ext cx="1171859" cy="418521"/>
            <a:chOff x="1848010" y="1498386"/>
            <a:chExt cx="1398494" cy="499462"/>
          </a:xfrm>
        </p:grpSpPr>
        <p:sp>
          <p:nvSpPr>
            <p:cNvPr id="8708" name="Rounded Rectangle 25">
              <a:extLst>
                <a:ext uri="{FF2B5EF4-FFF2-40B4-BE49-F238E27FC236}">
                  <a16:creationId xmlns:a16="http://schemas.microsoft.com/office/drawing/2014/main" id="{CAC6AC74-CBF1-B4DA-BEB4-4415370CF39B}"/>
                </a:ext>
              </a:extLst>
            </p:cNvPr>
            <p:cNvSpPr/>
            <p:nvPr/>
          </p:nvSpPr>
          <p:spPr>
            <a:xfrm>
              <a:off x="1848010" y="1498386"/>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FFBDA"/>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09" name="Rounded Rectangle 26">
              <a:extLst>
                <a:ext uri="{FF2B5EF4-FFF2-40B4-BE49-F238E27FC236}">
                  <a16:creationId xmlns:a16="http://schemas.microsoft.com/office/drawing/2014/main" id="{8FFD94EB-BFA1-9DAF-E28E-EAF6549427F6}"/>
                </a:ext>
              </a:extLst>
            </p:cNvPr>
            <p:cNvSpPr/>
            <p:nvPr/>
          </p:nvSpPr>
          <p:spPr>
            <a:xfrm>
              <a:off x="1848010" y="1498386"/>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4" name="Group 33">
            <a:extLst>
              <a:ext uri="{FF2B5EF4-FFF2-40B4-BE49-F238E27FC236}">
                <a16:creationId xmlns:a16="http://schemas.microsoft.com/office/drawing/2014/main" id="{7B96F41E-BA36-A648-2AC0-0FC90440B042}"/>
              </a:ext>
            </a:extLst>
          </p:cNvPr>
          <p:cNvGrpSpPr/>
          <p:nvPr/>
        </p:nvGrpSpPr>
        <p:grpSpPr>
          <a:xfrm>
            <a:off x="1749455" y="2097788"/>
            <a:ext cx="1171859" cy="585929"/>
            <a:chOff x="1848010" y="2097741"/>
            <a:chExt cx="1398494" cy="699247"/>
          </a:xfrm>
        </p:grpSpPr>
        <p:sp>
          <p:nvSpPr>
            <p:cNvPr id="8706" name="Rounded Rectangle 28">
              <a:extLst>
                <a:ext uri="{FF2B5EF4-FFF2-40B4-BE49-F238E27FC236}">
                  <a16:creationId xmlns:a16="http://schemas.microsoft.com/office/drawing/2014/main" id="{0C25F14C-4D5C-4BE3-6F26-27703E3688B8}"/>
                </a:ext>
              </a:extLst>
            </p:cNvPr>
            <p:cNvSpPr/>
            <p:nvPr/>
          </p:nvSpPr>
          <p:spPr>
            <a:xfrm>
              <a:off x="1848010" y="2097741"/>
              <a:ext cx="1398494" cy="699247"/>
            </a:xfrm>
            <a:custGeom>
              <a:avLst/>
              <a:gdLst/>
              <a:ahLst/>
              <a:cxnLst/>
              <a:rect l="0" t="0" r="0" b="0"/>
              <a:pathLst>
                <a:path w="1398494" h="699247">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599354"/>
                  </a:moveTo>
                  <a:lnTo>
                    <a:pt x="0" y="599354"/>
                  </a:lnTo>
                  <a:lnTo>
                    <a:pt x="0" y="99892"/>
                  </a:lnTo>
                  <a:lnTo>
                    <a:pt x="1398494"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298601" y="599354"/>
                  </a:lnTo>
                  <a:lnTo>
                    <a:pt x="1298601" y="699247"/>
                  </a:lnTo>
                  <a:close/>
                  <a:moveTo>
                    <a:pt x="1298601" y="699247"/>
                  </a:moveTo>
                  <a:lnTo>
                    <a:pt x="1298601" y="599354"/>
                  </a:lnTo>
                  <a:lnTo>
                    <a:pt x="1398494" y="599354"/>
                  </a:lnTo>
                  <a:lnTo>
                    <a:pt x="1398494" y="649300"/>
                  </a:lnTo>
                  <a:cubicBezTo>
                    <a:pt x="1398494" y="676885"/>
                    <a:pt x="1376132" y="699247"/>
                    <a:pt x="1348547" y="699247"/>
                  </a:cubicBezTo>
                  <a:close/>
                </a:path>
              </a:pathLst>
            </a:custGeom>
            <a:solidFill>
              <a:srgbClr val="FFF2E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07" name="Rounded Rectangle 29">
              <a:extLst>
                <a:ext uri="{FF2B5EF4-FFF2-40B4-BE49-F238E27FC236}">
                  <a16:creationId xmlns:a16="http://schemas.microsoft.com/office/drawing/2014/main" id="{66EA9B3A-0A80-A0A8-DC27-C86D39E38126}"/>
                </a:ext>
              </a:extLst>
            </p:cNvPr>
            <p:cNvSpPr/>
            <p:nvPr/>
          </p:nvSpPr>
          <p:spPr>
            <a:xfrm>
              <a:off x="1848010" y="2097741"/>
              <a:ext cx="1398494" cy="699247"/>
            </a:xfrm>
            <a:custGeom>
              <a:avLst/>
              <a:gdLst/>
              <a:ahLst/>
              <a:cxnLst/>
              <a:rect l="0" t="0" r="0" b="0"/>
              <a:pathLst>
                <a:path w="1398494" h="699247">
                  <a:moveTo>
                    <a:pt x="0" y="99892"/>
                  </a:moveTo>
                  <a:lnTo>
                    <a:pt x="0" y="49946"/>
                  </a:lnTo>
                  <a:cubicBezTo>
                    <a:pt x="0" y="22361"/>
                    <a:pt x="22361" y="0"/>
                    <a:pt x="49946" y="0"/>
                  </a:cubicBezTo>
                  <a:lnTo>
                    <a:pt x="99892" y="0"/>
                  </a:lnTo>
                  <a:moveTo>
                    <a:pt x="1398494" y="99892"/>
                  </a:moveTo>
                  <a:lnTo>
                    <a:pt x="1398494" y="599354"/>
                  </a:lnTo>
                  <a:moveTo>
                    <a:pt x="0" y="599354"/>
                  </a:moveTo>
                  <a:lnTo>
                    <a:pt x="0" y="99892"/>
                  </a:lnTo>
                  <a:moveTo>
                    <a:pt x="99892" y="0"/>
                  </a:moveTo>
                  <a:lnTo>
                    <a:pt x="1298601" y="0"/>
                  </a:lnTo>
                  <a:moveTo>
                    <a:pt x="99892" y="699247"/>
                  </a:moveTo>
                  <a:lnTo>
                    <a:pt x="49946" y="699247"/>
                  </a:lnTo>
                  <a:cubicBezTo>
                    <a:pt x="22361" y="699247"/>
                    <a:pt x="0" y="676885"/>
                    <a:pt x="0" y="649300"/>
                  </a:cubicBezTo>
                  <a:lnTo>
                    <a:pt x="0" y="599354"/>
                  </a:lnTo>
                  <a:moveTo>
                    <a:pt x="1298601" y="0"/>
                  </a:moveTo>
                  <a:lnTo>
                    <a:pt x="1348547" y="0"/>
                  </a:lnTo>
                  <a:cubicBezTo>
                    <a:pt x="1376132" y="0"/>
                    <a:pt x="1398494" y="22361"/>
                    <a:pt x="1398494" y="49946"/>
                  </a:cubicBezTo>
                  <a:lnTo>
                    <a:pt x="1398494" y="99892"/>
                  </a:lnTo>
                  <a:moveTo>
                    <a:pt x="1298601" y="699247"/>
                  </a:moveTo>
                  <a:lnTo>
                    <a:pt x="99892" y="699247"/>
                  </a:lnTo>
                  <a:moveTo>
                    <a:pt x="1398494" y="599354"/>
                  </a:moveTo>
                  <a:lnTo>
                    <a:pt x="1398494" y="649300"/>
                  </a:lnTo>
                  <a:cubicBezTo>
                    <a:pt x="1398494" y="676885"/>
                    <a:pt x="1376132" y="699247"/>
                    <a:pt x="1348547" y="699247"/>
                  </a:cubicBezTo>
                  <a:lnTo>
                    <a:pt x="1298601" y="699247"/>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5" name="Group 34">
            <a:extLst>
              <a:ext uri="{FF2B5EF4-FFF2-40B4-BE49-F238E27FC236}">
                <a16:creationId xmlns:a16="http://schemas.microsoft.com/office/drawing/2014/main" id="{A330CFDB-8F63-C9F2-EF8A-D969DDA444EB}"/>
              </a:ext>
            </a:extLst>
          </p:cNvPr>
          <p:cNvGrpSpPr/>
          <p:nvPr/>
        </p:nvGrpSpPr>
        <p:grpSpPr>
          <a:xfrm>
            <a:off x="1749455" y="2767420"/>
            <a:ext cx="1171859" cy="585929"/>
            <a:chOff x="1848010" y="2896880"/>
            <a:chExt cx="1398494" cy="699247"/>
          </a:xfrm>
        </p:grpSpPr>
        <p:sp>
          <p:nvSpPr>
            <p:cNvPr id="8704" name="Rounded Rectangle 31">
              <a:extLst>
                <a:ext uri="{FF2B5EF4-FFF2-40B4-BE49-F238E27FC236}">
                  <a16:creationId xmlns:a16="http://schemas.microsoft.com/office/drawing/2014/main" id="{3E879574-1FBF-AC4E-4AF2-80A73AA2B54C}"/>
                </a:ext>
              </a:extLst>
            </p:cNvPr>
            <p:cNvSpPr/>
            <p:nvPr/>
          </p:nvSpPr>
          <p:spPr>
            <a:xfrm>
              <a:off x="1848010" y="2896880"/>
              <a:ext cx="1398494" cy="699247"/>
            </a:xfrm>
            <a:custGeom>
              <a:avLst/>
              <a:gdLst/>
              <a:ahLst/>
              <a:cxnLst/>
              <a:rect l="0" t="0" r="0" b="0"/>
              <a:pathLst>
                <a:path w="1398494" h="699247">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599354"/>
                  </a:moveTo>
                  <a:lnTo>
                    <a:pt x="0" y="599354"/>
                  </a:lnTo>
                  <a:lnTo>
                    <a:pt x="0" y="99892"/>
                  </a:lnTo>
                  <a:lnTo>
                    <a:pt x="1398494" y="99892"/>
                  </a:lnTo>
                  <a:close/>
                  <a:moveTo>
                    <a:pt x="0" y="599354"/>
                  </a:moveTo>
                  <a:lnTo>
                    <a:pt x="99892" y="599354"/>
                  </a:lnTo>
                  <a:lnTo>
                    <a:pt x="99892" y="699247"/>
                  </a:lnTo>
                  <a:lnTo>
                    <a:pt x="49946" y="699247"/>
                  </a:lnTo>
                  <a:cubicBezTo>
                    <a:pt x="22361" y="699247"/>
                    <a:pt x="0" y="676885"/>
                    <a:pt x="0" y="649300"/>
                  </a:cubicBezTo>
                  <a:close/>
                  <a:moveTo>
                    <a:pt x="99892" y="699247"/>
                  </a:moveTo>
                  <a:lnTo>
                    <a:pt x="99892" y="599354"/>
                  </a:lnTo>
                  <a:lnTo>
                    <a:pt x="1298601" y="599354"/>
                  </a:lnTo>
                  <a:lnTo>
                    <a:pt x="1298601" y="699247"/>
                  </a:lnTo>
                  <a:close/>
                  <a:moveTo>
                    <a:pt x="1298601" y="699247"/>
                  </a:moveTo>
                  <a:lnTo>
                    <a:pt x="1298601" y="599354"/>
                  </a:lnTo>
                  <a:lnTo>
                    <a:pt x="1398494" y="599354"/>
                  </a:lnTo>
                  <a:lnTo>
                    <a:pt x="1398494" y="649300"/>
                  </a:lnTo>
                  <a:cubicBezTo>
                    <a:pt x="1398494" y="676885"/>
                    <a:pt x="1376132" y="699247"/>
                    <a:pt x="1348547" y="699247"/>
                  </a:cubicBezTo>
                  <a:close/>
                </a:path>
              </a:pathLst>
            </a:custGeom>
            <a:solidFill>
              <a:srgbClr val="FFECE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05" name="Rounded Rectangle 32">
              <a:extLst>
                <a:ext uri="{FF2B5EF4-FFF2-40B4-BE49-F238E27FC236}">
                  <a16:creationId xmlns:a16="http://schemas.microsoft.com/office/drawing/2014/main" id="{0AB35089-96E9-9D8B-3F08-9F7EA4C09F0E}"/>
                </a:ext>
              </a:extLst>
            </p:cNvPr>
            <p:cNvSpPr/>
            <p:nvPr/>
          </p:nvSpPr>
          <p:spPr>
            <a:xfrm>
              <a:off x="1848010" y="2896880"/>
              <a:ext cx="1398494" cy="699247"/>
            </a:xfrm>
            <a:custGeom>
              <a:avLst/>
              <a:gdLst/>
              <a:ahLst/>
              <a:cxnLst/>
              <a:rect l="0" t="0" r="0" b="0"/>
              <a:pathLst>
                <a:path w="1398494" h="699247">
                  <a:moveTo>
                    <a:pt x="0" y="99892"/>
                  </a:moveTo>
                  <a:lnTo>
                    <a:pt x="0" y="49946"/>
                  </a:lnTo>
                  <a:cubicBezTo>
                    <a:pt x="0" y="22361"/>
                    <a:pt x="22361" y="0"/>
                    <a:pt x="49946" y="0"/>
                  </a:cubicBezTo>
                  <a:lnTo>
                    <a:pt x="99892" y="0"/>
                  </a:lnTo>
                  <a:moveTo>
                    <a:pt x="1398494" y="99892"/>
                  </a:moveTo>
                  <a:lnTo>
                    <a:pt x="1398494" y="599354"/>
                  </a:lnTo>
                  <a:moveTo>
                    <a:pt x="0" y="599354"/>
                  </a:moveTo>
                  <a:lnTo>
                    <a:pt x="0" y="99892"/>
                  </a:lnTo>
                  <a:moveTo>
                    <a:pt x="99892" y="0"/>
                  </a:moveTo>
                  <a:lnTo>
                    <a:pt x="1298601" y="0"/>
                  </a:lnTo>
                  <a:moveTo>
                    <a:pt x="99892" y="699247"/>
                  </a:moveTo>
                  <a:lnTo>
                    <a:pt x="49946" y="699247"/>
                  </a:lnTo>
                  <a:cubicBezTo>
                    <a:pt x="22361" y="699247"/>
                    <a:pt x="0" y="676885"/>
                    <a:pt x="0" y="649300"/>
                  </a:cubicBezTo>
                  <a:lnTo>
                    <a:pt x="0" y="599354"/>
                  </a:lnTo>
                  <a:moveTo>
                    <a:pt x="1298601" y="0"/>
                  </a:moveTo>
                  <a:lnTo>
                    <a:pt x="1348547" y="0"/>
                  </a:lnTo>
                  <a:cubicBezTo>
                    <a:pt x="1376132" y="0"/>
                    <a:pt x="1398494" y="22361"/>
                    <a:pt x="1398494" y="49946"/>
                  </a:cubicBezTo>
                  <a:lnTo>
                    <a:pt x="1398494" y="99892"/>
                  </a:lnTo>
                  <a:moveTo>
                    <a:pt x="1298601" y="699247"/>
                  </a:moveTo>
                  <a:lnTo>
                    <a:pt x="99892" y="699247"/>
                  </a:lnTo>
                  <a:moveTo>
                    <a:pt x="1398494" y="599354"/>
                  </a:moveTo>
                  <a:lnTo>
                    <a:pt x="1398494" y="649300"/>
                  </a:lnTo>
                  <a:cubicBezTo>
                    <a:pt x="1398494" y="676885"/>
                    <a:pt x="1376132" y="699247"/>
                    <a:pt x="1348547" y="699247"/>
                  </a:cubicBezTo>
                  <a:lnTo>
                    <a:pt x="1298601" y="699247"/>
                  </a:lnTo>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6" name="Group 35">
            <a:extLst>
              <a:ext uri="{FF2B5EF4-FFF2-40B4-BE49-F238E27FC236}">
                <a16:creationId xmlns:a16="http://schemas.microsoft.com/office/drawing/2014/main" id="{DE86AF9E-C412-B0D0-BD41-9CE9326CB8C7}"/>
              </a:ext>
            </a:extLst>
          </p:cNvPr>
          <p:cNvGrpSpPr/>
          <p:nvPr/>
        </p:nvGrpSpPr>
        <p:grpSpPr>
          <a:xfrm>
            <a:off x="1749455" y="3437054"/>
            <a:ext cx="1171859" cy="418521"/>
            <a:chOff x="1848010" y="3696020"/>
            <a:chExt cx="1398494" cy="499462"/>
          </a:xfrm>
        </p:grpSpPr>
        <p:sp>
          <p:nvSpPr>
            <p:cNvPr id="62" name="Rounded Rectangle 34">
              <a:extLst>
                <a:ext uri="{FF2B5EF4-FFF2-40B4-BE49-F238E27FC236}">
                  <a16:creationId xmlns:a16="http://schemas.microsoft.com/office/drawing/2014/main" id="{44A92CE8-CEB4-AE5C-45AA-DA2E9878C535}"/>
                </a:ext>
              </a:extLst>
            </p:cNvPr>
            <p:cNvSpPr/>
            <p:nvPr/>
          </p:nvSpPr>
          <p:spPr>
            <a:xfrm>
              <a:off x="1848010" y="3696020"/>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FEBF7"/>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63" name="Rounded Rectangle 35">
              <a:extLst>
                <a:ext uri="{FF2B5EF4-FFF2-40B4-BE49-F238E27FC236}">
                  <a16:creationId xmlns:a16="http://schemas.microsoft.com/office/drawing/2014/main" id="{AA82E2D0-F271-B4A5-0C15-D20E200ADA6D}"/>
                </a:ext>
              </a:extLst>
            </p:cNvPr>
            <p:cNvSpPr/>
            <p:nvPr/>
          </p:nvSpPr>
          <p:spPr>
            <a:xfrm>
              <a:off x="1848010" y="3696020"/>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7" name="Group 36">
            <a:extLst>
              <a:ext uri="{FF2B5EF4-FFF2-40B4-BE49-F238E27FC236}">
                <a16:creationId xmlns:a16="http://schemas.microsoft.com/office/drawing/2014/main" id="{5F5A7CF5-2777-400A-4113-9389664CB144}"/>
              </a:ext>
            </a:extLst>
          </p:cNvPr>
          <p:cNvGrpSpPr/>
          <p:nvPr/>
        </p:nvGrpSpPr>
        <p:grpSpPr>
          <a:xfrm>
            <a:off x="1749455" y="3939278"/>
            <a:ext cx="1171859" cy="418521"/>
            <a:chOff x="1848010" y="4295374"/>
            <a:chExt cx="1398494" cy="499462"/>
          </a:xfrm>
        </p:grpSpPr>
        <p:sp>
          <p:nvSpPr>
            <p:cNvPr id="60" name="Rounded Rectangle 37">
              <a:extLst>
                <a:ext uri="{FF2B5EF4-FFF2-40B4-BE49-F238E27FC236}">
                  <a16:creationId xmlns:a16="http://schemas.microsoft.com/office/drawing/2014/main" id="{33D424DA-6C97-8C28-33C8-C8EF96180D6E}"/>
                </a:ext>
              </a:extLst>
            </p:cNvPr>
            <p:cNvSpPr/>
            <p:nvPr/>
          </p:nvSpPr>
          <p:spPr>
            <a:xfrm>
              <a:off x="1848010" y="4295374"/>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A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61" name="Rounded Rectangle 38">
              <a:extLst>
                <a:ext uri="{FF2B5EF4-FFF2-40B4-BE49-F238E27FC236}">
                  <a16:creationId xmlns:a16="http://schemas.microsoft.com/office/drawing/2014/main" id="{345BA30F-442E-04D6-AAAF-CD414A5DEBF2}"/>
                </a:ext>
              </a:extLst>
            </p:cNvPr>
            <p:cNvSpPr/>
            <p:nvPr/>
          </p:nvSpPr>
          <p:spPr>
            <a:xfrm>
              <a:off x="1848010" y="4295374"/>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grpSp>
        <p:nvGrpSpPr>
          <p:cNvPr id="38" name="Group 37">
            <a:extLst>
              <a:ext uri="{FF2B5EF4-FFF2-40B4-BE49-F238E27FC236}">
                <a16:creationId xmlns:a16="http://schemas.microsoft.com/office/drawing/2014/main" id="{AB0C43F9-DDB0-FC93-B260-DF6A245C3CB9}"/>
              </a:ext>
            </a:extLst>
          </p:cNvPr>
          <p:cNvGrpSpPr/>
          <p:nvPr/>
        </p:nvGrpSpPr>
        <p:grpSpPr>
          <a:xfrm>
            <a:off x="1749455" y="4441504"/>
            <a:ext cx="1171859" cy="418521"/>
            <a:chOff x="1848010" y="4894729"/>
            <a:chExt cx="1398494" cy="499462"/>
          </a:xfrm>
        </p:grpSpPr>
        <p:sp>
          <p:nvSpPr>
            <p:cNvPr id="58" name="Rounded Rectangle 40">
              <a:extLst>
                <a:ext uri="{FF2B5EF4-FFF2-40B4-BE49-F238E27FC236}">
                  <a16:creationId xmlns:a16="http://schemas.microsoft.com/office/drawing/2014/main" id="{225ACEA9-05CB-D5A5-DCDE-5DAC23DEB373}"/>
                </a:ext>
              </a:extLst>
            </p:cNvPr>
            <p:cNvSpPr/>
            <p:nvPr/>
          </p:nvSpPr>
          <p:spPr>
            <a:xfrm>
              <a:off x="1848010" y="4894729"/>
              <a:ext cx="1398494" cy="499462"/>
            </a:xfrm>
            <a:custGeom>
              <a:avLst/>
              <a:gdLst/>
              <a:ahLst/>
              <a:cxnLst/>
              <a:rect l="0" t="0" r="0" b="0"/>
              <a:pathLst>
                <a:path w="1398494" h="499462">
                  <a:moveTo>
                    <a:pt x="0" y="49946"/>
                  </a:moveTo>
                  <a:cubicBezTo>
                    <a:pt x="0" y="22361"/>
                    <a:pt x="22361" y="0"/>
                    <a:pt x="49946" y="0"/>
                  </a:cubicBezTo>
                  <a:lnTo>
                    <a:pt x="99892" y="0"/>
                  </a:lnTo>
                  <a:lnTo>
                    <a:pt x="99892" y="99892"/>
                  </a:lnTo>
                  <a:lnTo>
                    <a:pt x="0" y="99892"/>
                  </a:lnTo>
                  <a:close/>
                  <a:moveTo>
                    <a:pt x="1298601" y="0"/>
                  </a:moveTo>
                  <a:lnTo>
                    <a:pt x="1298601" y="99892"/>
                  </a:lnTo>
                  <a:lnTo>
                    <a:pt x="99892" y="99892"/>
                  </a:lnTo>
                  <a:lnTo>
                    <a:pt x="99892" y="0"/>
                  </a:lnTo>
                  <a:close/>
                  <a:moveTo>
                    <a:pt x="1398494" y="99892"/>
                  </a:moveTo>
                  <a:lnTo>
                    <a:pt x="1298601" y="99892"/>
                  </a:lnTo>
                  <a:lnTo>
                    <a:pt x="1298601" y="0"/>
                  </a:lnTo>
                  <a:lnTo>
                    <a:pt x="1348547" y="0"/>
                  </a:lnTo>
                  <a:cubicBezTo>
                    <a:pt x="1376132" y="0"/>
                    <a:pt x="1398494" y="22361"/>
                    <a:pt x="1398494" y="49946"/>
                  </a:cubicBezTo>
                  <a:close/>
                  <a:moveTo>
                    <a:pt x="1398494" y="399569"/>
                  </a:moveTo>
                  <a:lnTo>
                    <a:pt x="0" y="399569"/>
                  </a:lnTo>
                  <a:lnTo>
                    <a:pt x="0" y="99892"/>
                  </a:lnTo>
                  <a:lnTo>
                    <a:pt x="1398494" y="99892"/>
                  </a:lnTo>
                  <a:close/>
                  <a:moveTo>
                    <a:pt x="0" y="399569"/>
                  </a:moveTo>
                  <a:lnTo>
                    <a:pt x="99892" y="399569"/>
                  </a:lnTo>
                  <a:lnTo>
                    <a:pt x="99892" y="499462"/>
                  </a:lnTo>
                  <a:lnTo>
                    <a:pt x="49946" y="499462"/>
                  </a:lnTo>
                  <a:cubicBezTo>
                    <a:pt x="22361" y="499462"/>
                    <a:pt x="0" y="477100"/>
                    <a:pt x="0" y="449515"/>
                  </a:cubicBezTo>
                  <a:close/>
                  <a:moveTo>
                    <a:pt x="99892" y="499462"/>
                  </a:moveTo>
                  <a:lnTo>
                    <a:pt x="99892" y="399569"/>
                  </a:lnTo>
                  <a:lnTo>
                    <a:pt x="1298601" y="399569"/>
                  </a:lnTo>
                  <a:lnTo>
                    <a:pt x="1298601" y="499462"/>
                  </a:lnTo>
                  <a:close/>
                  <a:moveTo>
                    <a:pt x="1298601" y="499462"/>
                  </a:moveTo>
                  <a:lnTo>
                    <a:pt x="1298601" y="399569"/>
                  </a:lnTo>
                  <a:lnTo>
                    <a:pt x="1398494" y="399569"/>
                  </a:lnTo>
                  <a:lnTo>
                    <a:pt x="1398494" y="449515"/>
                  </a:lnTo>
                  <a:cubicBezTo>
                    <a:pt x="1398494" y="477100"/>
                    <a:pt x="1376132" y="499462"/>
                    <a:pt x="1348547" y="499462"/>
                  </a:cubicBezTo>
                  <a:close/>
                </a:path>
              </a:pathLst>
            </a:custGeom>
            <a:solidFill>
              <a:srgbClr val="F3F0F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9" name="Rounded Rectangle 41">
              <a:extLst>
                <a:ext uri="{FF2B5EF4-FFF2-40B4-BE49-F238E27FC236}">
                  <a16:creationId xmlns:a16="http://schemas.microsoft.com/office/drawing/2014/main" id="{FDC7B618-EE61-73B3-4D4E-8FB71ADD4879}"/>
                </a:ext>
              </a:extLst>
            </p:cNvPr>
            <p:cNvSpPr/>
            <p:nvPr/>
          </p:nvSpPr>
          <p:spPr>
            <a:xfrm>
              <a:off x="1848010" y="4894729"/>
              <a:ext cx="1398494" cy="499462"/>
            </a:xfrm>
            <a:custGeom>
              <a:avLst/>
              <a:gdLst/>
              <a:ahLst/>
              <a:cxnLst/>
              <a:rect l="0" t="0" r="0" b="0"/>
              <a:pathLst>
                <a:path w="1398494" h="499462">
                  <a:moveTo>
                    <a:pt x="0" y="99892"/>
                  </a:moveTo>
                  <a:lnTo>
                    <a:pt x="0" y="49946"/>
                  </a:lnTo>
                  <a:cubicBezTo>
                    <a:pt x="0" y="22361"/>
                    <a:pt x="22361" y="0"/>
                    <a:pt x="49946" y="0"/>
                  </a:cubicBezTo>
                  <a:lnTo>
                    <a:pt x="99892" y="0"/>
                  </a:lnTo>
                  <a:moveTo>
                    <a:pt x="1398494" y="99892"/>
                  </a:moveTo>
                  <a:lnTo>
                    <a:pt x="1398494" y="399569"/>
                  </a:lnTo>
                  <a:moveTo>
                    <a:pt x="0" y="399569"/>
                  </a:moveTo>
                  <a:lnTo>
                    <a:pt x="0" y="99892"/>
                  </a:lnTo>
                  <a:moveTo>
                    <a:pt x="99892" y="0"/>
                  </a:moveTo>
                  <a:lnTo>
                    <a:pt x="1298601" y="0"/>
                  </a:lnTo>
                  <a:moveTo>
                    <a:pt x="99892" y="499462"/>
                  </a:moveTo>
                  <a:lnTo>
                    <a:pt x="49946" y="499462"/>
                  </a:lnTo>
                  <a:cubicBezTo>
                    <a:pt x="22361" y="499462"/>
                    <a:pt x="0" y="477100"/>
                    <a:pt x="0" y="449515"/>
                  </a:cubicBezTo>
                  <a:lnTo>
                    <a:pt x="0" y="399569"/>
                  </a:lnTo>
                  <a:moveTo>
                    <a:pt x="1298601" y="0"/>
                  </a:moveTo>
                  <a:lnTo>
                    <a:pt x="1348547" y="0"/>
                  </a:lnTo>
                  <a:cubicBezTo>
                    <a:pt x="1376132" y="0"/>
                    <a:pt x="1398494" y="22361"/>
                    <a:pt x="1398494" y="49946"/>
                  </a:cubicBezTo>
                  <a:lnTo>
                    <a:pt x="1398494" y="99892"/>
                  </a:lnTo>
                  <a:moveTo>
                    <a:pt x="1298601" y="499462"/>
                  </a:moveTo>
                  <a:lnTo>
                    <a:pt x="99892" y="499462"/>
                  </a:lnTo>
                  <a:moveTo>
                    <a:pt x="1398494" y="399569"/>
                  </a:moveTo>
                  <a:lnTo>
                    <a:pt x="1398494" y="449515"/>
                  </a:lnTo>
                  <a:cubicBezTo>
                    <a:pt x="1398494" y="477100"/>
                    <a:pt x="1376132" y="499462"/>
                    <a:pt x="1348547" y="499462"/>
                  </a:cubicBezTo>
                  <a:lnTo>
                    <a:pt x="1298601" y="499462"/>
                  </a:lnTo>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grpSp>
      <p:sp>
        <p:nvSpPr>
          <p:cNvPr id="39" name="TextBox 38">
            <a:extLst>
              <a:ext uri="{FF2B5EF4-FFF2-40B4-BE49-F238E27FC236}">
                <a16:creationId xmlns:a16="http://schemas.microsoft.com/office/drawing/2014/main" id="{A10D04F3-A02A-929F-C960-47E8B509A3A7}"/>
              </a:ext>
            </a:extLst>
          </p:cNvPr>
          <p:cNvSpPr txBox="1"/>
          <p:nvPr/>
        </p:nvSpPr>
        <p:spPr>
          <a:xfrm>
            <a:off x="842659" y="2284434"/>
            <a:ext cx="763029" cy="307777"/>
          </a:xfrm>
          <a:prstGeom prst="rect">
            <a:avLst/>
          </a:prstGeom>
          <a:noFill/>
          <a:ln>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DE8431"/>
                </a:solidFill>
                <a:effectLst/>
                <a:uLnTx/>
                <a:uFillTx/>
                <a:latin typeface="DM Sans" pitchFamily="2" charset="77"/>
                <a:cs typeface="Arial"/>
                <a:sym typeface="Arial"/>
              </a:rPr>
              <a:t>Constraints &amp; </a:t>
            </a:r>
            <a:r>
              <a:rPr kumimoji="0" sz="1000" b="1" i="0" u="none" strike="noStrike" kern="0" cap="none" spc="0" normalizeH="0" baseline="0" noProof="0" dirty="0">
                <a:ln>
                  <a:noFill/>
                </a:ln>
                <a:solidFill>
                  <a:srgbClr val="DE8431"/>
                </a:solidFill>
                <a:effectLst/>
                <a:uLnTx/>
                <a:uFillTx/>
                <a:latin typeface="DM Sans" pitchFamily="2" charset="77"/>
                <a:cs typeface="Arial"/>
                <a:sym typeface="Arial"/>
              </a:rPr>
              <a:t>Context</a:t>
            </a:r>
          </a:p>
        </p:txBody>
      </p:sp>
      <p:sp>
        <p:nvSpPr>
          <p:cNvPr id="40" name="TextBox 39">
            <a:extLst>
              <a:ext uri="{FF2B5EF4-FFF2-40B4-BE49-F238E27FC236}">
                <a16:creationId xmlns:a16="http://schemas.microsoft.com/office/drawing/2014/main" id="{532F1A69-1ED6-6D84-4DF7-19B058518013}"/>
              </a:ext>
            </a:extLst>
          </p:cNvPr>
          <p:cNvSpPr txBox="1"/>
          <p:nvPr/>
        </p:nvSpPr>
        <p:spPr>
          <a:xfrm>
            <a:off x="1933380" y="2195444"/>
            <a:ext cx="875240" cy="369332"/>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Describe
background, goals,
and conditions.</a:t>
            </a:r>
          </a:p>
        </p:txBody>
      </p:sp>
      <p:sp>
        <p:nvSpPr>
          <p:cNvPr id="41" name="TextBox 40">
            <a:extLst>
              <a:ext uri="{FF2B5EF4-FFF2-40B4-BE49-F238E27FC236}">
                <a16:creationId xmlns:a16="http://schemas.microsoft.com/office/drawing/2014/main" id="{A4259B40-AEDB-0814-5E78-80E65318E57B}"/>
              </a:ext>
            </a:extLst>
          </p:cNvPr>
          <p:cNvSpPr txBox="1"/>
          <p:nvPr/>
        </p:nvSpPr>
        <p:spPr>
          <a:xfrm>
            <a:off x="1977913" y="2888605"/>
            <a:ext cx="714939" cy="369332"/>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Include sample
responses or
references.</a:t>
            </a:r>
          </a:p>
        </p:txBody>
      </p:sp>
      <p:sp>
        <p:nvSpPr>
          <p:cNvPr id="42" name="TextBox 41">
            <a:extLst>
              <a:ext uri="{FF2B5EF4-FFF2-40B4-BE49-F238E27FC236}">
                <a16:creationId xmlns:a16="http://schemas.microsoft.com/office/drawing/2014/main" id="{7B11C8CD-D5F7-9968-3FAD-584FB7F2E1C9}"/>
              </a:ext>
            </a:extLst>
          </p:cNvPr>
          <p:cNvSpPr txBox="1"/>
          <p:nvPr/>
        </p:nvSpPr>
        <p:spPr>
          <a:xfrm>
            <a:off x="842659" y="2987145"/>
            <a:ext cx="601127" cy="153888"/>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E55753"/>
                </a:solidFill>
                <a:effectLst/>
                <a:uLnTx/>
                <a:uFillTx/>
                <a:latin typeface="DM Sans" pitchFamily="2" charset="77"/>
                <a:cs typeface="Arial"/>
                <a:sym typeface="Arial"/>
              </a:rPr>
              <a:t>Examples</a:t>
            </a:r>
          </a:p>
        </p:txBody>
      </p:sp>
      <p:sp>
        <p:nvSpPr>
          <p:cNvPr id="43" name="TextBox 42">
            <a:extLst>
              <a:ext uri="{FF2B5EF4-FFF2-40B4-BE49-F238E27FC236}">
                <a16:creationId xmlns:a16="http://schemas.microsoft.com/office/drawing/2014/main" id="{26CED9A1-869D-AD3B-ADDF-39D4705B672F}"/>
              </a:ext>
            </a:extLst>
          </p:cNvPr>
          <p:cNvSpPr txBox="1"/>
          <p:nvPr/>
        </p:nvSpPr>
        <p:spPr>
          <a:xfrm>
            <a:off x="1964390" y="1672987"/>
            <a:ext cx="819134" cy="246221"/>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Clearly state the
desired AI action.</a:t>
            </a:r>
          </a:p>
        </p:txBody>
      </p:sp>
      <p:sp>
        <p:nvSpPr>
          <p:cNvPr id="44" name="TextBox 43">
            <a:extLst>
              <a:ext uri="{FF2B5EF4-FFF2-40B4-BE49-F238E27FC236}">
                <a16:creationId xmlns:a16="http://schemas.microsoft.com/office/drawing/2014/main" id="{F0C00509-7FD5-C0CC-B49C-AAB5E1B11D24}"/>
              </a:ext>
            </a:extLst>
          </p:cNvPr>
          <p:cNvSpPr txBox="1"/>
          <p:nvPr/>
        </p:nvSpPr>
        <p:spPr>
          <a:xfrm>
            <a:off x="842660" y="3573074"/>
            <a:ext cx="503343" cy="153888"/>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DE58A9"/>
                </a:solidFill>
                <a:effectLst/>
                <a:uLnTx/>
                <a:uFillTx/>
                <a:latin typeface="DM Sans" pitchFamily="2" charset="77"/>
                <a:cs typeface="Arial"/>
                <a:sym typeface="Arial"/>
              </a:rPr>
              <a:t>Persona</a:t>
            </a:r>
          </a:p>
        </p:txBody>
      </p:sp>
      <p:sp>
        <p:nvSpPr>
          <p:cNvPr id="45" name="TextBox 44">
            <a:extLst>
              <a:ext uri="{FF2B5EF4-FFF2-40B4-BE49-F238E27FC236}">
                <a16:creationId xmlns:a16="http://schemas.microsoft.com/office/drawing/2014/main" id="{5192632E-A22C-A7DD-B57B-D994B9F7F53F}"/>
              </a:ext>
            </a:extLst>
          </p:cNvPr>
          <p:cNvSpPr txBox="1"/>
          <p:nvPr/>
        </p:nvSpPr>
        <p:spPr>
          <a:xfrm>
            <a:off x="842659" y="1731582"/>
            <a:ext cx="763029" cy="153888"/>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E0CB15"/>
                </a:solidFill>
                <a:effectLst/>
                <a:uLnTx/>
                <a:uFillTx/>
                <a:latin typeface="DM Sans" pitchFamily="2" charset="77"/>
                <a:cs typeface="Arial"/>
                <a:sym typeface="Arial"/>
              </a:rPr>
              <a:t>Goal &amp; Task </a:t>
            </a:r>
            <a:endParaRPr kumimoji="0" sz="1000" b="1" i="0" u="none" strike="noStrike" kern="0" cap="none" spc="0" normalizeH="0" baseline="0" noProof="0" dirty="0">
              <a:ln>
                <a:noFill/>
              </a:ln>
              <a:solidFill>
                <a:srgbClr val="E0CB15"/>
              </a:solidFill>
              <a:effectLst/>
              <a:uLnTx/>
              <a:uFillTx/>
              <a:latin typeface="DM Sans" pitchFamily="2" charset="77"/>
              <a:cs typeface="Arial"/>
              <a:sym typeface="Arial"/>
            </a:endParaRPr>
          </a:p>
        </p:txBody>
      </p:sp>
      <p:sp>
        <p:nvSpPr>
          <p:cNvPr id="46" name="TextBox 45">
            <a:extLst>
              <a:ext uri="{FF2B5EF4-FFF2-40B4-BE49-F238E27FC236}">
                <a16:creationId xmlns:a16="http://schemas.microsoft.com/office/drawing/2014/main" id="{6F791319-3717-CAD6-4367-B37C8D79C130}"/>
              </a:ext>
            </a:extLst>
          </p:cNvPr>
          <p:cNvSpPr txBox="1"/>
          <p:nvPr/>
        </p:nvSpPr>
        <p:spPr>
          <a:xfrm>
            <a:off x="1951813" y="3515010"/>
            <a:ext cx="838370" cy="246221"/>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Assign a role or
identity to model.</a:t>
            </a:r>
          </a:p>
        </p:txBody>
      </p:sp>
      <p:sp>
        <p:nvSpPr>
          <p:cNvPr id="47" name="TextBox 46">
            <a:extLst>
              <a:ext uri="{FF2B5EF4-FFF2-40B4-BE49-F238E27FC236}">
                <a16:creationId xmlns:a16="http://schemas.microsoft.com/office/drawing/2014/main" id="{9B7270F5-26A3-90D1-C1B8-5DF8810591C9}"/>
              </a:ext>
            </a:extLst>
          </p:cNvPr>
          <p:cNvSpPr txBox="1"/>
          <p:nvPr/>
        </p:nvSpPr>
        <p:spPr>
          <a:xfrm>
            <a:off x="842660" y="4075299"/>
            <a:ext cx="447238" cy="153888"/>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BA5DE5"/>
                </a:solidFill>
                <a:effectLst/>
                <a:uLnTx/>
                <a:uFillTx/>
                <a:latin typeface="DM Sans" pitchFamily="2" charset="77"/>
                <a:cs typeface="Arial"/>
                <a:sym typeface="Arial"/>
              </a:rPr>
              <a:t>Format</a:t>
            </a:r>
          </a:p>
        </p:txBody>
      </p:sp>
      <p:sp>
        <p:nvSpPr>
          <p:cNvPr id="48" name="TextBox 47">
            <a:extLst>
              <a:ext uri="{FF2B5EF4-FFF2-40B4-BE49-F238E27FC236}">
                <a16:creationId xmlns:a16="http://schemas.microsoft.com/office/drawing/2014/main" id="{1D0C22F8-04DB-BD19-635A-A2CCF61C9F2B}"/>
              </a:ext>
            </a:extLst>
          </p:cNvPr>
          <p:cNvSpPr txBox="1"/>
          <p:nvPr/>
        </p:nvSpPr>
        <p:spPr>
          <a:xfrm>
            <a:off x="1991765" y="1271209"/>
            <a:ext cx="724557" cy="153888"/>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dirty="0">
                <a:ln>
                  <a:noFill/>
                </a:ln>
                <a:solidFill>
                  <a:srgbClr val="696D79"/>
                </a:solidFill>
                <a:effectLst/>
                <a:uLnTx/>
                <a:uFillTx/>
                <a:latin typeface="DM Sans" pitchFamily="2" charset="77"/>
                <a:cs typeface="Arial"/>
                <a:sym typeface="Arial"/>
              </a:rPr>
              <a:t>Description</a:t>
            </a:r>
          </a:p>
        </p:txBody>
      </p:sp>
      <p:sp>
        <p:nvSpPr>
          <p:cNvPr id="49" name="TextBox 48">
            <a:extLst>
              <a:ext uri="{FF2B5EF4-FFF2-40B4-BE49-F238E27FC236}">
                <a16:creationId xmlns:a16="http://schemas.microsoft.com/office/drawing/2014/main" id="{6A130155-5810-7A39-636F-F79B8AA6818D}"/>
              </a:ext>
            </a:extLst>
          </p:cNvPr>
          <p:cNvSpPr txBox="1"/>
          <p:nvPr/>
        </p:nvSpPr>
        <p:spPr>
          <a:xfrm>
            <a:off x="1893304" y="4029648"/>
            <a:ext cx="955390" cy="246221"/>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Define the response
structure.</a:t>
            </a:r>
          </a:p>
        </p:txBody>
      </p:sp>
      <p:sp>
        <p:nvSpPr>
          <p:cNvPr id="50" name="TextBox 49">
            <a:extLst>
              <a:ext uri="{FF2B5EF4-FFF2-40B4-BE49-F238E27FC236}">
                <a16:creationId xmlns:a16="http://schemas.microsoft.com/office/drawing/2014/main" id="{69D6EABD-CEE3-3726-5BD2-31C6B7BB2101}"/>
              </a:ext>
            </a:extLst>
          </p:cNvPr>
          <p:cNvSpPr txBox="1"/>
          <p:nvPr/>
        </p:nvSpPr>
        <p:spPr>
          <a:xfrm>
            <a:off x="746946" y="1271209"/>
            <a:ext cx="740587" cy="153888"/>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696D79"/>
                </a:solidFill>
                <a:effectLst/>
                <a:uLnTx/>
                <a:uFillTx/>
                <a:latin typeface="DM Sans" pitchFamily="2" charset="77"/>
                <a:cs typeface="Arial"/>
                <a:sym typeface="Arial"/>
              </a:rPr>
              <a:t>Component</a:t>
            </a:r>
            <a:endParaRPr kumimoji="0" sz="1000" b="1" i="0" u="none" strike="noStrike" kern="0" cap="none" spc="0" normalizeH="0" baseline="0" noProof="0" dirty="0">
              <a:ln>
                <a:noFill/>
              </a:ln>
              <a:solidFill>
                <a:srgbClr val="696D79"/>
              </a:solidFill>
              <a:effectLst/>
              <a:uLnTx/>
              <a:uFillTx/>
              <a:latin typeface="DM Sans" pitchFamily="2" charset="77"/>
              <a:cs typeface="Arial"/>
              <a:sym typeface="Arial"/>
            </a:endParaRPr>
          </a:p>
        </p:txBody>
      </p:sp>
      <p:sp>
        <p:nvSpPr>
          <p:cNvPr id="51" name="TextBox 50">
            <a:extLst>
              <a:ext uri="{FF2B5EF4-FFF2-40B4-BE49-F238E27FC236}">
                <a16:creationId xmlns:a16="http://schemas.microsoft.com/office/drawing/2014/main" id="{CE9C9700-A1C6-6C62-449D-CE6655B8BB68}"/>
              </a:ext>
            </a:extLst>
          </p:cNvPr>
          <p:cNvSpPr txBox="1"/>
          <p:nvPr/>
        </p:nvSpPr>
        <p:spPr>
          <a:xfrm>
            <a:off x="842660" y="4577524"/>
            <a:ext cx="681277" cy="153888"/>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00" b="1" i="0" u="none" strike="noStrike" kern="0" cap="none" spc="0" normalizeH="0" baseline="0" noProof="0">
                <a:ln>
                  <a:noFill/>
                </a:ln>
                <a:solidFill>
                  <a:srgbClr val="7F64EA"/>
                </a:solidFill>
                <a:effectLst/>
                <a:uLnTx/>
                <a:uFillTx/>
                <a:latin typeface="DM Sans" pitchFamily="2" charset="77"/>
                <a:cs typeface="Arial"/>
                <a:sym typeface="Arial"/>
              </a:rPr>
              <a:t>Tone/Style</a:t>
            </a:r>
          </a:p>
        </p:txBody>
      </p:sp>
      <p:sp>
        <p:nvSpPr>
          <p:cNvPr id="52" name="TextBox 51">
            <a:extLst>
              <a:ext uri="{FF2B5EF4-FFF2-40B4-BE49-F238E27FC236}">
                <a16:creationId xmlns:a16="http://schemas.microsoft.com/office/drawing/2014/main" id="{D93A28F9-1A71-3CF6-08F7-C27FFB4F3A91}"/>
              </a:ext>
            </a:extLst>
          </p:cNvPr>
          <p:cNvSpPr txBox="1"/>
          <p:nvPr/>
        </p:nvSpPr>
        <p:spPr>
          <a:xfrm>
            <a:off x="1960508" y="4518931"/>
            <a:ext cx="787074" cy="246221"/>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800" b="0" i="0" u="none" strike="noStrike" kern="0" cap="none" spc="0" normalizeH="0" baseline="0" noProof="0" dirty="0">
                <a:ln>
                  <a:noFill/>
                </a:ln>
                <a:solidFill>
                  <a:srgbClr val="484848"/>
                </a:solidFill>
                <a:effectLst/>
                <a:uLnTx/>
                <a:uFillTx/>
                <a:latin typeface="DM Sans" pitchFamily="2" charset="77"/>
                <a:cs typeface="Arial"/>
                <a:sym typeface="Arial"/>
              </a:rPr>
              <a:t>Set the tone to
match audience.</a:t>
            </a:r>
          </a:p>
        </p:txBody>
      </p:sp>
      <p:sp>
        <p:nvSpPr>
          <p:cNvPr id="53" name="Rounded Rectangle 58">
            <a:extLst>
              <a:ext uri="{FF2B5EF4-FFF2-40B4-BE49-F238E27FC236}">
                <a16:creationId xmlns:a16="http://schemas.microsoft.com/office/drawing/2014/main" id="{61B9A2F9-64EA-F8DF-D6DD-4BD3B8BEBF04}"/>
              </a:ext>
            </a:extLst>
          </p:cNvPr>
          <p:cNvSpPr/>
          <p:nvPr/>
        </p:nvSpPr>
        <p:spPr>
          <a:xfrm>
            <a:off x="540976" y="2940060"/>
            <a:ext cx="240650" cy="240649"/>
          </a:xfrm>
          <a:custGeom>
            <a:avLst/>
            <a:gdLst/>
            <a:ahLst/>
            <a:cxnLst/>
            <a:rect l="0" t="0" r="0" b="0"/>
            <a:pathLst>
              <a:path w="287190" h="287190">
                <a:moveTo>
                  <a:pt x="0" y="0"/>
                </a:moveTo>
                <a:lnTo>
                  <a:pt x="172314" y="0"/>
                </a:lnTo>
                <a:lnTo>
                  <a:pt x="172314" y="57438"/>
                </a:lnTo>
                <a:lnTo>
                  <a:pt x="0" y="57438"/>
                </a:lnTo>
                <a:close/>
                <a:moveTo>
                  <a:pt x="0" y="114876"/>
                </a:moveTo>
                <a:lnTo>
                  <a:pt x="287190" y="114876"/>
                </a:lnTo>
                <a:lnTo>
                  <a:pt x="287190" y="172314"/>
                </a:lnTo>
                <a:lnTo>
                  <a:pt x="0" y="172314"/>
                </a:lnTo>
                <a:close/>
                <a:moveTo>
                  <a:pt x="0" y="229752"/>
                </a:moveTo>
                <a:lnTo>
                  <a:pt x="287190" y="229752"/>
                </a:lnTo>
                <a:lnTo>
                  <a:pt x="287190" y="287190"/>
                </a:lnTo>
                <a:lnTo>
                  <a:pt x="0" y="287190"/>
                </a:lnTo>
                <a:close/>
              </a:path>
            </a:pathLst>
          </a:custGeom>
          <a:noFill/>
          <a:ln w="12486">
            <a:solidFill>
              <a:srgbClr val="E5575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4" name="Rounded Rectangle 59">
            <a:extLst>
              <a:ext uri="{FF2B5EF4-FFF2-40B4-BE49-F238E27FC236}">
                <a16:creationId xmlns:a16="http://schemas.microsoft.com/office/drawing/2014/main" id="{292C0FDB-8595-6E6C-314A-FF05384C6D62}"/>
              </a:ext>
            </a:extLst>
          </p:cNvPr>
          <p:cNvSpPr/>
          <p:nvPr/>
        </p:nvSpPr>
        <p:spPr>
          <a:xfrm>
            <a:off x="540976" y="2286123"/>
            <a:ext cx="240650" cy="209260"/>
          </a:xfrm>
          <a:custGeom>
            <a:avLst/>
            <a:gdLst/>
            <a:ahLst/>
            <a:cxnLst/>
            <a:rect l="0" t="0" r="0" b="0"/>
            <a:pathLst>
              <a:path w="287190" h="249731">
                <a:moveTo>
                  <a:pt x="74919" y="49946"/>
                </a:moveTo>
                <a:lnTo>
                  <a:pt x="74919" y="12486"/>
                </a:lnTo>
                <a:cubicBezTo>
                  <a:pt x="74919" y="5590"/>
                  <a:pt x="80509" y="0"/>
                  <a:pt x="87405" y="0"/>
                </a:cubicBezTo>
                <a:lnTo>
                  <a:pt x="274704" y="0"/>
                </a:lnTo>
                <a:cubicBezTo>
                  <a:pt x="281600" y="0"/>
                  <a:pt x="287190" y="5590"/>
                  <a:pt x="287190" y="12486"/>
                </a:cubicBezTo>
                <a:lnTo>
                  <a:pt x="287190" y="237244"/>
                </a:lnTo>
                <a:cubicBezTo>
                  <a:pt x="287190" y="244140"/>
                  <a:pt x="281600" y="249731"/>
                  <a:pt x="274704" y="249731"/>
                </a:cubicBezTo>
                <a:lnTo>
                  <a:pt x="87405" y="249731"/>
                </a:lnTo>
                <a:cubicBezTo>
                  <a:pt x="80509" y="249731"/>
                  <a:pt x="74919" y="244140"/>
                  <a:pt x="74919" y="237244"/>
                </a:cubicBezTo>
                <a:lnTo>
                  <a:pt x="74919" y="199784"/>
                </a:lnTo>
                <a:moveTo>
                  <a:pt x="287190" y="124865"/>
                </a:moveTo>
                <a:lnTo>
                  <a:pt x="149838" y="124865"/>
                </a:lnTo>
                <a:moveTo>
                  <a:pt x="287190" y="62432"/>
                </a:moveTo>
                <a:lnTo>
                  <a:pt x="149838" y="62432"/>
                </a:lnTo>
                <a:moveTo>
                  <a:pt x="287190" y="187298"/>
                </a:moveTo>
                <a:lnTo>
                  <a:pt x="149838" y="187298"/>
                </a:lnTo>
                <a:moveTo>
                  <a:pt x="12486" y="49946"/>
                </a:moveTo>
                <a:cubicBezTo>
                  <a:pt x="0" y="49946"/>
                  <a:pt x="0" y="62432"/>
                  <a:pt x="0" y="62432"/>
                </a:cubicBezTo>
                <a:lnTo>
                  <a:pt x="0" y="187298"/>
                </a:lnTo>
                <a:cubicBezTo>
                  <a:pt x="0" y="199784"/>
                  <a:pt x="12486" y="199784"/>
                  <a:pt x="12486" y="199784"/>
                </a:cubicBezTo>
                <a:lnTo>
                  <a:pt x="137352" y="199784"/>
                </a:lnTo>
                <a:cubicBezTo>
                  <a:pt x="149838" y="199784"/>
                  <a:pt x="149838" y="187298"/>
                  <a:pt x="149838" y="187298"/>
                </a:cubicBezTo>
                <a:lnTo>
                  <a:pt x="149838" y="62432"/>
                </a:lnTo>
                <a:cubicBezTo>
                  <a:pt x="149838" y="49946"/>
                  <a:pt x="137352" y="49946"/>
                  <a:pt x="137352" y="49946"/>
                </a:cubicBezTo>
                <a:lnTo>
                  <a:pt x="12486" y="49946"/>
                </a:lnTo>
                <a:moveTo>
                  <a:pt x="118622" y="87405"/>
                </a:moveTo>
                <a:lnTo>
                  <a:pt x="99892" y="162325"/>
                </a:lnTo>
                <a:lnTo>
                  <a:pt x="74919" y="87405"/>
                </a:lnTo>
                <a:lnTo>
                  <a:pt x="49946" y="162325"/>
                </a:lnTo>
                <a:lnTo>
                  <a:pt x="31216" y="87405"/>
                </a:lnTo>
              </a:path>
            </a:pathLst>
          </a:custGeom>
          <a:noFill/>
          <a:ln w="12486">
            <a:solidFill>
              <a:srgbClr val="DE8431"/>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5" name="Rounded Rectangle 60">
            <a:extLst>
              <a:ext uri="{FF2B5EF4-FFF2-40B4-BE49-F238E27FC236}">
                <a16:creationId xmlns:a16="http://schemas.microsoft.com/office/drawing/2014/main" id="{D5E0C5D2-A067-5C65-01C3-C193A8617546}"/>
              </a:ext>
            </a:extLst>
          </p:cNvPr>
          <p:cNvSpPr/>
          <p:nvPr/>
        </p:nvSpPr>
        <p:spPr>
          <a:xfrm>
            <a:off x="583580" y="3525989"/>
            <a:ext cx="155491" cy="240649"/>
          </a:xfrm>
          <a:custGeom>
            <a:avLst/>
            <a:gdLst/>
            <a:ahLst/>
            <a:cxnLst/>
            <a:rect l="0" t="0" r="0" b="0"/>
            <a:pathLst>
              <a:path w="185562" h="287190">
                <a:moveTo>
                  <a:pt x="49046" y="43702"/>
                </a:moveTo>
                <a:cubicBezTo>
                  <a:pt x="49046" y="19566"/>
                  <a:pt x="68613" y="0"/>
                  <a:pt x="92749" y="0"/>
                </a:cubicBezTo>
                <a:cubicBezTo>
                  <a:pt x="116886" y="0"/>
                  <a:pt x="136452" y="19566"/>
                  <a:pt x="136452" y="43702"/>
                </a:cubicBezTo>
                <a:cubicBezTo>
                  <a:pt x="136452" y="67839"/>
                  <a:pt x="116886" y="87405"/>
                  <a:pt x="92749" y="87405"/>
                </a:cubicBezTo>
                <a:cubicBezTo>
                  <a:pt x="68613" y="87405"/>
                  <a:pt x="49046" y="67839"/>
                  <a:pt x="49046" y="43702"/>
                </a:cubicBezTo>
                <a:close/>
                <a:moveTo>
                  <a:pt x="49046" y="43702"/>
                </a:moveTo>
                <a:cubicBezTo>
                  <a:pt x="48584" y="58501"/>
                  <a:pt x="38410" y="71219"/>
                  <a:pt x="24073" y="74919"/>
                </a:cubicBezTo>
                <a:moveTo>
                  <a:pt x="161425" y="74919"/>
                </a:moveTo>
                <a:cubicBezTo>
                  <a:pt x="147089" y="71219"/>
                  <a:pt x="136915" y="58501"/>
                  <a:pt x="136452" y="43702"/>
                </a:cubicBezTo>
                <a:moveTo>
                  <a:pt x="92749" y="112378"/>
                </a:moveTo>
                <a:lnTo>
                  <a:pt x="92749" y="112378"/>
                </a:lnTo>
                <a:cubicBezTo>
                  <a:pt x="115970" y="112353"/>
                  <a:pt x="136597" y="127199"/>
                  <a:pt x="143944" y="149226"/>
                </a:cubicBezTo>
                <a:lnTo>
                  <a:pt x="184251" y="270146"/>
                </a:lnTo>
                <a:cubicBezTo>
                  <a:pt x="185562" y="274095"/>
                  <a:pt x="184897" y="278433"/>
                  <a:pt x="182464" y="281808"/>
                </a:cubicBezTo>
                <a:cubicBezTo>
                  <a:pt x="180030" y="285184"/>
                  <a:pt x="176125" y="287186"/>
                  <a:pt x="171964" y="287190"/>
                </a:cubicBezTo>
                <a:lnTo>
                  <a:pt x="13597" y="287190"/>
                </a:lnTo>
                <a:cubicBezTo>
                  <a:pt x="9436" y="287186"/>
                  <a:pt x="5531" y="285184"/>
                  <a:pt x="3097" y="281808"/>
                </a:cubicBezTo>
                <a:cubicBezTo>
                  <a:pt x="664" y="278433"/>
                  <a:pt x="0" y="274095"/>
                  <a:pt x="1310" y="270146"/>
                </a:cubicBezTo>
                <a:lnTo>
                  <a:pt x="41617" y="149226"/>
                </a:lnTo>
                <a:cubicBezTo>
                  <a:pt x="48957" y="127221"/>
                  <a:pt x="69552" y="112379"/>
                  <a:pt x="92749" y="112378"/>
                </a:cubicBezTo>
                <a:lnTo>
                  <a:pt x="92749" y="112378"/>
                </a:lnTo>
              </a:path>
            </a:pathLst>
          </a:custGeom>
          <a:noFill/>
          <a:ln w="12486">
            <a:solidFill>
              <a:srgbClr val="DE58A9"/>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6" name="Rounded Rectangle 62">
            <a:extLst>
              <a:ext uri="{FF2B5EF4-FFF2-40B4-BE49-F238E27FC236}">
                <a16:creationId xmlns:a16="http://schemas.microsoft.com/office/drawing/2014/main" id="{E0FBD7B7-1183-53A4-62E1-ADCFC303388F}"/>
              </a:ext>
            </a:extLst>
          </p:cNvPr>
          <p:cNvSpPr/>
          <p:nvPr/>
        </p:nvSpPr>
        <p:spPr>
          <a:xfrm>
            <a:off x="535744" y="4022983"/>
            <a:ext cx="223105" cy="240606"/>
          </a:xfrm>
          <a:custGeom>
            <a:avLst/>
            <a:gdLst/>
            <a:ahLst/>
            <a:cxnLst/>
            <a:rect l="0" t="0" r="0" b="0"/>
            <a:pathLst>
              <a:path w="266253" h="287138">
                <a:moveTo>
                  <a:pt x="87598" y="287137"/>
                </a:moveTo>
                <a:lnTo>
                  <a:pt x="45897" y="287137"/>
                </a:lnTo>
                <a:cubicBezTo>
                  <a:pt x="39001" y="287137"/>
                  <a:pt x="33411" y="281545"/>
                  <a:pt x="33411" y="274650"/>
                </a:cubicBezTo>
                <a:lnTo>
                  <a:pt x="33411" y="25021"/>
                </a:lnTo>
                <a:cubicBezTo>
                  <a:pt x="33411" y="18125"/>
                  <a:pt x="39001" y="12535"/>
                  <a:pt x="45897" y="12535"/>
                </a:cubicBezTo>
                <a:lnTo>
                  <a:pt x="170768" y="12535"/>
                </a:lnTo>
                <a:cubicBezTo>
                  <a:pt x="174179" y="12535"/>
                  <a:pt x="177442" y="13930"/>
                  <a:pt x="179798" y="16398"/>
                </a:cubicBezTo>
                <a:lnTo>
                  <a:pt x="238222" y="77575"/>
                </a:lnTo>
                <a:cubicBezTo>
                  <a:pt x="240439" y="79898"/>
                  <a:pt x="241678" y="82986"/>
                  <a:pt x="241678" y="86198"/>
                </a:cubicBezTo>
                <a:lnTo>
                  <a:pt x="241678" y="154587"/>
                </a:lnTo>
                <a:moveTo>
                  <a:pt x="0" y="0"/>
                </a:moveTo>
                <a:moveTo>
                  <a:pt x="123597" y="287138"/>
                </a:moveTo>
                <a:lnTo>
                  <a:pt x="145339" y="200166"/>
                </a:lnTo>
                <a:cubicBezTo>
                  <a:pt x="146464" y="195671"/>
                  <a:pt x="150504" y="192517"/>
                  <a:pt x="155137" y="192517"/>
                </a:cubicBezTo>
                <a:lnTo>
                  <a:pt x="155137" y="192517"/>
                </a:lnTo>
                <a:cubicBezTo>
                  <a:pt x="159771" y="192517"/>
                  <a:pt x="163811" y="195671"/>
                  <a:pt x="164934" y="200166"/>
                </a:cubicBezTo>
                <a:lnTo>
                  <a:pt x="186677" y="287138"/>
                </a:lnTo>
                <a:moveTo>
                  <a:pt x="178792" y="255598"/>
                </a:moveTo>
                <a:lnTo>
                  <a:pt x="131482" y="255598"/>
                </a:lnTo>
                <a:moveTo>
                  <a:pt x="167056" y="12535"/>
                </a:moveTo>
                <a:lnTo>
                  <a:pt x="167056" y="90625"/>
                </a:lnTo>
                <a:lnTo>
                  <a:pt x="241683" y="90625"/>
                </a:lnTo>
                <a:moveTo>
                  <a:pt x="225311" y="197047"/>
                </a:moveTo>
                <a:cubicBezTo>
                  <a:pt x="229045" y="192075"/>
                  <a:pt x="234991" y="188859"/>
                  <a:pt x="241689" y="188859"/>
                </a:cubicBezTo>
                <a:cubicBezTo>
                  <a:pt x="252995" y="188859"/>
                  <a:pt x="262160" y="198024"/>
                  <a:pt x="262160" y="209329"/>
                </a:cubicBezTo>
                <a:lnTo>
                  <a:pt x="262160" y="212604"/>
                </a:lnTo>
                <a:cubicBezTo>
                  <a:pt x="262160" y="224363"/>
                  <a:pt x="252627" y="233894"/>
                  <a:pt x="240870" y="233894"/>
                </a:cubicBezTo>
                <a:lnTo>
                  <a:pt x="241689" y="233894"/>
                </a:lnTo>
                <a:cubicBezTo>
                  <a:pt x="255256" y="233894"/>
                  <a:pt x="266253" y="244892"/>
                  <a:pt x="266253" y="258459"/>
                </a:cubicBezTo>
                <a:lnTo>
                  <a:pt x="266253" y="262553"/>
                </a:lnTo>
                <a:cubicBezTo>
                  <a:pt x="266253" y="276120"/>
                  <a:pt x="255256" y="287118"/>
                  <a:pt x="241689" y="287118"/>
                </a:cubicBezTo>
                <a:cubicBezTo>
                  <a:pt x="230993" y="287118"/>
                  <a:pt x="220496" y="280281"/>
                  <a:pt x="217124" y="270740"/>
                </a:cubicBezTo>
              </a:path>
            </a:pathLst>
          </a:custGeom>
          <a:noFill/>
          <a:ln w="12486">
            <a:solidFill>
              <a:srgbClr val="BA5DE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57" name="Rounded Rectangle 63">
            <a:extLst>
              <a:ext uri="{FF2B5EF4-FFF2-40B4-BE49-F238E27FC236}">
                <a16:creationId xmlns:a16="http://schemas.microsoft.com/office/drawing/2014/main" id="{670CC638-738A-02B0-5C32-34DE544C0895}"/>
              </a:ext>
            </a:extLst>
          </p:cNvPr>
          <p:cNvSpPr/>
          <p:nvPr/>
        </p:nvSpPr>
        <p:spPr>
          <a:xfrm>
            <a:off x="540976" y="4530440"/>
            <a:ext cx="240650" cy="240649"/>
          </a:xfrm>
          <a:custGeom>
            <a:avLst/>
            <a:gdLst/>
            <a:ahLst/>
            <a:cxnLst/>
            <a:rect l="0" t="0" r="0" b="0"/>
            <a:pathLst>
              <a:path w="287190" h="287190">
                <a:moveTo>
                  <a:pt x="124865" y="174811"/>
                </a:moveTo>
                <a:lnTo>
                  <a:pt x="99892" y="174811"/>
                </a:lnTo>
                <a:cubicBezTo>
                  <a:pt x="93077" y="174172"/>
                  <a:pt x="86332" y="176609"/>
                  <a:pt x="81501" y="181458"/>
                </a:cubicBezTo>
                <a:cubicBezTo>
                  <a:pt x="76669" y="186306"/>
                  <a:pt x="74255" y="193059"/>
                  <a:pt x="74919" y="199872"/>
                </a:cubicBezTo>
                <a:cubicBezTo>
                  <a:pt x="74255" y="206684"/>
                  <a:pt x="76669" y="213438"/>
                  <a:pt x="81501" y="218286"/>
                </a:cubicBezTo>
                <a:cubicBezTo>
                  <a:pt x="86332" y="223135"/>
                  <a:pt x="93077" y="225572"/>
                  <a:pt x="99892" y="224932"/>
                </a:cubicBezTo>
                <a:cubicBezTo>
                  <a:pt x="112378" y="224932"/>
                  <a:pt x="124865" y="224932"/>
                  <a:pt x="124865" y="212446"/>
                </a:cubicBezTo>
                <a:close/>
                <a:moveTo>
                  <a:pt x="199784" y="143595"/>
                </a:moveTo>
                <a:lnTo>
                  <a:pt x="199784" y="62607"/>
                </a:lnTo>
                <a:lnTo>
                  <a:pt x="124865" y="112553"/>
                </a:lnTo>
                <a:lnTo>
                  <a:pt x="124865" y="193541"/>
                </a:lnTo>
                <a:moveTo>
                  <a:pt x="199784" y="137352"/>
                </a:moveTo>
                <a:lnTo>
                  <a:pt x="174811" y="137352"/>
                </a:lnTo>
                <a:cubicBezTo>
                  <a:pt x="167996" y="136712"/>
                  <a:pt x="161252" y="139149"/>
                  <a:pt x="156420" y="143998"/>
                </a:cubicBezTo>
                <a:cubicBezTo>
                  <a:pt x="151589" y="148846"/>
                  <a:pt x="149175" y="155599"/>
                  <a:pt x="149838" y="162412"/>
                </a:cubicBezTo>
                <a:cubicBezTo>
                  <a:pt x="149175" y="169225"/>
                  <a:pt x="151589" y="175978"/>
                  <a:pt x="156420" y="180826"/>
                </a:cubicBezTo>
                <a:cubicBezTo>
                  <a:pt x="161252" y="185675"/>
                  <a:pt x="167996" y="188112"/>
                  <a:pt x="174811" y="187473"/>
                </a:cubicBezTo>
                <a:cubicBezTo>
                  <a:pt x="187298" y="187473"/>
                  <a:pt x="199784" y="187473"/>
                  <a:pt x="199784" y="174986"/>
                </a:cubicBezTo>
                <a:close/>
                <a:moveTo>
                  <a:pt x="143595" y="0"/>
                </a:moveTo>
                <a:cubicBezTo>
                  <a:pt x="222900" y="0"/>
                  <a:pt x="287190" y="64289"/>
                  <a:pt x="287190" y="143595"/>
                </a:cubicBezTo>
                <a:cubicBezTo>
                  <a:pt x="287190" y="222900"/>
                  <a:pt x="222900" y="287190"/>
                  <a:pt x="143595" y="287190"/>
                </a:cubicBezTo>
                <a:cubicBezTo>
                  <a:pt x="64289" y="287190"/>
                  <a:pt x="0" y="222900"/>
                  <a:pt x="0" y="143595"/>
                </a:cubicBezTo>
                <a:cubicBezTo>
                  <a:pt x="0" y="64289"/>
                  <a:pt x="64289" y="0"/>
                  <a:pt x="143595" y="0"/>
                </a:cubicBezTo>
                <a:close/>
              </a:path>
            </a:pathLst>
          </a:custGeom>
          <a:noFill/>
          <a:ln w="12486">
            <a:solidFill>
              <a:srgbClr val="7F64EA"/>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50" name="Rounded Rectangle 88">
            <a:extLst>
              <a:ext uri="{FF2B5EF4-FFF2-40B4-BE49-F238E27FC236}">
                <a16:creationId xmlns:a16="http://schemas.microsoft.com/office/drawing/2014/main" id="{FA9359F6-6B0F-3EBD-6776-7FC3C87B03BB}"/>
              </a:ext>
            </a:extLst>
          </p:cNvPr>
          <p:cNvSpPr/>
          <p:nvPr/>
        </p:nvSpPr>
        <p:spPr>
          <a:xfrm>
            <a:off x="568301" y="1749622"/>
            <a:ext cx="170771" cy="107142"/>
          </a:xfrm>
          <a:custGeom>
            <a:avLst/>
            <a:gdLst/>
            <a:ahLst/>
            <a:cxnLst/>
            <a:rect l="0" t="0" r="0" b="0"/>
            <a:pathLst>
              <a:path w="269111" h="168841">
                <a:moveTo>
                  <a:pt x="269111" y="156569"/>
                </a:moveTo>
                <a:cubicBezTo>
                  <a:pt x="269109" y="160622"/>
                  <a:pt x="267009" y="164386"/>
                  <a:pt x="263561" y="166516"/>
                </a:cubicBezTo>
                <a:cubicBezTo>
                  <a:pt x="260112" y="168647"/>
                  <a:pt x="255807" y="168841"/>
                  <a:pt x="252181" y="167029"/>
                </a:cubicBezTo>
                <a:lnTo>
                  <a:pt x="222300" y="152100"/>
                </a:lnTo>
                <a:lnTo>
                  <a:pt x="46800" y="152100"/>
                </a:lnTo>
                <a:lnTo>
                  <a:pt x="16941" y="167017"/>
                </a:lnTo>
                <a:cubicBezTo>
                  <a:pt x="13314" y="168834"/>
                  <a:pt x="9005" y="168643"/>
                  <a:pt x="5553" y="166512"/>
                </a:cubicBezTo>
                <a:cubicBezTo>
                  <a:pt x="2101" y="164381"/>
                  <a:pt x="0" y="160614"/>
                  <a:pt x="0" y="156557"/>
                </a:cubicBezTo>
                <a:lnTo>
                  <a:pt x="0" y="11700"/>
                </a:lnTo>
                <a:cubicBezTo>
                  <a:pt x="0" y="5238"/>
                  <a:pt x="5238" y="0"/>
                  <a:pt x="11700" y="0"/>
                </a:cubicBezTo>
                <a:lnTo>
                  <a:pt x="257400" y="0"/>
                </a:lnTo>
                <a:cubicBezTo>
                  <a:pt x="263861" y="0"/>
                  <a:pt x="269100" y="5238"/>
                  <a:pt x="269100" y="11700"/>
                </a:cubicBezTo>
                <a:close/>
                <a:moveTo>
                  <a:pt x="46800" y="152100"/>
                </a:moveTo>
                <a:lnTo>
                  <a:pt x="222300" y="152100"/>
                </a:lnTo>
                <a:lnTo>
                  <a:pt x="222300" y="46800"/>
                </a:lnTo>
                <a:lnTo>
                  <a:pt x="46800" y="46800"/>
                </a:lnTo>
                <a:close/>
                <a:moveTo>
                  <a:pt x="265671" y="3428"/>
                </a:moveTo>
                <a:lnTo>
                  <a:pt x="222300" y="46799"/>
                </a:lnTo>
                <a:moveTo>
                  <a:pt x="46800" y="46800"/>
                </a:moveTo>
                <a:lnTo>
                  <a:pt x="3428" y="3428"/>
                </a:lnTo>
                <a:moveTo>
                  <a:pt x="81900" y="152100"/>
                </a:moveTo>
                <a:lnTo>
                  <a:pt x="81900" y="46800"/>
                </a:lnTo>
                <a:moveTo>
                  <a:pt x="117000" y="46800"/>
                </a:moveTo>
                <a:lnTo>
                  <a:pt x="117000" y="152100"/>
                </a:lnTo>
                <a:moveTo>
                  <a:pt x="152100" y="46800"/>
                </a:moveTo>
                <a:lnTo>
                  <a:pt x="152100" y="152100"/>
                </a:lnTo>
                <a:moveTo>
                  <a:pt x="187200" y="46800"/>
                </a:moveTo>
                <a:lnTo>
                  <a:pt x="187200" y="152100"/>
                </a:lnTo>
                <a:moveTo>
                  <a:pt x="46800" y="81900"/>
                </a:moveTo>
                <a:lnTo>
                  <a:pt x="222300" y="81900"/>
                </a:lnTo>
                <a:moveTo>
                  <a:pt x="46800" y="117000"/>
                </a:moveTo>
                <a:lnTo>
                  <a:pt x="222300" y="117000"/>
                </a:lnTo>
              </a:path>
            </a:pathLst>
          </a:custGeom>
          <a:noFill/>
          <a:ln w="11700">
            <a:solidFill>
              <a:srgbClr val="E0CB15"/>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51" name="Up Arrow 8750">
            <a:extLst>
              <a:ext uri="{FF2B5EF4-FFF2-40B4-BE49-F238E27FC236}">
                <a16:creationId xmlns:a16="http://schemas.microsoft.com/office/drawing/2014/main" id="{C5FEC253-3F6E-28CA-7EFF-1EDE61EFAEF0}"/>
              </a:ext>
            </a:extLst>
          </p:cNvPr>
          <p:cNvSpPr/>
          <p:nvPr/>
        </p:nvSpPr>
        <p:spPr>
          <a:xfrm>
            <a:off x="8384028" y="1672987"/>
            <a:ext cx="323247" cy="3187038"/>
          </a:xfrm>
          <a:prstGeom prst="upArrow">
            <a:avLst/>
          </a:prstGeom>
          <a:gradFill flip="none" rotWithShape="1">
            <a:gsLst>
              <a:gs pos="100000">
                <a:schemeClr val="accent1"/>
              </a:gs>
              <a:gs pos="35000">
                <a:schemeClr val="accent1">
                  <a:lumMod val="20000"/>
                  <a:lumOff val="8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FFFFFF"/>
              </a:solidFill>
              <a:effectLst/>
              <a:uLnTx/>
              <a:uFillTx/>
              <a:latin typeface="DM Sans" pitchFamily="2" charset="77"/>
              <a:ea typeface="+mn-ea"/>
              <a:cs typeface="+mn-cs"/>
              <a:sym typeface="Arial"/>
            </a:endParaRPr>
          </a:p>
        </p:txBody>
      </p:sp>
      <p:sp>
        <p:nvSpPr>
          <p:cNvPr id="8752" name="Rounded Rectangle 23">
            <a:extLst>
              <a:ext uri="{FF2B5EF4-FFF2-40B4-BE49-F238E27FC236}">
                <a16:creationId xmlns:a16="http://schemas.microsoft.com/office/drawing/2014/main" id="{9B6BB924-2D66-F9EC-F1CA-165EC12A6301}"/>
              </a:ext>
            </a:extLst>
          </p:cNvPr>
          <p:cNvSpPr/>
          <p:nvPr/>
        </p:nvSpPr>
        <p:spPr>
          <a:xfrm>
            <a:off x="8156073" y="1177041"/>
            <a:ext cx="784326" cy="334816"/>
          </a:xfrm>
          <a:custGeom>
            <a:avLst/>
            <a:gdLst/>
            <a:ahLst/>
            <a:cxnLst/>
            <a:rect l="0" t="0" r="0" b="0"/>
            <a:pathLst>
              <a:path w="1398494" h="399569">
                <a:moveTo>
                  <a:pt x="0" y="99892"/>
                </a:moveTo>
                <a:lnTo>
                  <a:pt x="0" y="49946"/>
                </a:lnTo>
                <a:cubicBezTo>
                  <a:pt x="0" y="22361"/>
                  <a:pt x="22361" y="0"/>
                  <a:pt x="49946" y="0"/>
                </a:cubicBezTo>
                <a:lnTo>
                  <a:pt x="99892" y="0"/>
                </a:lnTo>
                <a:moveTo>
                  <a:pt x="1398494" y="99892"/>
                </a:moveTo>
                <a:lnTo>
                  <a:pt x="1398494" y="299677"/>
                </a:lnTo>
                <a:moveTo>
                  <a:pt x="0" y="299677"/>
                </a:moveTo>
                <a:lnTo>
                  <a:pt x="0" y="99892"/>
                </a:lnTo>
                <a:moveTo>
                  <a:pt x="99892" y="0"/>
                </a:moveTo>
                <a:lnTo>
                  <a:pt x="1298601" y="0"/>
                </a:lnTo>
                <a:moveTo>
                  <a:pt x="99892" y="399569"/>
                </a:moveTo>
                <a:lnTo>
                  <a:pt x="49946" y="399569"/>
                </a:lnTo>
                <a:cubicBezTo>
                  <a:pt x="22361" y="399569"/>
                  <a:pt x="0" y="377207"/>
                  <a:pt x="0" y="349623"/>
                </a:cubicBezTo>
                <a:lnTo>
                  <a:pt x="0" y="299677"/>
                </a:lnTo>
                <a:moveTo>
                  <a:pt x="1298601" y="0"/>
                </a:moveTo>
                <a:lnTo>
                  <a:pt x="1348547" y="0"/>
                </a:lnTo>
                <a:cubicBezTo>
                  <a:pt x="1376132" y="0"/>
                  <a:pt x="1398494" y="22361"/>
                  <a:pt x="1398494" y="49946"/>
                </a:cubicBezTo>
                <a:lnTo>
                  <a:pt x="1398494" y="99892"/>
                </a:lnTo>
                <a:moveTo>
                  <a:pt x="1298601" y="399569"/>
                </a:moveTo>
                <a:lnTo>
                  <a:pt x="99892" y="399569"/>
                </a:lnTo>
                <a:moveTo>
                  <a:pt x="1398494" y="299677"/>
                </a:moveTo>
                <a:lnTo>
                  <a:pt x="1398494" y="349623"/>
                </a:lnTo>
                <a:cubicBezTo>
                  <a:pt x="1398494" y="377207"/>
                  <a:pt x="1376132" y="399569"/>
                  <a:pt x="1348547" y="399569"/>
                </a:cubicBezTo>
                <a:lnTo>
                  <a:pt x="1298601" y="399569"/>
                </a:lnTo>
              </a:path>
            </a:pathLst>
          </a:custGeom>
          <a:solidFill>
            <a:srgbClr val="F3F1FF"/>
          </a:solidFill>
          <a:ln w="12486">
            <a:solidFill>
              <a:srgbClr val="A3A3A3"/>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DM Sans" pitchFamily="2" charset="77"/>
              <a:cs typeface="Arial"/>
              <a:sym typeface="Arial"/>
            </a:endParaRPr>
          </a:p>
        </p:txBody>
      </p:sp>
      <p:sp>
        <p:nvSpPr>
          <p:cNvPr id="8753" name="TextBox 8752">
            <a:extLst>
              <a:ext uri="{FF2B5EF4-FFF2-40B4-BE49-F238E27FC236}">
                <a16:creationId xmlns:a16="http://schemas.microsoft.com/office/drawing/2014/main" id="{D2382A6F-74CD-0342-A0A9-B4939216796F}"/>
              </a:ext>
            </a:extLst>
          </p:cNvPr>
          <p:cNvSpPr txBox="1"/>
          <p:nvPr/>
        </p:nvSpPr>
        <p:spPr>
          <a:xfrm>
            <a:off x="8178868" y="1271209"/>
            <a:ext cx="728974" cy="153888"/>
          </a:xfrm>
          <a:prstGeom prst="rect">
            <a:avLst/>
          </a:prstGeom>
          <a:noFill/>
          <a:ln>
            <a:noFill/>
          </a:ln>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696D79"/>
                </a:solidFill>
                <a:effectLst/>
                <a:uLnTx/>
                <a:uFillTx/>
                <a:latin typeface="DM Sans" pitchFamily="2" charset="77"/>
                <a:cs typeface="Arial"/>
                <a:sym typeface="Arial"/>
              </a:rPr>
              <a:t>Importance</a:t>
            </a:r>
            <a:endParaRPr kumimoji="0" sz="1000" b="1" i="0" u="none" strike="noStrike" kern="0" cap="none" spc="0" normalizeH="0" baseline="0" noProof="0" dirty="0">
              <a:ln>
                <a:noFill/>
              </a:ln>
              <a:solidFill>
                <a:srgbClr val="696D79"/>
              </a:solidFill>
              <a:effectLst/>
              <a:uLnTx/>
              <a:uFillTx/>
              <a:latin typeface="DM Sans" pitchFamily="2" charset="77"/>
              <a:cs typeface="Arial"/>
              <a:sym typeface="Arial"/>
            </a:endParaRPr>
          </a:p>
        </p:txBody>
      </p:sp>
      <p:sp>
        <p:nvSpPr>
          <p:cNvPr id="8756" name="Google Shape;773;p39">
            <a:extLst>
              <a:ext uri="{FF2B5EF4-FFF2-40B4-BE49-F238E27FC236}">
                <a16:creationId xmlns:a16="http://schemas.microsoft.com/office/drawing/2014/main" id="{B0F51A03-776F-DE96-D2EF-42A54A29BC8E}"/>
              </a:ext>
            </a:extLst>
          </p:cNvPr>
          <p:cNvSpPr txBox="1">
            <a:spLocks noGrp="1"/>
          </p:cNvSpPr>
          <p:nvPr>
            <p:ph type="body" idx="2"/>
          </p:nvPr>
        </p:nvSpPr>
        <p:spPr>
          <a:xfrm>
            <a:off x="3062563" y="1598282"/>
            <a:ext cx="1594778" cy="411300"/>
          </a:xfrm>
          <a:prstGeom prst="roundRect">
            <a:avLst/>
          </a:prstGeom>
          <a:solidFill>
            <a:srgbClr val="FFFBDB"/>
          </a:solidFill>
        </p:spPr>
        <p:txBody>
          <a:bodyPr spcFirstLastPara="1" wrap="square" lIns="91425" tIns="0" rIns="0" bIns="0" anchor="ctr" anchorCtr="0">
            <a:noAutofit/>
          </a:bodyPr>
          <a:lstStyle/>
          <a:p>
            <a:pPr marL="57150" lvl="0" indent="0" algn="l" rtl="0">
              <a:spcBef>
                <a:spcPts val="0"/>
              </a:spcBef>
              <a:spcAft>
                <a:spcPts val="0"/>
              </a:spcAft>
              <a:buSzPts val="900"/>
              <a:buNone/>
            </a:pPr>
            <a:r>
              <a:rPr lang="en-US" sz="800" dirty="0"/>
              <a:t>Draft a customer outreach email about our new product launch.</a:t>
            </a:r>
            <a:endParaRPr sz="800" dirty="0"/>
          </a:p>
        </p:txBody>
      </p:sp>
      <p:sp>
        <p:nvSpPr>
          <p:cNvPr id="8757" name="Google Shape;774;p39">
            <a:extLst>
              <a:ext uri="{FF2B5EF4-FFF2-40B4-BE49-F238E27FC236}">
                <a16:creationId xmlns:a16="http://schemas.microsoft.com/office/drawing/2014/main" id="{9B77B5C4-7279-D35A-0C50-713C8E7C928F}"/>
              </a:ext>
            </a:extLst>
          </p:cNvPr>
          <p:cNvSpPr txBox="1">
            <a:spLocks/>
          </p:cNvSpPr>
          <p:nvPr/>
        </p:nvSpPr>
        <p:spPr>
          <a:xfrm>
            <a:off x="3053661" y="2103426"/>
            <a:ext cx="1594778" cy="590176"/>
          </a:xfrm>
          <a:prstGeom prst="roundRect">
            <a:avLst/>
          </a:prstGeom>
          <a:solidFill>
            <a:srgbClr val="FEF2E5"/>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Audience is mid-level managers at existing client companies. Keep under 150 words.</a:t>
            </a:r>
          </a:p>
        </p:txBody>
      </p:sp>
      <p:sp>
        <p:nvSpPr>
          <p:cNvPr id="8758" name="Google Shape;775;p39">
            <a:extLst>
              <a:ext uri="{FF2B5EF4-FFF2-40B4-BE49-F238E27FC236}">
                <a16:creationId xmlns:a16="http://schemas.microsoft.com/office/drawing/2014/main" id="{2D4FEBC9-9A87-AFF6-49E7-77C2124DF155}"/>
              </a:ext>
            </a:extLst>
          </p:cNvPr>
          <p:cNvSpPr txBox="1">
            <a:spLocks/>
          </p:cNvSpPr>
          <p:nvPr/>
        </p:nvSpPr>
        <p:spPr>
          <a:xfrm>
            <a:off x="3068882" y="2784051"/>
            <a:ext cx="1594778" cy="585929"/>
          </a:xfrm>
          <a:prstGeom prst="roundRect">
            <a:avLst/>
          </a:prstGeom>
          <a:solidFill>
            <a:srgbClr val="FEECE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Here’s an email I’ve sent before to other customers: [email].</a:t>
            </a:r>
          </a:p>
        </p:txBody>
      </p:sp>
      <p:sp>
        <p:nvSpPr>
          <p:cNvPr id="8759" name="Google Shape;776;p39">
            <a:extLst>
              <a:ext uri="{FF2B5EF4-FFF2-40B4-BE49-F238E27FC236}">
                <a16:creationId xmlns:a16="http://schemas.microsoft.com/office/drawing/2014/main" id="{593D2AC4-C826-BAA5-4E14-39825ADE9F8D}"/>
              </a:ext>
            </a:extLst>
          </p:cNvPr>
          <p:cNvSpPr txBox="1">
            <a:spLocks/>
          </p:cNvSpPr>
          <p:nvPr/>
        </p:nvSpPr>
        <p:spPr>
          <a:xfrm>
            <a:off x="3068882" y="3437054"/>
            <a:ext cx="1594778" cy="411300"/>
          </a:xfrm>
          <a:prstGeom prst="roundRect">
            <a:avLst/>
          </a:prstGeom>
          <a:solidFill>
            <a:srgbClr val="FEEBF7"/>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Act as a marketing copywriter.</a:t>
            </a:r>
          </a:p>
        </p:txBody>
      </p:sp>
      <p:sp>
        <p:nvSpPr>
          <p:cNvPr id="8760" name="Google Shape;777;p39">
            <a:extLst>
              <a:ext uri="{FF2B5EF4-FFF2-40B4-BE49-F238E27FC236}">
                <a16:creationId xmlns:a16="http://schemas.microsoft.com/office/drawing/2014/main" id="{5F176D48-966E-5FD0-B09C-C97AFCA62017}"/>
              </a:ext>
            </a:extLst>
          </p:cNvPr>
          <p:cNvSpPr txBox="1">
            <a:spLocks/>
          </p:cNvSpPr>
          <p:nvPr/>
        </p:nvSpPr>
        <p:spPr>
          <a:xfrm>
            <a:off x="3068882" y="3938803"/>
            <a:ext cx="1594778" cy="411300"/>
          </a:xfrm>
          <a:prstGeom prst="roundRect">
            <a:avLst/>
          </a:prstGeom>
          <a:solidFill>
            <a:srgbClr val="FA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Write in paragraph form with subject line and body.</a:t>
            </a:r>
          </a:p>
        </p:txBody>
      </p:sp>
      <p:sp>
        <p:nvSpPr>
          <p:cNvPr id="8761" name="Google Shape;778;p39">
            <a:extLst>
              <a:ext uri="{FF2B5EF4-FFF2-40B4-BE49-F238E27FC236}">
                <a16:creationId xmlns:a16="http://schemas.microsoft.com/office/drawing/2014/main" id="{0BF345C5-C90F-381C-C6F1-BFC10CA67837}"/>
              </a:ext>
            </a:extLst>
          </p:cNvPr>
          <p:cNvSpPr txBox="1">
            <a:spLocks/>
          </p:cNvSpPr>
          <p:nvPr/>
        </p:nvSpPr>
        <p:spPr>
          <a:xfrm>
            <a:off x="3073278" y="4440552"/>
            <a:ext cx="1594778" cy="411300"/>
          </a:xfrm>
          <a:prstGeom prst="roundRect">
            <a:avLst/>
          </a:prstGeom>
          <a:solidFill>
            <a:srgbClr val="F3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Friendly, confident, and concise – use my previous email.</a:t>
            </a:r>
          </a:p>
        </p:txBody>
      </p:sp>
      <p:cxnSp>
        <p:nvCxnSpPr>
          <p:cNvPr id="8777" name="Google Shape;794;p39">
            <a:extLst>
              <a:ext uri="{FF2B5EF4-FFF2-40B4-BE49-F238E27FC236}">
                <a16:creationId xmlns:a16="http://schemas.microsoft.com/office/drawing/2014/main" id="{9F974D16-9709-DD48-8453-5543311BE56F}"/>
              </a:ext>
            </a:extLst>
          </p:cNvPr>
          <p:cNvCxnSpPr>
            <a:cxnSpLocks/>
          </p:cNvCxnSpPr>
          <p:nvPr/>
        </p:nvCxnSpPr>
        <p:spPr>
          <a:xfrm>
            <a:off x="3141671" y="1479916"/>
            <a:ext cx="1515670" cy="0"/>
          </a:xfrm>
          <a:prstGeom prst="straightConnector1">
            <a:avLst/>
          </a:prstGeom>
          <a:noFill/>
          <a:ln w="9525" cap="flat" cmpd="sng">
            <a:solidFill>
              <a:schemeClr val="dk1"/>
            </a:solidFill>
            <a:prstDash val="solid"/>
            <a:round/>
            <a:headEnd type="none" w="med" len="med"/>
            <a:tailEnd type="none" w="med" len="med"/>
          </a:ln>
        </p:spPr>
      </p:cxnSp>
      <p:sp>
        <p:nvSpPr>
          <p:cNvPr id="8780" name="Google Shape;798;p39">
            <a:extLst>
              <a:ext uri="{FF2B5EF4-FFF2-40B4-BE49-F238E27FC236}">
                <a16:creationId xmlns:a16="http://schemas.microsoft.com/office/drawing/2014/main" id="{1DD13602-9DC2-D7BC-B317-1D054F06EFFC}"/>
              </a:ext>
            </a:extLst>
          </p:cNvPr>
          <p:cNvSpPr txBox="1">
            <a:spLocks noGrp="1"/>
          </p:cNvSpPr>
          <p:nvPr>
            <p:ph type="subTitle" idx="3"/>
          </p:nvPr>
        </p:nvSpPr>
        <p:spPr>
          <a:xfrm>
            <a:off x="3053661" y="1204697"/>
            <a:ext cx="159769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Top Prompt</a:t>
            </a:r>
            <a:endParaRPr dirty="0">
              <a:solidFill>
                <a:schemeClr val="dk1"/>
              </a:solidFill>
            </a:endParaRPr>
          </a:p>
        </p:txBody>
      </p:sp>
      <p:sp>
        <p:nvSpPr>
          <p:cNvPr id="8792" name="Google Shape;773;p39">
            <a:extLst>
              <a:ext uri="{FF2B5EF4-FFF2-40B4-BE49-F238E27FC236}">
                <a16:creationId xmlns:a16="http://schemas.microsoft.com/office/drawing/2014/main" id="{DDF405EE-FC83-F5E3-7831-C7E3BCF58569}"/>
              </a:ext>
            </a:extLst>
          </p:cNvPr>
          <p:cNvSpPr txBox="1">
            <a:spLocks/>
          </p:cNvSpPr>
          <p:nvPr/>
        </p:nvSpPr>
        <p:spPr>
          <a:xfrm>
            <a:off x="4727846" y="1609037"/>
            <a:ext cx="1594778" cy="411300"/>
          </a:xfrm>
          <a:prstGeom prst="roundRect">
            <a:avLst/>
          </a:prstGeom>
          <a:solidFill>
            <a:srgbClr val="FFFBD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Write a short, friendly email announcing our new product launch to existing clients.</a:t>
            </a:r>
          </a:p>
        </p:txBody>
      </p:sp>
      <p:sp>
        <p:nvSpPr>
          <p:cNvPr id="8793" name="Google Shape;774;p39">
            <a:extLst>
              <a:ext uri="{FF2B5EF4-FFF2-40B4-BE49-F238E27FC236}">
                <a16:creationId xmlns:a16="http://schemas.microsoft.com/office/drawing/2014/main" id="{638221ED-FBDD-6E4F-E4E5-8DEDD5FD7558}"/>
              </a:ext>
            </a:extLst>
          </p:cNvPr>
          <p:cNvSpPr txBox="1">
            <a:spLocks/>
          </p:cNvSpPr>
          <p:nvPr/>
        </p:nvSpPr>
        <p:spPr>
          <a:xfrm>
            <a:off x="4718944" y="2114181"/>
            <a:ext cx="1594778" cy="590176"/>
          </a:xfrm>
          <a:prstGeom prst="roundRect">
            <a:avLst/>
          </a:prstGeom>
          <a:solidFill>
            <a:srgbClr val="FEF2E5"/>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Keep it under 150 words.</a:t>
            </a:r>
          </a:p>
        </p:txBody>
      </p:sp>
      <p:sp>
        <p:nvSpPr>
          <p:cNvPr id="8794" name="Google Shape;775;p39">
            <a:extLst>
              <a:ext uri="{FF2B5EF4-FFF2-40B4-BE49-F238E27FC236}">
                <a16:creationId xmlns:a16="http://schemas.microsoft.com/office/drawing/2014/main" id="{0EFA1AC6-4262-FB28-1FB9-93542439CFB1}"/>
              </a:ext>
            </a:extLst>
          </p:cNvPr>
          <p:cNvSpPr txBox="1">
            <a:spLocks/>
          </p:cNvSpPr>
          <p:nvPr/>
        </p:nvSpPr>
        <p:spPr>
          <a:xfrm>
            <a:off x="4734165" y="2794806"/>
            <a:ext cx="1594778" cy="585929"/>
          </a:xfrm>
          <a:prstGeom prst="roundRect">
            <a:avLst/>
          </a:prstGeom>
          <a:solidFill>
            <a:srgbClr val="FEECE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795" name="Google Shape;776;p39">
            <a:extLst>
              <a:ext uri="{FF2B5EF4-FFF2-40B4-BE49-F238E27FC236}">
                <a16:creationId xmlns:a16="http://schemas.microsoft.com/office/drawing/2014/main" id="{024D2152-8BE3-2401-1A1C-DE9D89611EF9}"/>
              </a:ext>
            </a:extLst>
          </p:cNvPr>
          <p:cNvSpPr txBox="1">
            <a:spLocks/>
          </p:cNvSpPr>
          <p:nvPr/>
        </p:nvSpPr>
        <p:spPr>
          <a:xfrm>
            <a:off x="4734165" y="3447809"/>
            <a:ext cx="1594778" cy="411300"/>
          </a:xfrm>
          <a:prstGeom prst="roundRect">
            <a:avLst/>
          </a:prstGeom>
          <a:solidFill>
            <a:srgbClr val="FEEBF7"/>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796" name="Google Shape;777;p39">
            <a:extLst>
              <a:ext uri="{FF2B5EF4-FFF2-40B4-BE49-F238E27FC236}">
                <a16:creationId xmlns:a16="http://schemas.microsoft.com/office/drawing/2014/main" id="{ED6D90AB-418D-A395-903A-942D95EED65D}"/>
              </a:ext>
            </a:extLst>
          </p:cNvPr>
          <p:cNvSpPr txBox="1">
            <a:spLocks/>
          </p:cNvSpPr>
          <p:nvPr/>
        </p:nvSpPr>
        <p:spPr>
          <a:xfrm>
            <a:off x="4734165" y="3949558"/>
            <a:ext cx="1594778" cy="411300"/>
          </a:xfrm>
          <a:prstGeom prst="roundRect">
            <a:avLst/>
          </a:prstGeom>
          <a:solidFill>
            <a:srgbClr val="FA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797" name="Google Shape;778;p39">
            <a:extLst>
              <a:ext uri="{FF2B5EF4-FFF2-40B4-BE49-F238E27FC236}">
                <a16:creationId xmlns:a16="http://schemas.microsoft.com/office/drawing/2014/main" id="{7DA36367-CAB1-D3AF-8F49-9700C52973C1}"/>
              </a:ext>
            </a:extLst>
          </p:cNvPr>
          <p:cNvSpPr txBox="1">
            <a:spLocks/>
          </p:cNvSpPr>
          <p:nvPr/>
        </p:nvSpPr>
        <p:spPr>
          <a:xfrm>
            <a:off x="4738561" y="4451307"/>
            <a:ext cx="1594778" cy="411300"/>
          </a:xfrm>
          <a:prstGeom prst="roundRect">
            <a:avLst/>
          </a:prstGeom>
          <a:solidFill>
            <a:srgbClr val="F3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Keep the tone warm and friendly.</a:t>
            </a:r>
          </a:p>
        </p:txBody>
      </p:sp>
      <p:cxnSp>
        <p:nvCxnSpPr>
          <p:cNvPr id="8798" name="Google Shape;794;p39">
            <a:extLst>
              <a:ext uri="{FF2B5EF4-FFF2-40B4-BE49-F238E27FC236}">
                <a16:creationId xmlns:a16="http://schemas.microsoft.com/office/drawing/2014/main" id="{E9B8537D-6BA0-C1BC-7CF6-28BF3F808B3D}"/>
              </a:ext>
            </a:extLst>
          </p:cNvPr>
          <p:cNvCxnSpPr>
            <a:cxnSpLocks/>
          </p:cNvCxnSpPr>
          <p:nvPr/>
        </p:nvCxnSpPr>
        <p:spPr>
          <a:xfrm>
            <a:off x="4806954" y="1490671"/>
            <a:ext cx="1515670" cy="0"/>
          </a:xfrm>
          <a:prstGeom prst="straightConnector1">
            <a:avLst/>
          </a:prstGeom>
          <a:noFill/>
          <a:ln w="9525" cap="flat" cmpd="sng">
            <a:solidFill>
              <a:schemeClr val="dk1"/>
            </a:solidFill>
            <a:prstDash val="solid"/>
            <a:round/>
            <a:headEnd type="none" w="med" len="med"/>
            <a:tailEnd type="none" w="med" len="med"/>
          </a:ln>
        </p:spPr>
      </p:cxnSp>
      <p:sp>
        <p:nvSpPr>
          <p:cNvPr id="8799" name="Google Shape;798;p39">
            <a:extLst>
              <a:ext uri="{FF2B5EF4-FFF2-40B4-BE49-F238E27FC236}">
                <a16:creationId xmlns:a16="http://schemas.microsoft.com/office/drawing/2014/main" id="{7032053A-702E-3BBD-71DF-64221046FCD1}"/>
              </a:ext>
            </a:extLst>
          </p:cNvPr>
          <p:cNvSpPr txBox="1">
            <a:spLocks/>
          </p:cNvSpPr>
          <p:nvPr/>
        </p:nvSpPr>
        <p:spPr>
          <a:xfrm>
            <a:off x="4718944" y="1215452"/>
            <a:ext cx="1597690" cy="2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dirty="0">
                <a:ln>
                  <a:noFill/>
                </a:ln>
                <a:solidFill>
                  <a:srgbClr val="030612"/>
                </a:solidFill>
                <a:effectLst/>
                <a:uLnTx/>
                <a:uFillTx/>
                <a:latin typeface="DM Sans"/>
                <a:sym typeface="DM Sans"/>
              </a:rPr>
              <a:t>Mid Prompt</a:t>
            </a:r>
          </a:p>
        </p:txBody>
      </p:sp>
      <p:sp>
        <p:nvSpPr>
          <p:cNvPr id="8800" name="Google Shape;773;p39">
            <a:extLst>
              <a:ext uri="{FF2B5EF4-FFF2-40B4-BE49-F238E27FC236}">
                <a16:creationId xmlns:a16="http://schemas.microsoft.com/office/drawing/2014/main" id="{62FD505C-0D9B-612B-267D-4F42BE268AA9}"/>
              </a:ext>
            </a:extLst>
          </p:cNvPr>
          <p:cNvSpPr txBox="1">
            <a:spLocks/>
          </p:cNvSpPr>
          <p:nvPr/>
        </p:nvSpPr>
        <p:spPr>
          <a:xfrm>
            <a:off x="6411258" y="1602782"/>
            <a:ext cx="1594778" cy="411300"/>
          </a:xfrm>
          <a:prstGeom prst="roundRect">
            <a:avLst/>
          </a:prstGeom>
          <a:solidFill>
            <a:srgbClr val="FFFBD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r>
              <a:rPr kumimoji="0" lang="en-US" sz="800" b="0" i="0" u="none" strike="noStrike" kern="0" cap="none" spc="0" normalizeH="0" baseline="0" noProof="0" dirty="0">
                <a:ln>
                  <a:noFill/>
                </a:ln>
                <a:solidFill>
                  <a:srgbClr val="696D79"/>
                </a:solidFill>
                <a:effectLst/>
                <a:uLnTx/>
                <a:uFillTx/>
                <a:latin typeface="DM Sans"/>
                <a:sym typeface="DM Sans"/>
              </a:rPr>
              <a:t>Draft a short email about our new product launch.</a:t>
            </a:r>
          </a:p>
        </p:txBody>
      </p:sp>
      <p:sp>
        <p:nvSpPr>
          <p:cNvPr id="8801" name="Google Shape;774;p39">
            <a:extLst>
              <a:ext uri="{FF2B5EF4-FFF2-40B4-BE49-F238E27FC236}">
                <a16:creationId xmlns:a16="http://schemas.microsoft.com/office/drawing/2014/main" id="{E0171B75-D392-402A-C017-C1F7DF821BC9}"/>
              </a:ext>
            </a:extLst>
          </p:cNvPr>
          <p:cNvSpPr txBox="1">
            <a:spLocks/>
          </p:cNvSpPr>
          <p:nvPr/>
        </p:nvSpPr>
        <p:spPr>
          <a:xfrm>
            <a:off x="6402356" y="2107926"/>
            <a:ext cx="1594778" cy="590176"/>
          </a:xfrm>
          <a:prstGeom prst="roundRect">
            <a:avLst/>
          </a:prstGeom>
          <a:solidFill>
            <a:srgbClr val="FEF2E5"/>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2" name="Google Shape;775;p39">
            <a:extLst>
              <a:ext uri="{FF2B5EF4-FFF2-40B4-BE49-F238E27FC236}">
                <a16:creationId xmlns:a16="http://schemas.microsoft.com/office/drawing/2014/main" id="{85F716A0-1ED8-34C1-3FC1-B0351A5698B9}"/>
              </a:ext>
            </a:extLst>
          </p:cNvPr>
          <p:cNvSpPr txBox="1">
            <a:spLocks/>
          </p:cNvSpPr>
          <p:nvPr/>
        </p:nvSpPr>
        <p:spPr>
          <a:xfrm>
            <a:off x="6417577" y="2788551"/>
            <a:ext cx="1594778" cy="585929"/>
          </a:xfrm>
          <a:prstGeom prst="roundRect">
            <a:avLst/>
          </a:prstGeom>
          <a:solidFill>
            <a:srgbClr val="FEECEB"/>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3" name="Google Shape;776;p39">
            <a:extLst>
              <a:ext uri="{FF2B5EF4-FFF2-40B4-BE49-F238E27FC236}">
                <a16:creationId xmlns:a16="http://schemas.microsoft.com/office/drawing/2014/main" id="{F2CA839A-0843-08BF-EBDE-C3FDA8E40B01}"/>
              </a:ext>
            </a:extLst>
          </p:cNvPr>
          <p:cNvSpPr txBox="1">
            <a:spLocks/>
          </p:cNvSpPr>
          <p:nvPr/>
        </p:nvSpPr>
        <p:spPr>
          <a:xfrm>
            <a:off x="6417577" y="3441554"/>
            <a:ext cx="1594778" cy="411300"/>
          </a:xfrm>
          <a:prstGeom prst="roundRect">
            <a:avLst/>
          </a:prstGeom>
          <a:solidFill>
            <a:srgbClr val="FEEBF7"/>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4" name="Google Shape;777;p39">
            <a:extLst>
              <a:ext uri="{FF2B5EF4-FFF2-40B4-BE49-F238E27FC236}">
                <a16:creationId xmlns:a16="http://schemas.microsoft.com/office/drawing/2014/main" id="{80702E9E-FF84-B780-DD59-28209ABBB898}"/>
              </a:ext>
            </a:extLst>
          </p:cNvPr>
          <p:cNvSpPr txBox="1">
            <a:spLocks/>
          </p:cNvSpPr>
          <p:nvPr/>
        </p:nvSpPr>
        <p:spPr>
          <a:xfrm>
            <a:off x="6417577" y="3943303"/>
            <a:ext cx="1594778" cy="411300"/>
          </a:xfrm>
          <a:prstGeom prst="roundRect">
            <a:avLst/>
          </a:prstGeom>
          <a:solidFill>
            <a:srgbClr val="FA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sp>
        <p:nvSpPr>
          <p:cNvPr id="8805" name="Google Shape;778;p39">
            <a:extLst>
              <a:ext uri="{FF2B5EF4-FFF2-40B4-BE49-F238E27FC236}">
                <a16:creationId xmlns:a16="http://schemas.microsoft.com/office/drawing/2014/main" id="{29961987-2A1A-B830-C898-B48BD94E6D92}"/>
              </a:ext>
            </a:extLst>
          </p:cNvPr>
          <p:cNvSpPr txBox="1">
            <a:spLocks/>
          </p:cNvSpPr>
          <p:nvPr/>
        </p:nvSpPr>
        <p:spPr>
          <a:xfrm>
            <a:off x="6421973" y="4445052"/>
            <a:ext cx="1594778" cy="411300"/>
          </a:xfrm>
          <a:prstGeom prst="roundRect">
            <a:avLst/>
          </a:prstGeom>
          <a:solidFill>
            <a:srgbClr val="F3F1FF"/>
          </a:solidFill>
          <a:ln>
            <a:noFill/>
          </a:ln>
        </p:spPr>
        <p:txBody>
          <a:bodyPr spcFirstLastPara="1" wrap="square" lIns="91425" tIns="0" rIns="0" bIns="0"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57150" marR="0" lvl="0" indent="0" algn="l" defTabSz="914400" rtl="0" eaLnBrk="1" fontAlgn="auto" latinLnBrk="0" hangingPunct="1">
              <a:lnSpc>
                <a:spcPct val="115000"/>
              </a:lnSpc>
              <a:spcBef>
                <a:spcPts val="0"/>
              </a:spcBef>
              <a:spcAft>
                <a:spcPts val="0"/>
              </a:spcAft>
              <a:buClr>
                <a:srgbClr val="696D79"/>
              </a:buClr>
              <a:buSzPts val="900"/>
              <a:buFont typeface="DM Sans"/>
              <a:buNone/>
              <a:tabLst/>
              <a:defRPr/>
            </a:pPr>
            <a:endParaRPr kumimoji="0" lang="en-US" sz="800" b="0" i="0" u="none" strike="noStrike" kern="0" cap="none" spc="0" normalizeH="0" baseline="0" noProof="0" dirty="0">
              <a:ln>
                <a:noFill/>
              </a:ln>
              <a:solidFill>
                <a:srgbClr val="696D79"/>
              </a:solidFill>
              <a:effectLst/>
              <a:uLnTx/>
              <a:uFillTx/>
              <a:latin typeface="DM Sans"/>
              <a:sym typeface="DM Sans"/>
            </a:endParaRPr>
          </a:p>
        </p:txBody>
      </p:sp>
      <p:cxnSp>
        <p:nvCxnSpPr>
          <p:cNvPr id="8806" name="Google Shape;794;p39">
            <a:extLst>
              <a:ext uri="{FF2B5EF4-FFF2-40B4-BE49-F238E27FC236}">
                <a16:creationId xmlns:a16="http://schemas.microsoft.com/office/drawing/2014/main" id="{DE1E3690-27FA-0A60-72E9-F61D8BB8D771}"/>
              </a:ext>
            </a:extLst>
          </p:cNvPr>
          <p:cNvCxnSpPr>
            <a:cxnSpLocks/>
          </p:cNvCxnSpPr>
          <p:nvPr/>
        </p:nvCxnSpPr>
        <p:spPr>
          <a:xfrm>
            <a:off x="6490366" y="1484416"/>
            <a:ext cx="1515670" cy="0"/>
          </a:xfrm>
          <a:prstGeom prst="straightConnector1">
            <a:avLst/>
          </a:prstGeom>
          <a:noFill/>
          <a:ln w="9525" cap="flat" cmpd="sng">
            <a:solidFill>
              <a:schemeClr val="dk1"/>
            </a:solidFill>
            <a:prstDash val="solid"/>
            <a:round/>
            <a:headEnd type="none" w="med" len="med"/>
            <a:tailEnd type="none" w="med" len="med"/>
          </a:ln>
        </p:spPr>
      </p:cxnSp>
      <p:sp>
        <p:nvSpPr>
          <p:cNvPr id="8807" name="Google Shape;798;p39">
            <a:extLst>
              <a:ext uri="{FF2B5EF4-FFF2-40B4-BE49-F238E27FC236}">
                <a16:creationId xmlns:a16="http://schemas.microsoft.com/office/drawing/2014/main" id="{D8FF4014-44C4-C02F-3514-B5EA8AFE112F}"/>
              </a:ext>
            </a:extLst>
          </p:cNvPr>
          <p:cNvSpPr txBox="1">
            <a:spLocks/>
          </p:cNvSpPr>
          <p:nvPr/>
        </p:nvSpPr>
        <p:spPr>
          <a:xfrm>
            <a:off x="6402356" y="1209197"/>
            <a:ext cx="1597690" cy="2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dirty="0">
                <a:ln>
                  <a:noFill/>
                </a:ln>
                <a:solidFill>
                  <a:srgbClr val="030612"/>
                </a:solidFill>
                <a:effectLst/>
                <a:uLnTx/>
                <a:uFillTx/>
                <a:latin typeface="DM Sans"/>
                <a:sym typeface="DM Sans"/>
              </a:rPr>
              <a:t>Min Prompt</a:t>
            </a:r>
          </a:p>
        </p:txBody>
      </p:sp>
    </p:spTree>
    <p:extLst>
      <p:ext uri="{BB962C8B-B14F-4D97-AF65-F5344CB8AC3E}">
        <p14:creationId xmlns:p14="http://schemas.microsoft.com/office/powerpoint/2010/main" val="139803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1017A87E-2152-51F0-65BB-21DEA4C217B2}"/>
              </a:ext>
            </a:extLst>
          </p:cNvPr>
          <p:cNvGrpSpPr/>
          <p:nvPr/>
        </p:nvGrpSpPr>
        <p:grpSpPr>
          <a:xfrm>
            <a:off x="185578" y="261365"/>
            <a:ext cx="4843622" cy="4620770"/>
            <a:chOff x="665996" y="712455"/>
            <a:chExt cx="4005161" cy="3820886"/>
          </a:xfrm>
        </p:grpSpPr>
        <p:sp>
          <p:nvSpPr>
            <p:cNvPr id="49" name="TextBox 48"/>
            <p:cNvSpPr txBox="1"/>
            <p:nvPr/>
          </p:nvSpPr>
          <p:spPr>
            <a:xfrm>
              <a:off x="2413697" y="2334562"/>
              <a:ext cx="1997958" cy="267223"/>
            </a:xfrm>
            <a:prstGeom prst="rect">
              <a:avLst/>
            </a:prstGeom>
            <a:noFill/>
            <a:ln>
              <a:noFill/>
            </a:ln>
          </p:spPr>
          <p:txBody>
            <a:bodyPr wrap="square" lIns="0" tIns="0" rIns="0" bIns="0" anchor="t">
              <a:spAutoFit/>
            </a:bodyPr>
            <a:lstStyle/>
            <a:p>
              <a:pPr algn="l"/>
              <a:r>
                <a:rPr lang="en-US" sz="1050" dirty="0">
                  <a:solidFill>
                    <a:srgbClr val="484848"/>
                  </a:solidFill>
                  <a:latin typeface="DM Sans" pitchFamily="2" charset="77"/>
                </a:rPr>
                <a:t>Asks the model to evaluate or </a:t>
              </a:r>
            </a:p>
            <a:p>
              <a:pPr algn="l"/>
              <a:r>
                <a:rPr lang="en-US" sz="1050" dirty="0">
                  <a:solidFill>
                    <a:srgbClr val="484848"/>
                  </a:solidFill>
                  <a:latin typeface="DM Sans" pitchFamily="2" charset="77"/>
                </a:rPr>
                <a:t>improve its own output</a:t>
              </a:r>
              <a:endParaRPr sz="1050" dirty="0">
                <a:solidFill>
                  <a:srgbClr val="484848"/>
                </a:solidFill>
                <a:latin typeface="DM Sans" pitchFamily="2" charset="77"/>
              </a:endParaRPr>
            </a:p>
          </p:txBody>
        </p:sp>
        <p:sp>
          <p:nvSpPr>
            <p:cNvPr id="50" name="TextBox 49"/>
            <p:cNvSpPr txBox="1"/>
            <p:nvPr/>
          </p:nvSpPr>
          <p:spPr>
            <a:xfrm>
              <a:off x="2413697" y="1740202"/>
              <a:ext cx="2257460" cy="267223"/>
            </a:xfrm>
            <a:prstGeom prst="rect">
              <a:avLst/>
            </a:prstGeom>
            <a:noFill/>
            <a:ln>
              <a:noFill/>
            </a:ln>
          </p:spPr>
          <p:txBody>
            <a:bodyPr wrap="square" lIns="0" tIns="0" rIns="0" bIns="0" anchor="t">
              <a:spAutoFit/>
            </a:bodyPr>
            <a:lstStyle/>
            <a:p>
              <a:pPr algn="l"/>
              <a:r>
                <a:rPr lang="en-US" sz="1050" dirty="0">
                  <a:solidFill>
                    <a:srgbClr val="484848"/>
                  </a:solidFill>
                  <a:latin typeface="DM Sans" pitchFamily="2" charset="77"/>
                </a:rPr>
                <a:t>Interleaves reasoning steps with </a:t>
              </a:r>
            </a:p>
            <a:p>
              <a:pPr algn="l"/>
              <a:r>
                <a:rPr lang="en-US" sz="1050" dirty="0">
                  <a:solidFill>
                    <a:srgbClr val="484848"/>
                  </a:solidFill>
                  <a:latin typeface="DM Sans" pitchFamily="2" charset="77"/>
                </a:rPr>
                <a:t>actions like tool use or searches.</a:t>
              </a:r>
              <a:endParaRPr sz="1050" dirty="0">
                <a:solidFill>
                  <a:srgbClr val="484848"/>
                </a:solidFill>
                <a:latin typeface="DM Sans" pitchFamily="2" charset="77"/>
              </a:endParaRPr>
            </a:p>
          </p:txBody>
        </p:sp>
        <p:sp>
          <p:nvSpPr>
            <p:cNvPr id="55" name="TextBox 54"/>
            <p:cNvSpPr txBox="1"/>
            <p:nvPr/>
          </p:nvSpPr>
          <p:spPr>
            <a:xfrm>
              <a:off x="2413697" y="2928922"/>
              <a:ext cx="1953653" cy="267223"/>
            </a:xfrm>
            <a:prstGeom prst="rect">
              <a:avLst/>
            </a:prstGeom>
            <a:noFill/>
            <a:ln>
              <a:noFill/>
            </a:ln>
          </p:spPr>
          <p:txBody>
            <a:bodyPr wrap="square" lIns="0" tIns="0" rIns="0" bIns="0" anchor="t">
              <a:spAutoFit/>
            </a:bodyPr>
            <a:lstStyle/>
            <a:p>
              <a:pPr algn="l"/>
              <a:r>
                <a:rPr sz="1050" dirty="0">
                  <a:solidFill>
                    <a:srgbClr val="484848"/>
                  </a:solidFill>
                  <a:latin typeface="DM Sans" pitchFamily="2" charset="77"/>
                </a:rPr>
                <a:t>Assign a persona to control
tone and realism.</a:t>
              </a:r>
            </a:p>
          </p:txBody>
        </p:sp>
        <p:sp>
          <p:nvSpPr>
            <p:cNvPr id="57" name="TextBox 56"/>
            <p:cNvSpPr txBox="1"/>
            <p:nvPr/>
          </p:nvSpPr>
          <p:spPr>
            <a:xfrm>
              <a:off x="2413698" y="1145842"/>
              <a:ext cx="2158302" cy="267223"/>
            </a:xfrm>
            <a:prstGeom prst="rect">
              <a:avLst/>
            </a:prstGeom>
            <a:noFill/>
            <a:ln>
              <a:noFill/>
            </a:ln>
          </p:spPr>
          <p:txBody>
            <a:bodyPr wrap="square" lIns="0" tIns="0" rIns="0" bIns="0" anchor="t">
              <a:spAutoFit/>
            </a:bodyPr>
            <a:lstStyle/>
            <a:p>
              <a:pPr algn="l"/>
              <a:r>
                <a:rPr sz="1050">
                  <a:solidFill>
                    <a:srgbClr val="484848"/>
                  </a:solidFill>
                  <a:latin typeface="DM Sans" pitchFamily="2" charset="77"/>
                </a:rPr>
                <a:t>Guide the model to explain its
reasoning step-by-step.</a:t>
              </a:r>
            </a:p>
          </p:txBody>
        </p:sp>
        <p:sp>
          <p:nvSpPr>
            <p:cNvPr id="62" name="TextBox 61"/>
            <p:cNvSpPr txBox="1"/>
            <p:nvPr/>
          </p:nvSpPr>
          <p:spPr>
            <a:xfrm>
              <a:off x="2413698" y="3993817"/>
              <a:ext cx="1664614" cy="139974"/>
            </a:xfrm>
            <a:prstGeom prst="rect">
              <a:avLst/>
            </a:prstGeom>
            <a:noFill/>
            <a:ln>
              <a:noFill/>
            </a:ln>
          </p:spPr>
          <p:txBody>
            <a:bodyPr wrap="square" lIns="0" tIns="0" rIns="0" bIns="0" anchor="t">
              <a:spAutoFit/>
            </a:bodyPr>
            <a:lstStyle/>
            <a:p>
              <a:pPr algn="l"/>
              <a:r>
                <a:rPr sz="1100" b="1" dirty="0">
                  <a:solidFill>
                    <a:srgbClr val="E55753"/>
                  </a:solidFill>
                  <a:latin typeface="DM Sans" pitchFamily="2" charset="77"/>
                </a:rPr>
                <a:t>Multi-step Prompting</a:t>
              </a:r>
            </a:p>
          </p:txBody>
        </p:sp>
        <p:grpSp>
          <p:nvGrpSpPr>
            <p:cNvPr id="75" name="Group 74">
              <a:extLst>
                <a:ext uri="{FF2B5EF4-FFF2-40B4-BE49-F238E27FC236}">
                  <a16:creationId xmlns:a16="http://schemas.microsoft.com/office/drawing/2014/main" id="{B498508A-213F-F3EF-BBDB-8284F6A2F0AA}"/>
                </a:ext>
              </a:extLst>
            </p:cNvPr>
            <p:cNvGrpSpPr/>
            <p:nvPr/>
          </p:nvGrpSpPr>
          <p:grpSpPr>
            <a:xfrm>
              <a:off x="665996" y="712455"/>
              <a:ext cx="3897563" cy="3820886"/>
              <a:chOff x="665996" y="712455"/>
              <a:chExt cx="3897563" cy="3820886"/>
            </a:xfrm>
          </p:grpSpPr>
          <p:grpSp>
            <p:nvGrpSpPr>
              <p:cNvPr id="4" name="Group 3"/>
              <p:cNvGrpSpPr/>
              <p:nvPr/>
            </p:nvGrpSpPr>
            <p:grpSpPr>
              <a:xfrm>
                <a:off x="793359" y="712455"/>
                <a:ext cx="339635" cy="254726"/>
                <a:chOff x="509451" y="622662"/>
                <a:chExt cx="452846" cy="339634"/>
              </a:xfrm>
            </p:grpSpPr>
            <p:sp>
              <p:nvSpPr>
                <p:cNvPr id="2" name="Rounded Rectangle 1"/>
                <p:cNvSpPr/>
                <p:nvPr/>
              </p:nvSpPr>
              <p:spPr>
                <a:xfrm>
                  <a:off x="509451" y="622662"/>
                  <a:ext cx="452846" cy="339634"/>
                </a:xfrm>
                <a:custGeom>
                  <a:avLst/>
                  <a:gdLst/>
                  <a:ahLst/>
                  <a:cxnLst/>
                  <a:rect l="0" t="0" r="0" b="0"/>
                  <a:pathLst>
                    <a:path w="452846" h="339634">
                      <a:moveTo>
                        <a:pt x="226422" y="339634"/>
                      </a:moveTo>
                      <a:lnTo>
                        <a:pt x="0" y="274962"/>
                      </a:lnTo>
                      <a:lnTo>
                        <a:pt x="0" y="56605"/>
                      </a:lnTo>
                      <a:lnTo>
                        <a:pt x="226422" y="0"/>
                      </a:lnTo>
                      <a:lnTo>
                        <a:pt x="452846" y="56605"/>
                      </a:lnTo>
                      <a:lnTo>
                        <a:pt x="452846" y="274962"/>
                      </a:lnTo>
                      <a:close/>
                    </a:path>
                  </a:pathLst>
                </a:custGeom>
                <a:solidFill>
                  <a:srgbClr val="EBEBEB"/>
                </a:solidFill>
                <a:ln>
                  <a:noFill/>
                </a:ln>
              </p:spPr>
              <p:txBody>
                <a:bodyPr rtlCol="0" anchor="ctr"/>
                <a:lstStyle/>
                <a:p>
                  <a:pPr algn="ctr"/>
                  <a:endParaRPr>
                    <a:latin typeface="DM Sans" pitchFamily="2" charset="77"/>
                  </a:endParaRPr>
                </a:p>
              </p:txBody>
            </p:sp>
            <p:sp>
              <p:nvSpPr>
                <p:cNvPr id="3" name="Rounded Rectangle 2"/>
                <p:cNvSpPr/>
                <p:nvPr/>
              </p:nvSpPr>
              <p:spPr>
                <a:xfrm>
                  <a:off x="509451" y="622662"/>
                  <a:ext cx="452846" cy="339634"/>
                </a:xfrm>
                <a:custGeom>
                  <a:avLst/>
                  <a:gdLst/>
                  <a:ahLst/>
                  <a:cxnLst/>
                  <a:rect l="0" t="0" r="0" b="0"/>
                  <a:pathLst>
                    <a:path w="452846" h="339634">
                      <a:moveTo>
                        <a:pt x="226422" y="339634"/>
                      </a:moveTo>
                      <a:lnTo>
                        <a:pt x="0" y="274962"/>
                      </a:lnTo>
                      <a:lnTo>
                        <a:pt x="0" y="56605"/>
                      </a:lnTo>
                      <a:moveTo>
                        <a:pt x="226422" y="339634"/>
                      </a:moveTo>
                      <a:lnTo>
                        <a:pt x="226422" y="122645"/>
                      </a:lnTo>
                      <a:moveTo>
                        <a:pt x="452846" y="56605"/>
                      </a:moveTo>
                      <a:lnTo>
                        <a:pt x="452846" y="274962"/>
                      </a:lnTo>
                      <a:lnTo>
                        <a:pt x="226422" y="339634"/>
                      </a:lnTo>
                      <a:moveTo>
                        <a:pt x="0" y="56605"/>
                      </a:moveTo>
                      <a:lnTo>
                        <a:pt x="226422" y="122645"/>
                      </a:lnTo>
                      <a:moveTo>
                        <a:pt x="0" y="56605"/>
                      </a:moveTo>
                      <a:lnTo>
                        <a:pt x="226422" y="0"/>
                      </a:lnTo>
                      <a:lnTo>
                        <a:pt x="452846" y="56605"/>
                      </a:lnTo>
                      <a:moveTo>
                        <a:pt x="226422" y="122645"/>
                      </a:moveTo>
                      <a:lnTo>
                        <a:pt x="452846" y="56605"/>
                      </a:lnTo>
                    </a:path>
                  </a:pathLst>
                </a:custGeom>
                <a:noFill/>
                <a:ln w="7075">
                  <a:solidFill>
                    <a:srgbClr val="FFFFFF"/>
                  </a:solidFill>
                </a:ln>
              </p:spPr>
              <p:txBody>
                <a:bodyPr rtlCol="0" anchor="ctr"/>
                <a:lstStyle/>
                <a:p>
                  <a:pPr algn="ctr"/>
                  <a:endParaRPr>
                    <a:latin typeface="DM Sans" pitchFamily="2" charset="77"/>
                  </a:endParaRPr>
                </a:p>
              </p:txBody>
            </p:sp>
          </p:grpSp>
          <p:grpSp>
            <p:nvGrpSpPr>
              <p:cNvPr id="7" name="Group 6"/>
              <p:cNvGrpSpPr/>
              <p:nvPr/>
            </p:nvGrpSpPr>
            <p:grpSpPr>
              <a:xfrm>
                <a:off x="793359" y="1342194"/>
                <a:ext cx="339635" cy="219347"/>
                <a:chOff x="509451" y="1462314"/>
                <a:chExt cx="452846" cy="292462"/>
              </a:xfrm>
            </p:grpSpPr>
            <p:sp>
              <p:nvSpPr>
                <p:cNvPr id="5" name="Rounded Rectangle 4"/>
                <p:cNvSpPr/>
                <p:nvPr/>
              </p:nvSpPr>
              <p:spPr>
                <a:xfrm>
                  <a:off x="509451" y="1462314"/>
                  <a:ext cx="452846" cy="292462"/>
                </a:xfrm>
                <a:custGeom>
                  <a:avLst/>
                  <a:gdLst/>
                  <a:ahLst/>
                  <a:cxnLst/>
                  <a:rect l="0" t="0" r="0" b="0"/>
                  <a:pathLst>
                    <a:path w="452846" h="292462">
                      <a:moveTo>
                        <a:pt x="226422" y="292462"/>
                      </a:moveTo>
                      <a:lnTo>
                        <a:pt x="0" y="227790"/>
                      </a:lnTo>
                      <a:lnTo>
                        <a:pt x="0" y="0"/>
                      </a:lnTo>
                      <a:lnTo>
                        <a:pt x="226422" y="66040"/>
                      </a:lnTo>
                      <a:lnTo>
                        <a:pt x="452846" y="0"/>
                      </a:lnTo>
                      <a:lnTo>
                        <a:pt x="452846" y="227790"/>
                      </a:lnTo>
                      <a:close/>
                    </a:path>
                  </a:pathLst>
                </a:custGeom>
                <a:solidFill>
                  <a:srgbClr val="EBEBEB"/>
                </a:solidFill>
                <a:ln>
                  <a:noFill/>
                </a:ln>
              </p:spPr>
              <p:txBody>
                <a:bodyPr rtlCol="0" anchor="ctr"/>
                <a:lstStyle/>
                <a:p>
                  <a:pPr algn="ctr"/>
                  <a:endParaRPr>
                    <a:latin typeface="DM Sans" pitchFamily="2" charset="77"/>
                  </a:endParaRPr>
                </a:p>
              </p:txBody>
            </p:sp>
            <p:sp>
              <p:nvSpPr>
                <p:cNvPr id="6" name="Rounded Rectangle 5"/>
                <p:cNvSpPr/>
                <p:nvPr/>
              </p:nvSpPr>
              <p:spPr>
                <a:xfrm>
                  <a:off x="509451" y="1462314"/>
                  <a:ext cx="452846" cy="292462"/>
                </a:xfrm>
                <a:custGeom>
                  <a:avLst/>
                  <a:gdLst/>
                  <a:ahLst/>
                  <a:cxnLst/>
                  <a:rect l="0" t="0" r="0" b="0"/>
                  <a:pathLst>
                    <a:path w="452846" h="292462">
                      <a:moveTo>
                        <a:pt x="226422" y="292462"/>
                      </a:moveTo>
                      <a:lnTo>
                        <a:pt x="0" y="227790"/>
                      </a:lnTo>
                      <a:lnTo>
                        <a:pt x="0" y="0"/>
                      </a:lnTo>
                      <a:lnTo>
                        <a:pt x="226422" y="66040"/>
                      </a:lnTo>
                      <a:moveTo>
                        <a:pt x="226422" y="66040"/>
                      </a:moveTo>
                      <a:lnTo>
                        <a:pt x="226422" y="292462"/>
                      </a:lnTo>
                      <a:moveTo>
                        <a:pt x="226422" y="66040"/>
                      </a:moveTo>
                      <a:lnTo>
                        <a:pt x="452846" y="0"/>
                      </a:lnTo>
                      <a:lnTo>
                        <a:pt x="452846" y="227790"/>
                      </a:lnTo>
                      <a:lnTo>
                        <a:pt x="226422" y="292462"/>
                      </a:lnTo>
                    </a:path>
                  </a:pathLst>
                </a:custGeom>
                <a:noFill/>
                <a:ln w="7075">
                  <a:solidFill>
                    <a:srgbClr val="FFFFFF"/>
                  </a:solidFill>
                </a:ln>
              </p:spPr>
              <p:txBody>
                <a:bodyPr rtlCol="0" anchor="ctr"/>
                <a:lstStyle/>
                <a:p>
                  <a:pPr algn="ctr"/>
                  <a:endParaRPr>
                    <a:latin typeface="DM Sans" pitchFamily="2" charset="77"/>
                  </a:endParaRPr>
                </a:p>
              </p:txBody>
            </p:sp>
          </p:grpSp>
          <p:sp>
            <p:nvSpPr>
              <p:cNvPr id="8" name="Rounded Rectangle 7"/>
              <p:cNvSpPr/>
              <p:nvPr/>
            </p:nvSpPr>
            <p:spPr>
              <a:xfrm>
                <a:off x="1684899" y="1136999"/>
                <a:ext cx="594360" cy="3538"/>
              </a:xfrm>
              <a:custGeom>
                <a:avLst/>
                <a:gdLst/>
                <a:ahLst/>
                <a:cxnLst/>
                <a:rect l="0" t="0" r="0" b="0"/>
                <a:pathLst>
                  <a:path w="792480" h="4717">
                    <a:moveTo>
                      <a:pt x="0" y="0"/>
                    </a:moveTo>
                    <a:lnTo>
                      <a:pt x="792480" y="0"/>
                    </a:lnTo>
                  </a:path>
                </a:pathLst>
              </a:custGeom>
              <a:noFill/>
              <a:ln w="7075">
                <a:solidFill>
                  <a:srgbClr val="969696"/>
                </a:solidFill>
                <a:prstDash val="dash"/>
              </a:ln>
            </p:spPr>
            <p:txBody>
              <a:bodyPr rtlCol="0" anchor="ctr"/>
              <a:lstStyle/>
              <a:p>
                <a:pPr algn="ctr"/>
                <a:endParaRPr sz="2400">
                  <a:latin typeface="DM Sans" pitchFamily="2" charset="77"/>
                </a:endParaRPr>
              </a:p>
            </p:txBody>
          </p:sp>
          <p:grpSp>
            <p:nvGrpSpPr>
              <p:cNvPr id="11" name="Group 10"/>
              <p:cNvGrpSpPr/>
              <p:nvPr/>
            </p:nvGrpSpPr>
            <p:grpSpPr>
              <a:xfrm>
                <a:off x="665996" y="846894"/>
                <a:ext cx="594360" cy="544830"/>
                <a:chOff x="339634" y="801914"/>
                <a:chExt cx="792480" cy="726440"/>
              </a:xfrm>
            </p:grpSpPr>
            <p:sp>
              <p:nvSpPr>
                <p:cNvPr id="9" name="Rounded Rectangle 8"/>
                <p:cNvSpPr/>
                <p:nvPr/>
              </p:nvSpPr>
              <p:spPr>
                <a:xfrm>
                  <a:off x="339634" y="80191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396240" y="216988"/>
                      </a:moveTo>
                      <a:lnTo>
                        <a:pt x="0" y="216988"/>
                      </a:lnTo>
                      <a:lnTo>
                        <a:pt x="0" y="47171"/>
                      </a:lnTo>
                      <a:lnTo>
                        <a:pt x="169817" y="95710"/>
                      </a:lnTo>
                      <a:lnTo>
                        <a:pt x="396240" y="160382"/>
                      </a:lnTo>
                      <a:close/>
                      <a:moveTo>
                        <a:pt x="396240" y="160382"/>
                      </a:moveTo>
                      <a:lnTo>
                        <a:pt x="622662" y="95712"/>
                      </a:lnTo>
                      <a:lnTo>
                        <a:pt x="792480" y="47173"/>
                      </a:lnTo>
                      <a:lnTo>
                        <a:pt x="792480" y="216988"/>
                      </a:lnTo>
                      <a:lnTo>
                        <a:pt x="396240" y="216988"/>
                      </a:lnTo>
                      <a:close/>
                      <a:moveTo>
                        <a:pt x="396240" y="556622"/>
                      </a:moveTo>
                      <a:lnTo>
                        <a:pt x="0" y="556622"/>
                      </a:lnTo>
                      <a:lnTo>
                        <a:pt x="0" y="216988"/>
                      </a:lnTo>
                      <a:lnTo>
                        <a:pt x="396240" y="216988"/>
                      </a:lnTo>
                      <a:close/>
                      <a:moveTo>
                        <a:pt x="792480" y="556622"/>
                      </a:moveTo>
                      <a:lnTo>
                        <a:pt x="396240" y="556622"/>
                      </a:lnTo>
                      <a:lnTo>
                        <a:pt x="396240" y="216988"/>
                      </a:lnTo>
                      <a:lnTo>
                        <a:pt x="792480" y="216988"/>
                      </a:lnTo>
                      <a:close/>
                      <a:moveTo>
                        <a:pt x="0" y="556622"/>
                      </a:moveTo>
                      <a:lnTo>
                        <a:pt x="396240" y="556622"/>
                      </a:lnTo>
                      <a:lnTo>
                        <a:pt x="396240" y="726440"/>
                      </a:lnTo>
                      <a:lnTo>
                        <a:pt x="0" y="613228"/>
                      </a:lnTo>
                      <a:close/>
                      <a:moveTo>
                        <a:pt x="792480" y="613233"/>
                      </a:moveTo>
                      <a:lnTo>
                        <a:pt x="396240" y="726440"/>
                      </a:lnTo>
                      <a:lnTo>
                        <a:pt x="396240" y="556622"/>
                      </a:lnTo>
                      <a:lnTo>
                        <a:pt x="792480" y="556627"/>
                      </a:lnTo>
                      <a:close/>
                    </a:path>
                  </a:pathLst>
                </a:custGeom>
                <a:solidFill>
                  <a:srgbClr val="DCE9FF"/>
                </a:solidFill>
                <a:ln>
                  <a:noFill/>
                </a:ln>
              </p:spPr>
              <p:txBody>
                <a:bodyPr rtlCol="0" anchor="ctr"/>
                <a:lstStyle/>
                <a:p>
                  <a:pPr algn="ctr"/>
                  <a:endParaRPr>
                    <a:latin typeface="DM Sans" pitchFamily="2" charset="77"/>
                  </a:endParaRPr>
                </a:p>
              </p:txBody>
            </p:sp>
            <p:sp>
              <p:nvSpPr>
                <p:cNvPr id="10" name="Rounded Rectangle 9"/>
                <p:cNvSpPr/>
                <p:nvPr/>
              </p:nvSpPr>
              <p:spPr>
                <a:xfrm>
                  <a:off x="339634" y="80191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169817" y="95710"/>
                      </a:moveTo>
                      <a:lnTo>
                        <a:pt x="396240" y="160382"/>
                      </a:lnTo>
                      <a:moveTo>
                        <a:pt x="0" y="47171"/>
                      </a:moveTo>
                      <a:lnTo>
                        <a:pt x="0" y="216988"/>
                      </a:lnTo>
                      <a:moveTo>
                        <a:pt x="622662" y="95712"/>
                      </a:moveTo>
                      <a:lnTo>
                        <a:pt x="396240" y="160382"/>
                      </a:lnTo>
                      <a:moveTo>
                        <a:pt x="792480" y="47173"/>
                      </a:moveTo>
                      <a:lnTo>
                        <a:pt x="792480" y="216988"/>
                      </a:lnTo>
                      <a:moveTo>
                        <a:pt x="396240" y="216988"/>
                      </a:moveTo>
                      <a:lnTo>
                        <a:pt x="396240" y="160382"/>
                      </a:lnTo>
                      <a:moveTo>
                        <a:pt x="0" y="216988"/>
                      </a:moveTo>
                      <a:lnTo>
                        <a:pt x="0" y="556622"/>
                      </a:lnTo>
                      <a:moveTo>
                        <a:pt x="396240" y="216988"/>
                      </a:moveTo>
                      <a:lnTo>
                        <a:pt x="396240" y="556622"/>
                      </a:lnTo>
                      <a:moveTo>
                        <a:pt x="792480" y="216988"/>
                      </a:moveTo>
                      <a:lnTo>
                        <a:pt x="792480" y="556622"/>
                      </a:lnTo>
                      <a:moveTo>
                        <a:pt x="396240" y="726440"/>
                      </a:moveTo>
                      <a:lnTo>
                        <a:pt x="396240" y="556622"/>
                      </a:lnTo>
                      <a:moveTo>
                        <a:pt x="396240" y="726440"/>
                      </a:moveTo>
                      <a:lnTo>
                        <a:pt x="0" y="613228"/>
                      </a:lnTo>
                      <a:lnTo>
                        <a:pt x="0" y="556622"/>
                      </a:lnTo>
                      <a:moveTo>
                        <a:pt x="792480" y="556627"/>
                      </a:moveTo>
                      <a:lnTo>
                        <a:pt x="792480" y="613233"/>
                      </a:lnTo>
                      <a:lnTo>
                        <a:pt x="396240" y="726440"/>
                      </a:lnTo>
                    </a:path>
                  </a:pathLst>
                </a:custGeom>
                <a:noFill/>
                <a:ln w="7075">
                  <a:solidFill>
                    <a:srgbClr val="FFFFFF"/>
                  </a:solidFill>
                </a:ln>
              </p:spPr>
              <p:txBody>
                <a:bodyPr rtlCol="0" anchor="ctr"/>
                <a:lstStyle/>
                <a:p>
                  <a:pPr algn="ctr"/>
                  <a:endParaRPr>
                    <a:latin typeface="DM Sans" pitchFamily="2" charset="77"/>
                  </a:endParaRPr>
                </a:p>
              </p:txBody>
            </p:sp>
          </p:grpSp>
          <p:grpSp>
            <p:nvGrpSpPr>
              <p:cNvPr id="14" name="Group 13"/>
              <p:cNvGrpSpPr/>
              <p:nvPr/>
            </p:nvGrpSpPr>
            <p:grpSpPr>
              <a:xfrm>
                <a:off x="793359" y="1936554"/>
                <a:ext cx="339635" cy="219347"/>
                <a:chOff x="509451" y="2254794"/>
                <a:chExt cx="452846" cy="292462"/>
              </a:xfrm>
            </p:grpSpPr>
            <p:sp>
              <p:nvSpPr>
                <p:cNvPr id="12" name="Rounded Rectangle 11"/>
                <p:cNvSpPr/>
                <p:nvPr/>
              </p:nvSpPr>
              <p:spPr>
                <a:xfrm>
                  <a:off x="509451" y="2254794"/>
                  <a:ext cx="452846" cy="292462"/>
                </a:xfrm>
                <a:custGeom>
                  <a:avLst/>
                  <a:gdLst/>
                  <a:ahLst/>
                  <a:cxnLst/>
                  <a:rect l="0" t="0" r="0" b="0"/>
                  <a:pathLst>
                    <a:path w="452846" h="292462">
                      <a:moveTo>
                        <a:pt x="226422" y="292462"/>
                      </a:moveTo>
                      <a:lnTo>
                        <a:pt x="0" y="227790"/>
                      </a:lnTo>
                      <a:lnTo>
                        <a:pt x="0" y="0"/>
                      </a:lnTo>
                      <a:lnTo>
                        <a:pt x="226422" y="66040"/>
                      </a:lnTo>
                      <a:lnTo>
                        <a:pt x="452846" y="0"/>
                      </a:lnTo>
                      <a:lnTo>
                        <a:pt x="452846" y="227790"/>
                      </a:lnTo>
                      <a:close/>
                    </a:path>
                  </a:pathLst>
                </a:custGeom>
                <a:solidFill>
                  <a:srgbClr val="EBEBEB"/>
                </a:solidFill>
                <a:ln>
                  <a:noFill/>
                </a:ln>
              </p:spPr>
              <p:txBody>
                <a:bodyPr rtlCol="0" anchor="ctr"/>
                <a:lstStyle/>
                <a:p>
                  <a:pPr algn="ctr"/>
                  <a:endParaRPr>
                    <a:latin typeface="DM Sans" pitchFamily="2" charset="77"/>
                  </a:endParaRPr>
                </a:p>
              </p:txBody>
            </p:sp>
            <p:sp>
              <p:nvSpPr>
                <p:cNvPr id="13" name="Rounded Rectangle 12"/>
                <p:cNvSpPr/>
                <p:nvPr/>
              </p:nvSpPr>
              <p:spPr>
                <a:xfrm>
                  <a:off x="509451" y="2254794"/>
                  <a:ext cx="452846" cy="292462"/>
                </a:xfrm>
                <a:custGeom>
                  <a:avLst/>
                  <a:gdLst/>
                  <a:ahLst/>
                  <a:cxnLst/>
                  <a:rect l="0" t="0" r="0" b="0"/>
                  <a:pathLst>
                    <a:path w="452846" h="292462">
                      <a:moveTo>
                        <a:pt x="226422" y="292462"/>
                      </a:moveTo>
                      <a:lnTo>
                        <a:pt x="0" y="227790"/>
                      </a:lnTo>
                      <a:lnTo>
                        <a:pt x="0" y="0"/>
                      </a:lnTo>
                      <a:lnTo>
                        <a:pt x="226422" y="66040"/>
                      </a:lnTo>
                      <a:moveTo>
                        <a:pt x="226422" y="66040"/>
                      </a:moveTo>
                      <a:lnTo>
                        <a:pt x="226422" y="292462"/>
                      </a:lnTo>
                      <a:moveTo>
                        <a:pt x="226422" y="66040"/>
                      </a:moveTo>
                      <a:lnTo>
                        <a:pt x="452846" y="0"/>
                      </a:lnTo>
                      <a:lnTo>
                        <a:pt x="452846" y="227790"/>
                      </a:lnTo>
                      <a:lnTo>
                        <a:pt x="226422" y="292462"/>
                      </a:lnTo>
                    </a:path>
                  </a:pathLst>
                </a:custGeom>
                <a:noFill/>
                <a:ln w="7075">
                  <a:solidFill>
                    <a:srgbClr val="FFFFFF"/>
                  </a:solidFill>
                </a:ln>
              </p:spPr>
              <p:txBody>
                <a:bodyPr rtlCol="0" anchor="ctr"/>
                <a:lstStyle/>
                <a:p>
                  <a:pPr algn="ctr"/>
                  <a:endParaRPr>
                    <a:latin typeface="DM Sans" pitchFamily="2" charset="77"/>
                  </a:endParaRPr>
                </a:p>
              </p:txBody>
            </p:sp>
          </p:grpSp>
          <p:sp>
            <p:nvSpPr>
              <p:cNvPr id="15" name="Rounded Rectangle 14"/>
              <p:cNvSpPr/>
              <p:nvPr/>
            </p:nvSpPr>
            <p:spPr>
              <a:xfrm>
                <a:off x="1684899" y="1731359"/>
                <a:ext cx="594360" cy="3538"/>
              </a:xfrm>
              <a:custGeom>
                <a:avLst/>
                <a:gdLst/>
                <a:ahLst/>
                <a:cxnLst/>
                <a:rect l="0" t="0" r="0" b="0"/>
                <a:pathLst>
                  <a:path w="792480" h="4717">
                    <a:moveTo>
                      <a:pt x="0" y="0"/>
                    </a:moveTo>
                    <a:lnTo>
                      <a:pt x="792480" y="0"/>
                    </a:lnTo>
                  </a:path>
                </a:pathLst>
              </a:custGeom>
              <a:noFill/>
              <a:ln w="7075">
                <a:solidFill>
                  <a:srgbClr val="969696"/>
                </a:solidFill>
                <a:prstDash val="dash"/>
              </a:ln>
            </p:spPr>
            <p:txBody>
              <a:bodyPr rtlCol="0" anchor="ctr"/>
              <a:lstStyle/>
              <a:p>
                <a:pPr algn="ctr"/>
                <a:endParaRPr sz="2400">
                  <a:latin typeface="DM Sans" pitchFamily="2" charset="77"/>
                </a:endParaRPr>
              </a:p>
            </p:txBody>
          </p:sp>
          <p:grpSp>
            <p:nvGrpSpPr>
              <p:cNvPr id="18" name="Group 17"/>
              <p:cNvGrpSpPr/>
              <p:nvPr/>
            </p:nvGrpSpPr>
            <p:grpSpPr>
              <a:xfrm>
                <a:off x="665996" y="1441254"/>
                <a:ext cx="594360" cy="544830"/>
                <a:chOff x="339634" y="1594394"/>
                <a:chExt cx="792480" cy="726440"/>
              </a:xfrm>
            </p:grpSpPr>
            <p:sp>
              <p:nvSpPr>
                <p:cNvPr id="16" name="Rounded Rectangle 15"/>
                <p:cNvSpPr/>
                <p:nvPr/>
              </p:nvSpPr>
              <p:spPr>
                <a:xfrm>
                  <a:off x="339634" y="159439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396240" y="216988"/>
                      </a:moveTo>
                      <a:lnTo>
                        <a:pt x="0" y="216988"/>
                      </a:lnTo>
                      <a:lnTo>
                        <a:pt x="0" y="47171"/>
                      </a:lnTo>
                      <a:lnTo>
                        <a:pt x="169817" y="95710"/>
                      </a:lnTo>
                      <a:lnTo>
                        <a:pt x="396240" y="160382"/>
                      </a:lnTo>
                      <a:close/>
                      <a:moveTo>
                        <a:pt x="396240" y="160382"/>
                      </a:moveTo>
                      <a:lnTo>
                        <a:pt x="622662" y="95712"/>
                      </a:lnTo>
                      <a:lnTo>
                        <a:pt x="792480" y="47173"/>
                      </a:lnTo>
                      <a:lnTo>
                        <a:pt x="792480" y="216988"/>
                      </a:lnTo>
                      <a:lnTo>
                        <a:pt x="396240" y="216988"/>
                      </a:lnTo>
                      <a:close/>
                      <a:moveTo>
                        <a:pt x="396240" y="556622"/>
                      </a:moveTo>
                      <a:lnTo>
                        <a:pt x="0" y="556622"/>
                      </a:lnTo>
                      <a:lnTo>
                        <a:pt x="0" y="216988"/>
                      </a:lnTo>
                      <a:lnTo>
                        <a:pt x="396240" y="216988"/>
                      </a:lnTo>
                      <a:close/>
                      <a:moveTo>
                        <a:pt x="792480" y="556622"/>
                      </a:moveTo>
                      <a:lnTo>
                        <a:pt x="396240" y="556622"/>
                      </a:lnTo>
                      <a:lnTo>
                        <a:pt x="396240" y="216988"/>
                      </a:lnTo>
                      <a:lnTo>
                        <a:pt x="792480" y="216988"/>
                      </a:lnTo>
                      <a:close/>
                      <a:moveTo>
                        <a:pt x="0" y="556622"/>
                      </a:moveTo>
                      <a:lnTo>
                        <a:pt x="396240" y="556622"/>
                      </a:lnTo>
                      <a:lnTo>
                        <a:pt x="396240" y="726440"/>
                      </a:lnTo>
                      <a:lnTo>
                        <a:pt x="0" y="613228"/>
                      </a:lnTo>
                      <a:close/>
                      <a:moveTo>
                        <a:pt x="792480" y="613233"/>
                      </a:moveTo>
                      <a:lnTo>
                        <a:pt x="396240" y="726440"/>
                      </a:lnTo>
                      <a:lnTo>
                        <a:pt x="396240" y="556622"/>
                      </a:lnTo>
                      <a:lnTo>
                        <a:pt x="792480" y="556627"/>
                      </a:lnTo>
                      <a:close/>
                    </a:path>
                  </a:pathLst>
                </a:custGeom>
                <a:solidFill>
                  <a:srgbClr val="C8FFE5"/>
                </a:solidFill>
                <a:ln>
                  <a:noFill/>
                </a:ln>
              </p:spPr>
              <p:txBody>
                <a:bodyPr rtlCol="0" anchor="ctr"/>
                <a:lstStyle/>
                <a:p>
                  <a:pPr algn="ctr"/>
                  <a:endParaRPr>
                    <a:latin typeface="DM Sans" pitchFamily="2" charset="77"/>
                  </a:endParaRPr>
                </a:p>
              </p:txBody>
            </p:sp>
            <p:sp>
              <p:nvSpPr>
                <p:cNvPr id="17" name="Rounded Rectangle 16"/>
                <p:cNvSpPr/>
                <p:nvPr/>
              </p:nvSpPr>
              <p:spPr>
                <a:xfrm>
                  <a:off x="339634" y="159439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169817" y="95710"/>
                      </a:moveTo>
                      <a:lnTo>
                        <a:pt x="396240" y="160382"/>
                      </a:lnTo>
                      <a:moveTo>
                        <a:pt x="0" y="47171"/>
                      </a:moveTo>
                      <a:lnTo>
                        <a:pt x="0" y="216988"/>
                      </a:lnTo>
                      <a:moveTo>
                        <a:pt x="622662" y="95712"/>
                      </a:moveTo>
                      <a:lnTo>
                        <a:pt x="396240" y="160382"/>
                      </a:lnTo>
                      <a:moveTo>
                        <a:pt x="792480" y="47173"/>
                      </a:moveTo>
                      <a:lnTo>
                        <a:pt x="792480" y="216988"/>
                      </a:lnTo>
                      <a:moveTo>
                        <a:pt x="396240" y="216988"/>
                      </a:moveTo>
                      <a:lnTo>
                        <a:pt x="396240" y="160382"/>
                      </a:lnTo>
                      <a:moveTo>
                        <a:pt x="0" y="216988"/>
                      </a:moveTo>
                      <a:lnTo>
                        <a:pt x="0" y="556622"/>
                      </a:lnTo>
                      <a:moveTo>
                        <a:pt x="396240" y="216988"/>
                      </a:moveTo>
                      <a:lnTo>
                        <a:pt x="396240" y="556622"/>
                      </a:lnTo>
                      <a:moveTo>
                        <a:pt x="792480" y="216988"/>
                      </a:moveTo>
                      <a:lnTo>
                        <a:pt x="792480" y="556622"/>
                      </a:lnTo>
                      <a:moveTo>
                        <a:pt x="396240" y="726440"/>
                      </a:moveTo>
                      <a:lnTo>
                        <a:pt x="396240" y="556622"/>
                      </a:lnTo>
                      <a:moveTo>
                        <a:pt x="396240" y="726440"/>
                      </a:moveTo>
                      <a:lnTo>
                        <a:pt x="0" y="613228"/>
                      </a:lnTo>
                      <a:lnTo>
                        <a:pt x="0" y="556622"/>
                      </a:lnTo>
                      <a:moveTo>
                        <a:pt x="792480" y="556627"/>
                      </a:moveTo>
                      <a:lnTo>
                        <a:pt x="792480" y="613233"/>
                      </a:lnTo>
                      <a:lnTo>
                        <a:pt x="396240" y="726440"/>
                      </a:lnTo>
                    </a:path>
                  </a:pathLst>
                </a:custGeom>
                <a:noFill/>
                <a:ln w="7075">
                  <a:solidFill>
                    <a:srgbClr val="FFFFFF"/>
                  </a:solidFill>
                </a:ln>
              </p:spPr>
              <p:txBody>
                <a:bodyPr rtlCol="0" anchor="ctr"/>
                <a:lstStyle/>
                <a:p>
                  <a:pPr algn="ctr"/>
                  <a:endParaRPr>
                    <a:latin typeface="DM Sans" pitchFamily="2" charset="77"/>
                  </a:endParaRPr>
                </a:p>
              </p:txBody>
            </p:sp>
          </p:grpSp>
          <p:grpSp>
            <p:nvGrpSpPr>
              <p:cNvPr id="21" name="Group 20"/>
              <p:cNvGrpSpPr/>
              <p:nvPr/>
            </p:nvGrpSpPr>
            <p:grpSpPr>
              <a:xfrm>
                <a:off x="793359" y="2530914"/>
                <a:ext cx="339635" cy="219347"/>
                <a:chOff x="509451" y="3047274"/>
                <a:chExt cx="452846" cy="292462"/>
              </a:xfrm>
            </p:grpSpPr>
            <p:sp>
              <p:nvSpPr>
                <p:cNvPr id="19" name="Rounded Rectangle 18"/>
                <p:cNvSpPr/>
                <p:nvPr/>
              </p:nvSpPr>
              <p:spPr>
                <a:xfrm>
                  <a:off x="509451" y="3047274"/>
                  <a:ext cx="452846" cy="292462"/>
                </a:xfrm>
                <a:custGeom>
                  <a:avLst/>
                  <a:gdLst/>
                  <a:ahLst/>
                  <a:cxnLst/>
                  <a:rect l="0" t="0" r="0" b="0"/>
                  <a:pathLst>
                    <a:path w="452846" h="292462">
                      <a:moveTo>
                        <a:pt x="226422" y="292462"/>
                      </a:moveTo>
                      <a:lnTo>
                        <a:pt x="0" y="227790"/>
                      </a:lnTo>
                      <a:lnTo>
                        <a:pt x="0" y="0"/>
                      </a:lnTo>
                      <a:lnTo>
                        <a:pt x="226422" y="66040"/>
                      </a:lnTo>
                      <a:lnTo>
                        <a:pt x="452846" y="0"/>
                      </a:lnTo>
                      <a:lnTo>
                        <a:pt x="452846" y="227790"/>
                      </a:lnTo>
                      <a:close/>
                    </a:path>
                  </a:pathLst>
                </a:custGeom>
                <a:solidFill>
                  <a:srgbClr val="EBEBEB"/>
                </a:solidFill>
                <a:ln>
                  <a:noFill/>
                </a:ln>
              </p:spPr>
              <p:txBody>
                <a:bodyPr rtlCol="0" anchor="ctr"/>
                <a:lstStyle/>
                <a:p>
                  <a:pPr algn="ctr"/>
                  <a:endParaRPr>
                    <a:latin typeface="DM Sans" pitchFamily="2" charset="77"/>
                  </a:endParaRPr>
                </a:p>
              </p:txBody>
            </p:sp>
            <p:sp>
              <p:nvSpPr>
                <p:cNvPr id="20" name="Rounded Rectangle 19"/>
                <p:cNvSpPr/>
                <p:nvPr/>
              </p:nvSpPr>
              <p:spPr>
                <a:xfrm>
                  <a:off x="509451" y="3047274"/>
                  <a:ext cx="452846" cy="292462"/>
                </a:xfrm>
                <a:custGeom>
                  <a:avLst/>
                  <a:gdLst/>
                  <a:ahLst/>
                  <a:cxnLst/>
                  <a:rect l="0" t="0" r="0" b="0"/>
                  <a:pathLst>
                    <a:path w="452846" h="292462">
                      <a:moveTo>
                        <a:pt x="226422" y="292462"/>
                      </a:moveTo>
                      <a:lnTo>
                        <a:pt x="0" y="227790"/>
                      </a:lnTo>
                      <a:lnTo>
                        <a:pt x="0" y="0"/>
                      </a:lnTo>
                      <a:lnTo>
                        <a:pt x="226422" y="66040"/>
                      </a:lnTo>
                      <a:moveTo>
                        <a:pt x="226422" y="66040"/>
                      </a:moveTo>
                      <a:lnTo>
                        <a:pt x="226422" y="292462"/>
                      </a:lnTo>
                      <a:moveTo>
                        <a:pt x="226422" y="66040"/>
                      </a:moveTo>
                      <a:lnTo>
                        <a:pt x="452846" y="0"/>
                      </a:lnTo>
                      <a:lnTo>
                        <a:pt x="452846" y="227790"/>
                      </a:lnTo>
                      <a:lnTo>
                        <a:pt x="226422" y="292462"/>
                      </a:lnTo>
                    </a:path>
                  </a:pathLst>
                </a:custGeom>
                <a:noFill/>
                <a:ln w="7075">
                  <a:solidFill>
                    <a:srgbClr val="FFFFFF"/>
                  </a:solidFill>
                </a:ln>
              </p:spPr>
              <p:txBody>
                <a:bodyPr rtlCol="0" anchor="ctr"/>
                <a:lstStyle/>
                <a:p>
                  <a:pPr algn="ctr"/>
                  <a:endParaRPr>
                    <a:latin typeface="DM Sans" pitchFamily="2" charset="77"/>
                  </a:endParaRPr>
                </a:p>
              </p:txBody>
            </p:sp>
          </p:grpSp>
          <p:sp>
            <p:nvSpPr>
              <p:cNvPr id="22" name="Rounded Rectangle 21"/>
              <p:cNvSpPr/>
              <p:nvPr/>
            </p:nvSpPr>
            <p:spPr>
              <a:xfrm>
                <a:off x="1684899" y="2325719"/>
                <a:ext cx="594360" cy="3538"/>
              </a:xfrm>
              <a:custGeom>
                <a:avLst/>
                <a:gdLst/>
                <a:ahLst/>
                <a:cxnLst/>
                <a:rect l="0" t="0" r="0" b="0"/>
                <a:pathLst>
                  <a:path w="792480" h="4717">
                    <a:moveTo>
                      <a:pt x="0" y="0"/>
                    </a:moveTo>
                    <a:lnTo>
                      <a:pt x="792480" y="0"/>
                    </a:lnTo>
                  </a:path>
                </a:pathLst>
              </a:custGeom>
              <a:noFill/>
              <a:ln w="7075">
                <a:solidFill>
                  <a:srgbClr val="969696"/>
                </a:solidFill>
                <a:prstDash val="dash"/>
              </a:ln>
            </p:spPr>
            <p:txBody>
              <a:bodyPr rtlCol="0" anchor="ctr"/>
              <a:lstStyle/>
              <a:p>
                <a:pPr algn="ctr"/>
                <a:endParaRPr sz="2400">
                  <a:latin typeface="DM Sans" pitchFamily="2" charset="77"/>
                </a:endParaRPr>
              </a:p>
            </p:txBody>
          </p:sp>
          <p:grpSp>
            <p:nvGrpSpPr>
              <p:cNvPr id="25" name="Group 24"/>
              <p:cNvGrpSpPr/>
              <p:nvPr/>
            </p:nvGrpSpPr>
            <p:grpSpPr>
              <a:xfrm>
                <a:off x="665996" y="2035614"/>
                <a:ext cx="594360" cy="544830"/>
                <a:chOff x="339634" y="2386874"/>
                <a:chExt cx="792480" cy="726440"/>
              </a:xfrm>
            </p:grpSpPr>
            <p:sp>
              <p:nvSpPr>
                <p:cNvPr id="23" name="Rounded Rectangle 22"/>
                <p:cNvSpPr/>
                <p:nvPr/>
              </p:nvSpPr>
              <p:spPr>
                <a:xfrm>
                  <a:off x="339634" y="238687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396240" y="216988"/>
                      </a:moveTo>
                      <a:lnTo>
                        <a:pt x="0" y="216988"/>
                      </a:lnTo>
                      <a:lnTo>
                        <a:pt x="0" y="47171"/>
                      </a:lnTo>
                      <a:lnTo>
                        <a:pt x="169817" y="95710"/>
                      </a:lnTo>
                      <a:lnTo>
                        <a:pt x="396240" y="160382"/>
                      </a:lnTo>
                      <a:close/>
                      <a:moveTo>
                        <a:pt x="396240" y="160382"/>
                      </a:moveTo>
                      <a:lnTo>
                        <a:pt x="622662" y="95712"/>
                      </a:lnTo>
                      <a:lnTo>
                        <a:pt x="792480" y="47173"/>
                      </a:lnTo>
                      <a:lnTo>
                        <a:pt x="792480" y="216988"/>
                      </a:lnTo>
                      <a:lnTo>
                        <a:pt x="396240" y="216988"/>
                      </a:lnTo>
                      <a:close/>
                      <a:moveTo>
                        <a:pt x="396240" y="556622"/>
                      </a:moveTo>
                      <a:lnTo>
                        <a:pt x="0" y="556622"/>
                      </a:lnTo>
                      <a:lnTo>
                        <a:pt x="0" y="216988"/>
                      </a:lnTo>
                      <a:lnTo>
                        <a:pt x="396240" y="216988"/>
                      </a:lnTo>
                      <a:close/>
                      <a:moveTo>
                        <a:pt x="792480" y="556622"/>
                      </a:moveTo>
                      <a:lnTo>
                        <a:pt x="396240" y="556622"/>
                      </a:lnTo>
                      <a:lnTo>
                        <a:pt x="396240" y="216988"/>
                      </a:lnTo>
                      <a:lnTo>
                        <a:pt x="792480" y="216988"/>
                      </a:lnTo>
                      <a:close/>
                      <a:moveTo>
                        <a:pt x="0" y="556622"/>
                      </a:moveTo>
                      <a:lnTo>
                        <a:pt x="396240" y="556622"/>
                      </a:lnTo>
                      <a:lnTo>
                        <a:pt x="396240" y="726440"/>
                      </a:lnTo>
                      <a:lnTo>
                        <a:pt x="0" y="613228"/>
                      </a:lnTo>
                      <a:close/>
                      <a:moveTo>
                        <a:pt x="792480" y="613233"/>
                      </a:moveTo>
                      <a:lnTo>
                        <a:pt x="396240" y="726440"/>
                      </a:lnTo>
                      <a:lnTo>
                        <a:pt x="396240" y="556622"/>
                      </a:lnTo>
                      <a:lnTo>
                        <a:pt x="792480" y="556627"/>
                      </a:lnTo>
                      <a:close/>
                    </a:path>
                  </a:pathLst>
                </a:custGeom>
                <a:solidFill>
                  <a:srgbClr val="E9FFB9"/>
                </a:solidFill>
                <a:ln>
                  <a:noFill/>
                </a:ln>
              </p:spPr>
              <p:txBody>
                <a:bodyPr rtlCol="0" anchor="ctr"/>
                <a:lstStyle/>
                <a:p>
                  <a:pPr algn="ctr"/>
                  <a:endParaRPr>
                    <a:latin typeface="DM Sans" pitchFamily="2" charset="77"/>
                  </a:endParaRPr>
                </a:p>
              </p:txBody>
            </p:sp>
            <p:sp>
              <p:nvSpPr>
                <p:cNvPr id="24" name="Rounded Rectangle 23"/>
                <p:cNvSpPr/>
                <p:nvPr/>
              </p:nvSpPr>
              <p:spPr>
                <a:xfrm>
                  <a:off x="339634" y="238687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169817" y="95710"/>
                      </a:moveTo>
                      <a:lnTo>
                        <a:pt x="396240" y="160382"/>
                      </a:lnTo>
                      <a:moveTo>
                        <a:pt x="0" y="47171"/>
                      </a:moveTo>
                      <a:lnTo>
                        <a:pt x="0" y="216988"/>
                      </a:lnTo>
                      <a:moveTo>
                        <a:pt x="622662" y="95712"/>
                      </a:moveTo>
                      <a:lnTo>
                        <a:pt x="396240" y="160382"/>
                      </a:lnTo>
                      <a:moveTo>
                        <a:pt x="792480" y="47173"/>
                      </a:moveTo>
                      <a:lnTo>
                        <a:pt x="792480" y="216988"/>
                      </a:lnTo>
                      <a:moveTo>
                        <a:pt x="396240" y="216988"/>
                      </a:moveTo>
                      <a:lnTo>
                        <a:pt x="396240" y="160382"/>
                      </a:lnTo>
                      <a:moveTo>
                        <a:pt x="0" y="216988"/>
                      </a:moveTo>
                      <a:lnTo>
                        <a:pt x="0" y="556622"/>
                      </a:lnTo>
                      <a:moveTo>
                        <a:pt x="396240" y="216988"/>
                      </a:moveTo>
                      <a:lnTo>
                        <a:pt x="396240" y="556622"/>
                      </a:lnTo>
                      <a:moveTo>
                        <a:pt x="792480" y="216988"/>
                      </a:moveTo>
                      <a:lnTo>
                        <a:pt x="792480" y="556622"/>
                      </a:lnTo>
                      <a:moveTo>
                        <a:pt x="396240" y="726440"/>
                      </a:moveTo>
                      <a:lnTo>
                        <a:pt x="396240" y="556622"/>
                      </a:lnTo>
                      <a:moveTo>
                        <a:pt x="396240" y="726440"/>
                      </a:moveTo>
                      <a:lnTo>
                        <a:pt x="0" y="613228"/>
                      </a:lnTo>
                      <a:lnTo>
                        <a:pt x="0" y="556622"/>
                      </a:lnTo>
                      <a:moveTo>
                        <a:pt x="792480" y="556627"/>
                      </a:moveTo>
                      <a:lnTo>
                        <a:pt x="792480" y="613233"/>
                      </a:lnTo>
                      <a:lnTo>
                        <a:pt x="396240" y="726440"/>
                      </a:lnTo>
                    </a:path>
                  </a:pathLst>
                </a:custGeom>
                <a:noFill/>
                <a:ln w="7075">
                  <a:solidFill>
                    <a:srgbClr val="FFFFFF"/>
                  </a:solidFill>
                </a:ln>
              </p:spPr>
              <p:txBody>
                <a:bodyPr rtlCol="0" anchor="ctr"/>
                <a:lstStyle/>
                <a:p>
                  <a:pPr algn="ctr"/>
                  <a:endParaRPr>
                    <a:latin typeface="DM Sans" pitchFamily="2" charset="77"/>
                  </a:endParaRPr>
                </a:p>
              </p:txBody>
            </p:sp>
          </p:grpSp>
          <p:grpSp>
            <p:nvGrpSpPr>
              <p:cNvPr id="28" name="Group 27"/>
              <p:cNvGrpSpPr/>
              <p:nvPr/>
            </p:nvGrpSpPr>
            <p:grpSpPr>
              <a:xfrm>
                <a:off x="793359" y="3125274"/>
                <a:ext cx="339635" cy="219347"/>
                <a:chOff x="509451" y="3839754"/>
                <a:chExt cx="452846" cy="292462"/>
              </a:xfrm>
            </p:grpSpPr>
            <p:sp>
              <p:nvSpPr>
                <p:cNvPr id="26" name="Rounded Rectangle 25"/>
                <p:cNvSpPr/>
                <p:nvPr/>
              </p:nvSpPr>
              <p:spPr>
                <a:xfrm>
                  <a:off x="509451" y="3839754"/>
                  <a:ext cx="452846" cy="292462"/>
                </a:xfrm>
                <a:custGeom>
                  <a:avLst/>
                  <a:gdLst/>
                  <a:ahLst/>
                  <a:cxnLst/>
                  <a:rect l="0" t="0" r="0" b="0"/>
                  <a:pathLst>
                    <a:path w="452846" h="292462">
                      <a:moveTo>
                        <a:pt x="226422" y="292462"/>
                      </a:moveTo>
                      <a:lnTo>
                        <a:pt x="0" y="227790"/>
                      </a:lnTo>
                      <a:lnTo>
                        <a:pt x="0" y="0"/>
                      </a:lnTo>
                      <a:lnTo>
                        <a:pt x="226422" y="66040"/>
                      </a:lnTo>
                      <a:lnTo>
                        <a:pt x="452846" y="0"/>
                      </a:lnTo>
                      <a:lnTo>
                        <a:pt x="452846" y="227790"/>
                      </a:lnTo>
                      <a:close/>
                    </a:path>
                  </a:pathLst>
                </a:custGeom>
                <a:solidFill>
                  <a:srgbClr val="EBEBEB"/>
                </a:solidFill>
                <a:ln>
                  <a:noFill/>
                </a:ln>
              </p:spPr>
              <p:txBody>
                <a:bodyPr rtlCol="0" anchor="ctr"/>
                <a:lstStyle/>
                <a:p>
                  <a:pPr algn="ctr"/>
                  <a:endParaRPr>
                    <a:latin typeface="DM Sans" pitchFamily="2" charset="77"/>
                  </a:endParaRPr>
                </a:p>
              </p:txBody>
            </p:sp>
            <p:sp>
              <p:nvSpPr>
                <p:cNvPr id="27" name="Rounded Rectangle 26"/>
                <p:cNvSpPr/>
                <p:nvPr/>
              </p:nvSpPr>
              <p:spPr>
                <a:xfrm>
                  <a:off x="509451" y="3839754"/>
                  <a:ext cx="452846" cy="292462"/>
                </a:xfrm>
                <a:custGeom>
                  <a:avLst/>
                  <a:gdLst/>
                  <a:ahLst/>
                  <a:cxnLst/>
                  <a:rect l="0" t="0" r="0" b="0"/>
                  <a:pathLst>
                    <a:path w="452846" h="292462">
                      <a:moveTo>
                        <a:pt x="226422" y="292462"/>
                      </a:moveTo>
                      <a:lnTo>
                        <a:pt x="0" y="227790"/>
                      </a:lnTo>
                      <a:lnTo>
                        <a:pt x="0" y="0"/>
                      </a:lnTo>
                      <a:lnTo>
                        <a:pt x="226422" y="66040"/>
                      </a:lnTo>
                      <a:moveTo>
                        <a:pt x="226422" y="66040"/>
                      </a:moveTo>
                      <a:lnTo>
                        <a:pt x="226422" y="292462"/>
                      </a:lnTo>
                      <a:moveTo>
                        <a:pt x="226422" y="66040"/>
                      </a:moveTo>
                      <a:lnTo>
                        <a:pt x="452846" y="0"/>
                      </a:lnTo>
                      <a:lnTo>
                        <a:pt x="452846" y="227790"/>
                      </a:lnTo>
                      <a:lnTo>
                        <a:pt x="226422" y="292462"/>
                      </a:lnTo>
                    </a:path>
                  </a:pathLst>
                </a:custGeom>
                <a:noFill/>
                <a:ln w="7075">
                  <a:solidFill>
                    <a:srgbClr val="FFFFFF"/>
                  </a:solidFill>
                </a:ln>
              </p:spPr>
              <p:txBody>
                <a:bodyPr rtlCol="0" anchor="ctr"/>
                <a:lstStyle/>
                <a:p>
                  <a:pPr algn="ctr"/>
                  <a:endParaRPr>
                    <a:latin typeface="DM Sans" pitchFamily="2" charset="77"/>
                  </a:endParaRPr>
                </a:p>
              </p:txBody>
            </p:sp>
          </p:grpSp>
          <p:sp>
            <p:nvSpPr>
              <p:cNvPr id="29" name="Rounded Rectangle 28"/>
              <p:cNvSpPr/>
              <p:nvPr/>
            </p:nvSpPr>
            <p:spPr>
              <a:xfrm>
                <a:off x="1684899" y="2920079"/>
                <a:ext cx="594360" cy="3538"/>
              </a:xfrm>
              <a:custGeom>
                <a:avLst/>
                <a:gdLst/>
                <a:ahLst/>
                <a:cxnLst/>
                <a:rect l="0" t="0" r="0" b="0"/>
                <a:pathLst>
                  <a:path w="792480" h="4717">
                    <a:moveTo>
                      <a:pt x="0" y="0"/>
                    </a:moveTo>
                    <a:lnTo>
                      <a:pt x="792480" y="0"/>
                    </a:lnTo>
                  </a:path>
                </a:pathLst>
              </a:custGeom>
              <a:noFill/>
              <a:ln w="7075">
                <a:solidFill>
                  <a:srgbClr val="969696"/>
                </a:solidFill>
                <a:prstDash val="dash"/>
              </a:ln>
            </p:spPr>
            <p:txBody>
              <a:bodyPr rtlCol="0" anchor="ctr"/>
              <a:lstStyle/>
              <a:p>
                <a:pPr algn="ctr"/>
                <a:endParaRPr sz="2400">
                  <a:latin typeface="DM Sans" pitchFamily="2" charset="77"/>
                </a:endParaRPr>
              </a:p>
            </p:txBody>
          </p:sp>
          <p:grpSp>
            <p:nvGrpSpPr>
              <p:cNvPr id="32" name="Group 31"/>
              <p:cNvGrpSpPr/>
              <p:nvPr/>
            </p:nvGrpSpPr>
            <p:grpSpPr>
              <a:xfrm>
                <a:off x="665996" y="2629974"/>
                <a:ext cx="594360" cy="544830"/>
                <a:chOff x="339634" y="3179354"/>
                <a:chExt cx="792480" cy="726440"/>
              </a:xfrm>
            </p:grpSpPr>
            <p:sp>
              <p:nvSpPr>
                <p:cNvPr id="30" name="Rounded Rectangle 29"/>
                <p:cNvSpPr/>
                <p:nvPr/>
              </p:nvSpPr>
              <p:spPr>
                <a:xfrm>
                  <a:off x="339634" y="317935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396240" y="216988"/>
                      </a:moveTo>
                      <a:lnTo>
                        <a:pt x="0" y="216988"/>
                      </a:lnTo>
                      <a:lnTo>
                        <a:pt x="0" y="47171"/>
                      </a:lnTo>
                      <a:lnTo>
                        <a:pt x="169817" y="95710"/>
                      </a:lnTo>
                      <a:lnTo>
                        <a:pt x="396240" y="160382"/>
                      </a:lnTo>
                      <a:close/>
                      <a:moveTo>
                        <a:pt x="396240" y="160382"/>
                      </a:moveTo>
                      <a:lnTo>
                        <a:pt x="622662" y="95712"/>
                      </a:lnTo>
                      <a:lnTo>
                        <a:pt x="792480" y="47173"/>
                      </a:lnTo>
                      <a:lnTo>
                        <a:pt x="792480" y="216988"/>
                      </a:lnTo>
                      <a:lnTo>
                        <a:pt x="396240" y="216988"/>
                      </a:lnTo>
                      <a:close/>
                      <a:moveTo>
                        <a:pt x="396240" y="556622"/>
                      </a:moveTo>
                      <a:lnTo>
                        <a:pt x="0" y="556622"/>
                      </a:lnTo>
                      <a:lnTo>
                        <a:pt x="0" y="216988"/>
                      </a:lnTo>
                      <a:lnTo>
                        <a:pt x="396240" y="216988"/>
                      </a:lnTo>
                      <a:close/>
                      <a:moveTo>
                        <a:pt x="792480" y="556622"/>
                      </a:moveTo>
                      <a:lnTo>
                        <a:pt x="396240" y="556622"/>
                      </a:lnTo>
                      <a:lnTo>
                        <a:pt x="396240" y="216988"/>
                      </a:lnTo>
                      <a:lnTo>
                        <a:pt x="792480" y="216988"/>
                      </a:lnTo>
                      <a:close/>
                      <a:moveTo>
                        <a:pt x="0" y="556622"/>
                      </a:moveTo>
                      <a:lnTo>
                        <a:pt x="396240" y="556622"/>
                      </a:lnTo>
                      <a:lnTo>
                        <a:pt x="396240" y="726440"/>
                      </a:lnTo>
                      <a:lnTo>
                        <a:pt x="0" y="613228"/>
                      </a:lnTo>
                      <a:close/>
                      <a:moveTo>
                        <a:pt x="792480" y="613233"/>
                      </a:moveTo>
                      <a:lnTo>
                        <a:pt x="396240" y="726440"/>
                      </a:lnTo>
                      <a:lnTo>
                        <a:pt x="396240" y="556622"/>
                      </a:lnTo>
                      <a:lnTo>
                        <a:pt x="792480" y="556627"/>
                      </a:lnTo>
                      <a:close/>
                    </a:path>
                  </a:pathLst>
                </a:custGeom>
                <a:solidFill>
                  <a:srgbClr val="FFF8B6"/>
                </a:solidFill>
                <a:ln>
                  <a:noFill/>
                </a:ln>
              </p:spPr>
              <p:txBody>
                <a:bodyPr rtlCol="0" anchor="ctr"/>
                <a:lstStyle/>
                <a:p>
                  <a:pPr algn="ctr"/>
                  <a:endParaRPr>
                    <a:latin typeface="DM Sans" pitchFamily="2" charset="77"/>
                  </a:endParaRPr>
                </a:p>
              </p:txBody>
            </p:sp>
            <p:sp>
              <p:nvSpPr>
                <p:cNvPr id="31" name="Rounded Rectangle 30"/>
                <p:cNvSpPr/>
                <p:nvPr/>
              </p:nvSpPr>
              <p:spPr>
                <a:xfrm>
                  <a:off x="339634" y="317935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169817" y="95710"/>
                      </a:moveTo>
                      <a:lnTo>
                        <a:pt x="396240" y="160382"/>
                      </a:lnTo>
                      <a:moveTo>
                        <a:pt x="0" y="47171"/>
                      </a:moveTo>
                      <a:lnTo>
                        <a:pt x="0" y="216988"/>
                      </a:lnTo>
                      <a:moveTo>
                        <a:pt x="622662" y="95712"/>
                      </a:moveTo>
                      <a:lnTo>
                        <a:pt x="396240" y="160382"/>
                      </a:lnTo>
                      <a:moveTo>
                        <a:pt x="792480" y="47173"/>
                      </a:moveTo>
                      <a:lnTo>
                        <a:pt x="792480" y="216988"/>
                      </a:lnTo>
                      <a:moveTo>
                        <a:pt x="396240" y="216988"/>
                      </a:moveTo>
                      <a:lnTo>
                        <a:pt x="396240" y="160382"/>
                      </a:lnTo>
                      <a:moveTo>
                        <a:pt x="0" y="216988"/>
                      </a:moveTo>
                      <a:lnTo>
                        <a:pt x="0" y="556622"/>
                      </a:lnTo>
                      <a:moveTo>
                        <a:pt x="396240" y="216988"/>
                      </a:moveTo>
                      <a:lnTo>
                        <a:pt x="396240" y="556622"/>
                      </a:lnTo>
                      <a:moveTo>
                        <a:pt x="792480" y="216988"/>
                      </a:moveTo>
                      <a:lnTo>
                        <a:pt x="792480" y="556622"/>
                      </a:lnTo>
                      <a:moveTo>
                        <a:pt x="396240" y="726440"/>
                      </a:moveTo>
                      <a:lnTo>
                        <a:pt x="396240" y="556622"/>
                      </a:lnTo>
                      <a:moveTo>
                        <a:pt x="396240" y="726440"/>
                      </a:moveTo>
                      <a:lnTo>
                        <a:pt x="0" y="613228"/>
                      </a:lnTo>
                      <a:lnTo>
                        <a:pt x="0" y="556622"/>
                      </a:lnTo>
                      <a:moveTo>
                        <a:pt x="792480" y="556627"/>
                      </a:moveTo>
                      <a:lnTo>
                        <a:pt x="792480" y="613233"/>
                      </a:lnTo>
                      <a:lnTo>
                        <a:pt x="396240" y="726440"/>
                      </a:lnTo>
                    </a:path>
                  </a:pathLst>
                </a:custGeom>
                <a:noFill/>
                <a:ln w="7075">
                  <a:solidFill>
                    <a:srgbClr val="FFFFFF"/>
                  </a:solidFill>
                </a:ln>
              </p:spPr>
              <p:txBody>
                <a:bodyPr rtlCol="0" anchor="ctr"/>
                <a:lstStyle/>
                <a:p>
                  <a:pPr algn="ctr"/>
                  <a:endParaRPr>
                    <a:latin typeface="DM Sans" pitchFamily="2" charset="77"/>
                  </a:endParaRPr>
                </a:p>
              </p:txBody>
            </p:sp>
          </p:grpSp>
          <p:grpSp>
            <p:nvGrpSpPr>
              <p:cNvPr id="35" name="Group 34"/>
              <p:cNvGrpSpPr/>
              <p:nvPr/>
            </p:nvGrpSpPr>
            <p:grpSpPr>
              <a:xfrm>
                <a:off x="793359" y="3719634"/>
                <a:ext cx="339635" cy="219347"/>
                <a:chOff x="509451" y="4632234"/>
                <a:chExt cx="452846" cy="292462"/>
              </a:xfrm>
            </p:grpSpPr>
            <p:sp>
              <p:nvSpPr>
                <p:cNvPr id="33" name="Rounded Rectangle 32"/>
                <p:cNvSpPr/>
                <p:nvPr/>
              </p:nvSpPr>
              <p:spPr>
                <a:xfrm>
                  <a:off x="509451" y="4632234"/>
                  <a:ext cx="452846" cy="292462"/>
                </a:xfrm>
                <a:custGeom>
                  <a:avLst/>
                  <a:gdLst/>
                  <a:ahLst/>
                  <a:cxnLst/>
                  <a:rect l="0" t="0" r="0" b="0"/>
                  <a:pathLst>
                    <a:path w="452846" h="292462">
                      <a:moveTo>
                        <a:pt x="226422" y="292462"/>
                      </a:moveTo>
                      <a:lnTo>
                        <a:pt x="0" y="227790"/>
                      </a:lnTo>
                      <a:lnTo>
                        <a:pt x="0" y="0"/>
                      </a:lnTo>
                      <a:lnTo>
                        <a:pt x="226422" y="66040"/>
                      </a:lnTo>
                      <a:lnTo>
                        <a:pt x="452846" y="0"/>
                      </a:lnTo>
                      <a:lnTo>
                        <a:pt x="452846" y="227790"/>
                      </a:lnTo>
                      <a:close/>
                    </a:path>
                  </a:pathLst>
                </a:custGeom>
                <a:solidFill>
                  <a:srgbClr val="EBEBEB"/>
                </a:solidFill>
                <a:ln>
                  <a:noFill/>
                </a:ln>
              </p:spPr>
              <p:txBody>
                <a:bodyPr rtlCol="0" anchor="ctr"/>
                <a:lstStyle/>
                <a:p>
                  <a:pPr algn="ctr"/>
                  <a:endParaRPr>
                    <a:latin typeface="DM Sans" pitchFamily="2" charset="77"/>
                  </a:endParaRPr>
                </a:p>
              </p:txBody>
            </p:sp>
            <p:sp>
              <p:nvSpPr>
                <p:cNvPr id="34" name="Rounded Rectangle 33"/>
                <p:cNvSpPr/>
                <p:nvPr/>
              </p:nvSpPr>
              <p:spPr>
                <a:xfrm>
                  <a:off x="509451" y="4632234"/>
                  <a:ext cx="452846" cy="292462"/>
                </a:xfrm>
                <a:custGeom>
                  <a:avLst/>
                  <a:gdLst/>
                  <a:ahLst/>
                  <a:cxnLst/>
                  <a:rect l="0" t="0" r="0" b="0"/>
                  <a:pathLst>
                    <a:path w="452846" h="292462">
                      <a:moveTo>
                        <a:pt x="226422" y="292462"/>
                      </a:moveTo>
                      <a:lnTo>
                        <a:pt x="0" y="227790"/>
                      </a:lnTo>
                      <a:lnTo>
                        <a:pt x="0" y="0"/>
                      </a:lnTo>
                      <a:lnTo>
                        <a:pt x="226422" y="66040"/>
                      </a:lnTo>
                      <a:moveTo>
                        <a:pt x="226422" y="66040"/>
                      </a:moveTo>
                      <a:lnTo>
                        <a:pt x="226422" y="292462"/>
                      </a:lnTo>
                      <a:moveTo>
                        <a:pt x="226422" y="66040"/>
                      </a:moveTo>
                      <a:lnTo>
                        <a:pt x="452846" y="0"/>
                      </a:lnTo>
                      <a:lnTo>
                        <a:pt x="452846" y="227790"/>
                      </a:lnTo>
                      <a:lnTo>
                        <a:pt x="226422" y="292462"/>
                      </a:lnTo>
                    </a:path>
                  </a:pathLst>
                </a:custGeom>
                <a:noFill/>
                <a:ln w="7075">
                  <a:solidFill>
                    <a:srgbClr val="FFFFFF"/>
                  </a:solidFill>
                </a:ln>
              </p:spPr>
              <p:txBody>
                <a:bodyPr rtlCol="0" anchor="ctr"/>
                <a:lstStyle/>
                <a:p>
                  <a:pPr algn="ctr"/>
                  <a:endParaRPr>
                    <a:latin typeface="DM Sans" pitchFamily="2" charset="77"/>
                  </a:endParaRPr>
                </a:p>
              </p:txBody>
            </p:sp>
          </p:grpSp>
          <p:sp>
            <p:nvSpPr>
              <p:cNvPr id="36" name="Rounded Rectangle 35"/>
              <p:cNvSpPr/>
              <p:nvPr/>
            </p:nvSpPr>
            <p:spPr>
              <a:xfrm>
                <a:off x="1684899" y="3514439"/>
                <a:ext cx="594360" cy="3538"/>
              </a:xfrm>
              <a:custGeom>
                <a:avLst/>
                <a:gdLst/>
                <a:ahLst/>
                <a:cxnLst/>
                <a:rect l="0" t="0" r="0" b="0"/>
                <a:pathLst>
                  <a:path w="792480" h="4717">
                    <a:moveTo>
                      <a:pt x="0" y="0"/>
                    </a:moveTo>
                    <a:lnTo>
                      <a:pt x="792480" y="0"/>
                    </a:lnTo>
                  </a:path>
                </a:pathLst>
              </a:custGeom>
              <a:noFill/>
              <a:ln w="7075">
                <a:solidFill>
                  <a:srgbClr val="969696"/>
                </a:solidFill>
                <a:prstDash val="dash"/>
              </a:ln>
            </p:spPr>
            <p:txBody>
              <a:bodyPr rtlCol="0" anchor="ctr"/>
              <a:lstStyle/>
              <a:p>
                <a:pPr algn="ctr"/>
                <a:endParaRPr sz="2400">
                  <a:latin typeface="DM Sans" pitchFamily="2" charset="77"/>
                </a:endParaRPr>
              </a:p>
            </p:txBody>
          </p:sp>
          <p:grpSp>
            <p:nvGrpSpPr>
              <p:cNvPr id="39" name="Group 38"/>
              <p:cNvGrpSpPr/>
              <p:nvPr/>
            </p:nvGrpSpPr>
            <p:grpSpPr>
              <a:xfrm>
                <a:off x="665996" y="3224334"/>
                <a:ext cx="594360" cy="544830"/>
                <a:chOff x="339634" y="3971834"/>
                <a:chExt cx="792480" cy="726440"/>
              </a:xfrm>
            </p:grpSpPr>
            <p:sp>
              <p:nvSpPr>
                <p:cNvPr id="37" name="Rounded Rectangle 36"/>
                <p:cNvSpPr/>
                <p:nvPr/>
              </p:nvSpPr>
              <p:spPr>
                <a:xfrm>
                  <a:off x="339634" y="397183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396240" y="216988"/>
                      </a:moveTo>
                      <a:lnTo>
                        <a:pt x="0" y="216988"/>
                      </a:lnTo>
                      <a:lnTo>
                        <a:pt x="0" y="47171"/>
                      </a:lnTo>
                      <a:lnTo>
                        <a:pt x="169817" y="95710"/>
                      </a:lnTo>
                      <a:lnTo>
                        <a:pt x="396240" y="160382"/>
                      </a:lnTo>
                      <a:close/>
                      <a:moveTo>
                        <a:pt x="396240" y="160382"/>
                      </a:moveTo>
                      <a:lnTo>
                        <a:pt x="622662" y="95712"/>
                      </a:lnTo>
                      <a:lnTo>
                        <a:pt x="792480" y="47173"/>
                      </a:lnTo>
                      <a:lnTo>
                        <a:pt x="792480" y="216988"/>
                      </a:lnTo>
                      <a:lnTo>
                        <a:pt x="396240" y="216988"/>
                      </a:lnTo>
                      <a:close/>
                      <a:moveTo>
                        <a:pt x="396240" y="556622"/>
                      </a:moveTo>
                      <a:lnTo>
                        <a:pt x="0" y="556622"/>
                      </a:lnTo>
                      <a:lnTo>
                        <a:pt x="0" y="216988"/>
                      </a:lnTo>
                      <a:lnTo>
                        <a:pt x="396240" y="216988"/>
                      </a:lnTo>
                      <a:close/>
                      <a:moveTo>
                        <a:pt x="792480" y="556622"/>
                      </a:moveTo>
                      <a:lnTo>
                        <a:pt x="396240" y="556622"/>
                      </a:lnTo>
                      <a:lnTo>
                        <a:pt x="396240" y="216988"/>
                      </a:lnTo>
                      <a:lnTo>
                        <a:pt x="792480" y="216988"/>
                      </a:lnTo>
                      <a:close/>
                      <a:moveTo>
                        <a:pt x="0" y="556622"/>
                      </a:moveTo>
                      <a:lnTo>
                        <a:pt x="396240" y="556622"/>
                      </a:lnTo>
                      <a:lnTo>
                        <a:pt x="396240" y="726440"/>
                      </a:lnTo>
                      <a:lnTo>
                        <a:pt x="0" y="613228"/>
                      </a:lnTo>
                      <a:close/>
                      <a:moveTo>
                        <a:pt x="792480" y="613233"/>
                      </a:moveTo>
                      <a:lnTo>
                        <a:pt x="396240" y="726440"/>
                      </a:lnTo>
                      <a:lnTo>
                        <a:pt x="396240" y="556622"/>
                      </a:lnTo>
                      <a:lnTo>
                        <a:pt x="792480" y="556627"/>
                      </a:lnTo>
                      <a:close/>
                    </a:path>
                  </a:pathLst>
                </a:custGeom>
                <a:solidFill>
                  <a:srgbClr val="FFE4CB"/>
                </a:solidFill>
                <a:ln>
                  <a:noFill/>
                </a:ln>
              </p:spPr>
              <p:txBody>
                <a:bodyPr rtlCol="0" anchor="ctr"/>
                <a:lstStyle/>
                <a:p>
                  <a:pPr algn="ctr"/>
                  <a:endParaRPr>
                    <a:latin typeface="DM Sans" pitchFamily="2" charset="77"/>
                  </a:endParaRPr>
                </a:p>
              </p:txBody>
            </p:sp>
            <p:sp>
              <p:nvSpPr>
                <p:cNvPr id="38" name="Rounded Rectangle 37"/>
                <p:cNvSpPr/>
                <p:nvPr/>
              </p:nvSpPr>
              <p:spPr>
                <a:xfrm>
                  <a:off x="339634" y="397183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169817" y="95710"/>
                      </a:moveTo>
                      <a:lnTo>
                        <a:pt x="396240" y="160382"/>
                      </a:lnTo>
                      <a:moveTo>
                        <a:pt x="0" y="47171"/>
                      </a:moveTo>
                      <a:lnTo>
                        <a:pt x="0" y="216988"/>
                      </a:lnTo>
                      <a:moveTo>
                        <a:pt x="622662" y="95712"/>
                      </a:moveTo>
                      <a:lnTo>
                        <a:pt x="396240" y="160382"/>
                      </a:lnTo>
                      <a:moveTo>
                        <a:pt x="792480" y="47173"/>
                      </a:moveTo>
                      <a:lnTo>
                        <a:pt x="792480" y="216988"/>
                      </a:lnTo>
                      <a:moveTo>
                        <a:pt x="396240" y="216988"/>
                      </a:moveTo>
                      <a:lnTo>
                        <a:pt x="396240" y="160382"/>
                      </a:lnTo>
                      <a:moveTo>
                        <a:pt x="0" y="216988"/>
                      </a:moveTo>
                      <a:lnTo>
                        <a:pt x="0" y="556622"/>
                      </a:lnTo>
                      <a:moveTo>
                        <a:pt x="396240" y="216988"/>
                      </a:moveTo>
                      <a:lnTo>
                        <a:pt x="396240" y="556622"/>
                      </a:lnTo>
                      <a:moveTo>
                        <a:pt x="792480" y="216988"/>
                      </a:moveTo>
                      <a:lnTo>
                        <a:pt x="792480" y="556622"/>
                      </a:lnTo>
                      <a:moveTo>
                        <a:pt x="396240" y="726440"/>
                      </a:moveTo>
                      <a:lnTo>
                        <a:pt x="396240" y="556622"/>
                      </a:lnTo>
                      <a:moveTo>
                        <a:pt x="396240" y="726440"/>
                      </a:moveTo>
                      <a:lnTo>
                        <a:pt x="0" y="613228"/>
                      </a:lnTo>
                      <a:lnTo>
                        <a:pt x="0" y="556622"/>
                      </a:lnTo>
                      <a:moveTo>
                        <a:pt x="792480" y="556627"/>
                      </a:moveTo>
                      <a:lnTo>
                        <a:pt x="792480" y="613233"/>
                      </a:lnTo>
                      <a:lnTo>
                        <a:pt x="396240" y="726440"/>
                      </a:lnTo>
                    </a:path>
                  </a:pathLst>
                </a:custGeom>
                <a:noFill/>
                <a:ln w="7075">
                  <a:solidFill>
                    <a:srgbClr val="FFFFFF"/>
                  </a:solidFill>
                </a:ln>
              </p:spPr>
              <p:txBody>
                <a:bodyPr rtlCol="0" anchor="ctr"/>
                <a:lstStyle/>
                <a:p>
                  <a:pPr algn="ctr"/>
                  <a:endParaRPr>
                    <a:latin typeface="DM Sans" pitchFamily="2" charset="77"/>
                  </a:endParaRPr>
                </a:p>
              </p:txBody>
            </p:sp>
          </p:grpSp>
          <p:grpSp>
            <p:nvGrpSpPr>
              <p:cNvPr id="42" name="Group 41"/>
              <p:cNvGrpSpPr/>
              <p:nvPr/>
            </p:nvGrpSpPr>
            <p:grpSpPr>
              <a:xfrm>
                <a:off x="793359" y="4313994"/>
                <a:ext cx="339635" cy="219347"/>
                <a:chOff x="509451" y="5424714"/>
                <a:chExt cx="452846" cy="292462"/>
              </a:xfrm>
            </p:grpSpPr>
            <p:sp>
              <p:nvSpPr>
                <p:cNvPr id="40" name="Rounded Rectangle 39"/>
                <p:cNvSpPr/>
                <p:nvPr/>
              </p:nvSpPr>
              <p:spPr>
                <a:xfrm>
                  <a:off x="509451" y="5424714"/>
                  <a:ext cx="452846" cy="292462"/>
                </a:xfrm>
                <a:custGeom>
                  <a:avLst/>
                  <a:gdLst/>
                  <a:ahLst/>
                  <a:cxnLst/>
                  <a:rect l="0" t="0" r="0" b="0"/>
                  <a:pathLst>
                    <a:path w="452846" h="292462">
                      <a:moveTo>
                        <a:pt x="226422" y="292462"/>
                      </a:moveTo>
                      <a:lnTo>
                        <a:pt x="0" y="227790"/>
                      </a:lnTo>
                      <a:lnTo>
                        <a:pt x="0" y="0"/>
                      </a:lnTo>
                      <a:lnTo>
                        <a:pt x="226422" y="66040"/>
                      </a:lnTo>
                      <a:lnTo>
                        <a:pt x="452846" y="0"/>
                      </a:lnTo>
                      <a:lnTo>
                        <a:pt x="452846" y="227790"/>
                      </a:lnTo>
                      <a:close/>
                    </a:path>
                  </a:pathLst>
                </a:custGeom>
                <a:solidFill>
                  <a:srgbClr val="EBEBEB"/>
                </a:solidFill>
                <a:ln>
                  <a:noFill/>
                </a:ln>
              </p:spPr>
              <p:txBody>
                <a:bodyPr rtlCol="0" anchor="ctr"/>
                <a:lstStyle/>
                <a:p>
                  <a:pPr algn="ctr"/>
                  <a:endParaRPr>
                    <a:latin typeface="DM Sans" pitchFamily="2" charset="77"/>
                  </a:endParaRPr>
                </a:p>
              </p:txBody>
            </p:sp>
            <p:sp>
              <p:nvSpPr>
                <p:cNvPr id="41" name="Rounded Rectangle 40"/>
                <p:cNvSpPr/>
                <p:nvPr/>
              </p:nvSpPr>
              <p:spPr>
                <a:xfrm>
                  <a:off x="509451" y="5424714"/>
                  <a:ext cx="452846" cy="292462"/>
                </a:xfrm>
                <a:custGeom>
                  <a:avLst/>
                  <a:gdLst/>
                  <a:ahLst/>
                  <a:cxnLst/>
                  <a:rect l="0" t="0" r="0" b="0"/>
                  <a:pathLst>
                    <a:path w="452846" h="292462">
                      <a:moveTo>
                        <a:pt x="226422" y="292462"/>
                      </a:moveTo>
                      <a:lnTo>
                        <a:pt x="0" y="227790"/>
                      </a:lnTo>
                      <a:lnTo>
                        <a:pt x="0" y="0"/>
                      </a:lnTo>
                      <a:lnTo>
                        <a:pt x="226422" y="66040"/>
                      </a:lnTo>
                      <a:moveTo>
                        <a:pt x="226422" y="66040"/>
                      </a:moveTo>
                      <a:lnTo>
                        <a:pt x="226422" y="292462"/>
                      </a:lnTo>
                      <a:moveTo>
                        <a:pt x="226422" y="66040"/>
                      </a:moveTo>
                      <a:lnTo>
                        <a:pt x="452846" y="0"/>
                      </a:lnTo>
                      <a:lnTo>
                        <a:pt x="452846" y="227790"/>
                      </a:lnTo>
                      <a:lnTo>
                        <a:pt x="226422" y="292462"/>
                      </a:lnTo>
                    </a:path>
                  </a:pathLst>
                </a:custGeom>
                <a:noFill/>
                <a:ln w="7075">
                  <a:solidFill>
                    <a:srgbClr val="FFFFFF"/>
                  </a:solidFill>
                </a:ln>
              </p:spPr>
              <p:txBody>
                <a:bodyPr rtlCol="0" anchor="ctr"/>
                <a:lstStyle/>
                <a:p>
                  <a:pPr algn="ctr"/>
                  <a:endParaRPr>
                    <a:latin typeface="DM Sans" pitchFamily="2" charset="77"/>
                  </a:endParaRPr>
                </a:p>
              </p:txBody>
            </p:sp>
          </p:grpSp>
          <p:sp>
            <p:nvSpPr>
              <p:cNvPr id="43" name="Rounded Rectangle 42"/>
              <p:cNvSpPr/>
              <p:nvPr/>
            </p:nvSpPr>
            <p:spPr>
              <a:xfrm>
                <a:off x="1684899" y="4108799"/>
                <a:ext cx="594360" cy="3538"/>
              </a:xfrm>
              <a:custGeom>
                <a:avLst/>
                <a:gdLst/>
                <a:ahLst/>
                <a:cxnLst/>
                <a:rect l="0" t="0" r="0" b="0"/>
                <a:pathLst>
                  <a:path w="792480" h="4717">
                    <a:moveTo>
                      <a:pt x="0" y="0"/>
                    </a:moveTo>
                    <a:lnTo>
                      <a:pt x="792480" y="0"/>
                    </a:lnTo>
                  </a:path>
                </a:pathLst>
              </a:custGeom>
              <a:noFill/>
              <a:ln w="7075">
                <a:solidFill>
                  <a:srgbClr val="969696"/>
                </a:solidFill>
                <a:prstDash val="dash"/>
              </a:ln>
            </p:spPr>
            <p:txBody>
              <a:bodyPr rtlCol="0" anchor="ctr"/>
              <a:lstStyle/>
              <a:p>
                <a:pPr algn="ctr"/>
                <a:endParaRPr sz="2400">
                  <a:latin typeface="DM Sans" pitchFamily="2" charset="77"/>
                </a:endParaRPr>
              </a:p>
            </p:txBody>
          </p:sp>
          <p:grpSp>
            <p:nvGrpSpPr>
              <p:cNvPr id="46" name="Group 45"/>
              <p:cNvGrpSpPr/>
              <p:nvPr/>
            </p:nvGrpSpPr>
            <p:grpSpPr>
              <a:xfrm>
                <a:off x="665996" y="3818694"/>
                <a:ext cx="594360" cy="544830"/>
                <a:chOff x="339634" y="4764314"/>
                <a:chExt cx="792480" cy="726440"/>
              </a:xfrm>
            </p:grpSpPr>
            <p:sp>
              <p:nvSpPr>
                <p:cNvPr id="44" name="Rounded Rectangle 43"/>
                <p:cNvSpPr/>
                <p:nvPr/>
              </p:nvSpPr>
              <p:spPr>
                <a:xfrm>
                  <a:off x="339634" y="476431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396240" y="216988"/>
                      </a:moveTo>
                      <a:lnTo>
                        <a:pt x="0" y="216988"/>
                      </a:lnTo>
                      <a:lnTo>
                        <a:pt x="0" y="47171"/>
                      </a:lnTo>
                      <a:lnTo>
                        <a:pt x="169817" y="95710"/>
                      </a:lnTo>
                      <a:lnTo>
                        <a:pt x="396240" y="160382"/>
                      </a:lnTo>
                      <a:close/>
                      <a:moveTo>
                        <a:pt x="396240" y="160382"/>
                      </a:moveTo>
                      <a:lnTo>
                        <a:pt x="622662" y="95712"/>
                      </a:lnTo>
                      <a:lnTo>
                        <a:pt x="792480" y="47173"/>
                      </a:lnTo>
                      <a:lnTo>
                        <a:pt x="792480" y="216988"/>
                      </a:lnTo>
                      <a:lnTo>
                        <a:pt x="396240" y="216988"/>
                      </a:lnTo>
                      <a:close/>
                      <a:moveTo>
                        <a:pt x="396240" y="556622"/>
                      </a:moveTo>
                      <a:lnTo>
                        <a:pt x="0" y="556622"/>
                      </a:lnTo>
                      <a:lnTo>
                        <a:pt x="0" y="216988"/>
                      </a:lnTo>
                      <a:lnTo>
                        <a:pt x="396240" y="216988"/>
                      </a:lnTo>
                      <a:close/>
                      <a:moveTo>
                        <a:pt x="792480" y="556622"/>
                      </a:moveTo>
                      <a:lnTo>
                        <a:pt x="396240" y="556622"/>
                      </a:lnTo>
                      <a:lnTo>
                        <a:pt x="396240" y="216988"/>
                      </a:lnTo>
                      <a:lnTo>
                        <a:pt x="792480" y="216988"/>
                      </a:lnTo>
                      <a:close/>
                      <a:moveTo>
                        <a:pt x="0" y="556622"/>
                      </a:moveTo>
                      <a:lnTo>
                        <a:pt x="396240" y="556622"/>
                      </a:lnTo>
                      <a:lnTo>
                        <a:pt x="396240" y="726440"/>
                      </a:lnTo>
                      <a:lnTo>
                        <a:pt x="0" y="613228"/>
                      </a:lnTo>
                      <a:close/>
                      <a:moveTo>
                        <a:pt x="792480" y="613233"/>
                      </a:moveTo>
                      <a:lnTo>
                        <a:pt x="396240" y="726440"/>
                      </a:lnTo>
                      <a:lnTo>
                        <a:pt x="396240" y="556622"/>
                      </a:lnTo>
                      <a:lnTo>
                        <a:pt x="792480" y="556627"/>
                      </a:lnTo>
                      <a:close/>
                    </a:path>
                  </a:pathLst>
                </a:custGeom>
                <a:solidFill>
                  <a:srgbClr val="FFD9D8"/>
                </a:solidFill>
                <a:ln>
                  <a:noFill/>
                </a:ln>
              </p:spPr>
              <p:txBody>
                <a:bodyPr rtlCol="0" anchor="ctr"/>
                <a:lstStyle/>
                <a:p>
                  <a:pPr algn="ctr"/>
                  <a:endParaRPr>
                    <a:latin typeface="DM Sans" pitchFamily="2" charset="77"/>
                  </a:endParaRPr>
                </a:p>
              </p:txBody>
            </p:sp>
            <p:sp>
              <p:nvSpPr>
                <p:cNvPr id="45" name="Rounded Rectangle 44"/>
                <p:cNvSpPr/>
                <p:nvPr/>
              </p:nvSpPr>
              <p:spPr>
                <a:xfrm>
                  <a:off x="339634" y="4764314"/>
                  <a:ext cx="792480" cy="726440"/>
                </a:xfrm>
                <a:custGeom>
                  <a:avLst/>
                  <a:gdLst/>
                  <a:ahLst/>
                  <a:cxnLst/>
                  <a:rect l="0" t="0" r="0" b="0"/>
                  <a:pathLst>
                    <a:path w="792480" h="726440">
                      <a:moveTo>
                        <a:pt x="0" y="47171"/>
                      </a:moveTo>
                      <a:lnTo>
                        <a:pt x="169817" y="0"/>
                      </a:lnTo>
                      <a:lnTo>
                        <a:pt x="169817" y="95710"/>
                      </a:lnTo>
                      <a:close/>
                      <a:moveTo>
                        <a:pt x="622662" y="95712"/>
                      </a:moveTo>
                      <a:lnTo>
                        <a:pt x="622662" y="0"/>
                      </a:lnTo>
                      <a:lnTo>
                        <a:pt x="792480" y="47173"/>
                      </a:lnTo>
                      <a:close/>
                      <a:moveTo>
                        <a:pt x="169817" y="95710"/>
                      </a:moveTo>
                      <a:lnTo>
                        <a:pt x="396240" y="160382"/>
                      </a:lnTo>
                      <a:moveTo>
                        <a:pt x="0" y="47171"/>
                      </a:moveTo>
                      <a:lnTo>
                        <a:pt x="0" y="216988"/>
                      </a:lnTo>
                      <a:moveTo>
                        <a:pt x="622662" y="95712"/>
                      </a:moveTo>
                      <a:lnTo>
                        <a:pt x="396240" y="160382"/>
                      </a:lnTo>
                      <a:moveTo>
                        <a:pt x="792480" y="47173"/>
                      </a:moveTo>
                      <a:lnTo>
                        <a:pt x="792480" y="216988"/>
                      </a:lnTo>
                      <a:moveTo>
                        <a:pt x="396240" y="216988"/>
                      </a:moveTo>
                      <a:lnTo>
                        <a:pt x="396240" y="160382"/>
                      </a:lnTo>
                      <a:moveTo>
                        <a:pt x="0" y="216988"/>
                      </a:moveTo>
                      <a:lnTo>
                        <a:pt x="0" y="556622"/>
                      </a:lnTo>
                      <a:moveTo>
                        <a:pt x="396240" y="216988"/>
                      </a:moveTo>
                      <a:lnTo>
                        <a:pt x="396240" y="556622"/>
                      </a:lnTo>
                      <a:moveTo>
                        <a:pt x="792480" y="216988"/>
                      </a:moveTo>
                      <a:lnTo>
                        <a:pt x="792480" y="556622"/>
                      </a:lnTo>
                      <a:moveTo>
                        <a:pt x="396240" y="726440"/>
                      </a:moveTo>
                      <a:lnTo>
                        <a:pt x="396240" y="556622"/>
                      </a:lnTo>
                      <a:moveTo>
                        <a:pt x="396240" y="726440"/>
                      </a:moveTo>
                      <a:lnTo>
                        <a:pt x="0" y="613228"/>
                      </a:lnTo>
                      <a:lnTo>
                        <a:pt x="0" y="556622"/>
                      </a:lnTo>
                      <a:moveTo>
                        <a:pt x="792480" y="556627"/>
                      </a:moveTo>
                      <a:lnTo>
                        <a:pt x="792480" y="613233"/>
                      </a:lnTo>
                      <a:lnTo>
                        <a:pt x="396240" y="726440"/>
                      </a:lnTo>
                    </a:path>
                  </a:pathLst>
                </a:custGeom>
                <a:noFill/>
                <a:ln w="7075">
                  <a:solidFill>
                    <a:srgbClr val="FFFFFF"/>
                  </a:solidFill>
                </a:ln>
              </p:spPr>
              <p:txBody>
                <a:bodyPr rtlCol="0" anchor="ctr"/>
                <a:lstStyle/>
                <a:p>
                  <a:pPr algn="ctr"/>
                  <a:endParaRPr>
                    <a:latin typeface="DM Sans" pitchFamily="2" charset="77"/>
                  </a:endParaRPr>
                </a:p>
              </p:txBody>
            </p:sp>
          </p:grpSp>
          <p:sp>
            <p:nvSpPr>
              <p:cNvPr id="47" name="TextBox 46"/>
              <p:cNvSpPr txBox="1"/>
              <p:nvPr/>
            </p:nvSpPr>
            <p:spPr>
              <a:xfrm>
                <a:off x="2413697" y="2210737"/>
                <a:ext cx="1259537" cy="139974"/>
              </a:xfrm>
              <a:prstGeom prst="rect">
                <a:avLst/>
              </a:prstGeom>
              <a:noFill/>
              <a:ln>
                <a:noFill/>
              </a:ln>
            </p:spPr>
            <p:txBody>
              <a:bodyPr wrap="square" lIns="0" tIns="0" rIns="0" bIns="0" anchor="t">
                <a:spAutoFit/>
              </a:bodyPr>
              <a:lstStyle/>
              <a:p>
                <a:pPr algn="l"/>
                <a:r>
                  <a:rPr lang="en-US" sz="1100" b="1" dirty="0">
                    <a:solidFill>
                      <a:srgbClr val="92BD39"/>
                    </a:solidFill>
                    <a:latin typeface="DM Sans" pitchFamily="2" charset="77"/>
                  </a:rPr>
                  <a:t>Self-Critique</a:t>
                </a:r>
                <a:endParaRPr sz="1100" b="1" dirty="0">
                  <a:solidFill>
                    <a:srgbClr val="92BD39"/>
                  </a:solidFill>
                  <a:latin typeface="DM Sans" pitchFamily="2" charset="77"/>
                </a:endParaRPr>
              </a:p>
            </p:txBody>
          </p:sp>
          <p:sp>
            <p:nvSpPr>
              <p:cNvPr id="48" name="TextBox 47"/>
              <p:cNvSpPr txBox="1"/>
              <p:nvPr/>
            </p:nvSpPr>
            <p:spPr>
              <a:xfrm>
                <a:off x="1076193" y="2286802"/>
                <a:ext cx="62299" cy="127249"/>
              </a:xfrm>
              <a:prstGeom prst="rect">
                <a:avLst/>
              </a:prstGeom>
              <a:noFill/>
              <a:ln>
                <a:noFill/>
              </a:ln>
            </p:spPr>
            <p:txBody>
              <a:bodyPr wrap="none" lIns="0" tIns="0" rIns="0" bIns="0" anchor="t">
                <a:spAutoFit/>
              </a:bodyPr>
              <a:lstStyle/>
              <a:p>
                <a:pPr algn="ctr"/>
                <a:r>
                  <a:rPr sz="1000">
                    <a:solidFill>
                      <a:srgbClr val="484848"/>
                    </a:solidFill>
                    <a:latin typeface="DM Sans" pitchFamily="2" charset="77"/>
                  </a:rPr>
                  <a:t>3</a:t>
                </a:r>
              </a:p>
            </p:txBody>
          </p:sp>
          <p:sp>
            <p:nvSpPr>
              <p:cNvPr id="51" name="TextBox 50"/>
              <p:cNvSpPr txBox="1"/>
              <p:nvPr/>
            </p:nvSpPr>
            <p:spPr>
              <a:xfrm>
                <a:off x="1075530" y="2881162"/>
                <a:ext cx="63625" cy="127249"/>
              </a:xfrm>
              <a:prstGeom prst="rect">
                <a:avLst/>
              </a:prstGeom>
              <a:noFill/>
              <a:ln>
                <a:noFill/>
              </a:ln>
            </p:spPr>
            <p:txBody>
              <a:bodyPr wrap="none" lIns="0" tIns="0" rIns="0" bIns="0" anchor="t">
                <a:spAutoFit/>
              </a:bodyPr>
              <a:lstStyle/>
              <a:p>
                <a:pPr algn="ctr"/>
                <a:r>
                  <a:rPr sz="1000">
                    <a:solidFill>
                      <a:srgbClr val="484848"/>
                    </a:solidFill>
                    <a:latin typeface="DM Sans" pitchFamily="2" charset="77"/>
                  </a:rPr>
                  <a:t>4</a:t>
                </a:r>
              </a:p>
            </p:txBody>
          </p:sp>
          <p:sp>
            <p:nvSpPr>
              <p:cNvPr id="52" name="TextBox 51"/>
              <p:cNvSpPr txBox="1"/>
              <p:nvPr/>
            </p:nvSpPr>
            <p:spPr>
              <a:xfrm>
                <a:off x="1076856" y="1692442"/>
                <a:ext cx="60973" cy="127249"/>
              </a:xfrm>
              <a:prstGeom prst="rect">
                <a:avLst/>
              </a:prstGeom>
              <a:noFill/>
              <a:ln>
                <a:noFill/>
              </a:ln>
            </p:spPr>
            <p:txBody>
              <a:bodyPr wrap="none" lIns="0" tIns="0" rIns="0" bIns="0" anchor="t">
                <a:spAutoFit/>
              </a:bodyPr>
              <a:lstStyle/>
              <a:p>
                <a:pPr algn="ctr"/>
                <a:r>
                  <a:rPr sz="1000">
                    <a:solidFill>
                      <a:srgbClr val="484848"/>
                    </a:solidFill>
                    <a:latin typeface="DM Sans" pitchFamily="2" charset="77"/>
                  </a:rPr>
                  <a:t>2</a:t>
                </a:r>
              </a:p>
            </p:txBody>
          </p:sp>
          <p:sp>
            <p:nvSpPr>
              <p:cNvPr id="53" name="TextBox 52"/>
              <p:cNvSpPr txBox="1"/>
              <p:nvPr/>
            </p:nvSpPr>
            <p:spPr>
              <a:xfrm>
                <a:off x="2413698" y="2805097"/>
                <a:ext cx="1200463" cy="139974"/>
              </a:xfrm>
              <a:prstGeom prst="rect">
                <a:avLst/>
              </a:prstGeom>
              <a:noFill/>
              <a:ln>
                <a:noFill/>
              </a:ln>
            </p:spPr>
            <p:txBody>
              <a:bodyPr wrap="square" lIns="0" tIns="0" rIns="0" bIns="0" anchor="t">
                <a:spAutoFit/>
              </a:bodyPr>
              <a:lstStyle/>
              <a:p>
                <a:pPr algn="l"/>
                <a:r>
                  <a:rPr sz="1100" b="1" dirty="0">
                    <a:solidFill>
                      <a:srgbClr val="E0CB15"/>
                    </a:solidFill>
                    <a:latin typeface="DM Sans" pitchFamily="2" charset="77"/>
                  </a:rPr>
                  <a:t>Role Prompting</a:t>
                </a:r>
              </a:p>
            </p:txBody>
          </p:sp>
          <p:sp>
            <p:nvSpPr>
              <p:cNvPr id="54" name="TextBox 53"/>
              <p:cNvSpPr txBox="1"/>
              <p:nvPr/>
            </p:nvSpPr>
            <p:spPr>
              <a:xfrm>
                <a:off x="2413697" y="1616377"/>
                <a:ext cx="453602" cy="139974"/>
              </a:xfrm>
              <a:prstGeom prst="rect">
                <a:avLst/>
              </a:prstGeom>
              <a:noFill/>
              <a:ln>
                <a:noFill/>
              </a:ln>
            </p:spPr>
            <p:txBody>
              <a:bodyPr wrap="square" lIns="0" tIns="0" rIns="0" bIns="0" anchor="t">
                <a:spAutoFit/>
              </a:bodyPr>
              <a:lstStyle/>
              <a:p>
                <a:pPr algn="l"/>
                <a:r>
                  <a:rPr sz="1100" b="1">
                    <a:solidFill>
                      <a:srgbClr val="3CC583"/>
                    </a:solidFill>
                    <a:latin typeface="DM Sans" pitchFamily="2" charset="77"/>
                  </a:rPr>
                  <a:t>ReAct</a:t>
                </a:r>
              </a:p>
            </p:txBody>
          </p:sp>
          <p:sp>
            <p:nvSpPr>
              <p:cNvPr id="56" name="TextBox 55"/>
              <p:cNvSpPr txBox="1"/>
              <p:nvPr/>
            </p:nvSpPr>
            <p:spPr>
              <a:xfrm>
                <a:off x="1078723" y="3475522"/>
                <a:ext cx="64951" cy="127249"/>
              </a:xfrm>
              <a:prstGeom prst="rect">
                <a:avLst/>
              </a:prstGeom>
              <a:noFill/>
              <a:ln>
                <a:noFill/>
              </a:ln>
            </p:spPr>
            <p:txBody>
              <a:bodyPr wrap="none" lIns="0" tIns="0" rIns="0" bIns="0" anchor="t">
                <a:spAutoFit/>
              </a:bodyPr>
              <a:lstStyle/>
              <a:p>
                <a:pPr algn="ctr"/>
                <a:r>
                  <a:rPr sz="1000">
                    <a:solidFill>
                      <a:srgbClr val="484848"/>
                    </a:solidFill>
                    <a:latin typeface="DM Sans" pitchFamily="2" charset="77"/>
                  </a:rPr>
                  <a:t>5</a:t>
                </a:r>
              </a:p>
            </p:txBody>
          </p:sp>
          <p:sp>
            <p:nvSpPr>
              <p:cNvPr id="58" name="TextBox 57"/>
              <p:cNvSpPr txBox="1"/>
              <p:nvPr/>
            </p:nvSpPr>
            <p:spPr>
              <a:xfrm>
                <a:off x="2413696" y="3399457"/>
                <a:ext cx="1438867" cy="139974"/>
              </a:xfrm>
              <a:prstGeom prst="rect">
                <a:avLst/>
              </a:prstGeom>
              <a:noFill/>
              <a:ln>
                <a:noFill/>
              </a:ln>
            </p:spPr>
            <p:txBody>
              <a:bodyPr wrap="square" lIns="0" tIns="0" rIns="0" bIns="0" anchor="t">
                <a:spAutoFit/>
              </a:bodyPr>
              <a:lstStyle/>
              <a:p>
                <a:pPr algn="l"/>
                <a:r>
                  <a:rPr lang="en-US" sz="1100" b="1" dirty="0">
                    <a:solidFill>
                      <a:srgbClr val="DE8431"/>
                    </a:solidFill>
                    <a:latin typeface="DM Sans" pitchFamily="2" charset="77"/>
                  </a:rPr>
                  <a:t>Meta-Prompting</a:t>
                </a:r>
                <a:endParaRPr sz="1100" b="1" dirty="0">
                  <a:solidFill>
                    <a:srgbClr val="DE8431"/>
                  </a:solidFill>
                  <a:latin typeface="DM Sans" pitchFamily="2" charset="77"/>
                </a:endParaRPr>
              </a:p>
            </p:txBody>
          </p:sp>
          <p:sp>
            <p:nvSpPr>
              <p:cNvPr id="59" name="TextBox 58"/>
              <p:cNvSpPr txBox="1"/>
              <p:nvPr/>
            </p:nvSpPr>
            <p:spPr>
              <a:xfrm>
                <a:off x="2413696" y="1022017"/>
                <a:ext cx="1350257" cy="139974"/>
              </a:xfrm>
              <a:prstGeom prst="rect">
                <a:avLst/>
              </a:prstGeom>
              <a:noFill/>
              <a:ln>
                <a:noFill/>
              </a:ln>
            </p:spPr>
            <p:txBody>
              <a:bodyPr wrap="square" lIns="0" tIns="0" rIns="0" bIns="0" anchor="t">
                <a:spAutoFit/>
              </a:bodyPr>
              <a:lstStyle/>
              <a:p>
                <a:pPr algn="l"/>
                <a:r>
                  <a:rPr sz="1100" b="1">
                    <a:solidFill>
                      <a:srgbClr val="4E88E7"/>
                    </a:solidFill>
                    <a:latin typeface="DM Sans" pitchFamily="2" charset="77"/>
                  </a:rPr>
                  <a:t>Chain-of-Thought</a:t>
                </a:r>
              </a:p>
            </p:txBody>
          </p:sp>
          <p:sp>
            <p:nvSpPr>
              <p:cNvPr id="60" name="TextBox 59"/>
              <p:cNvSpPr txBox="1"/>
              <p:nvPr/>
            </p:nvSpPr>
            <p:spPr>
              <a:xfrm>
                <a:off x="2413697" y="3523282"/>
                <a:ext cx="1936775" cy="267223"/>
              </a:xfrm>
              <a:prstGeom prst="rect">
                <a:avLst/>
              </a:prstGeom>
              <a:noFill/>
              <a:ln>
                <a:noFill/>
              </a:ln>
            </p:spPr>
            <p:txBody>
              <a:bodyPr wrap="square" lIns="0" tIns="0" rIns="0" bIns="0" anchor="t">
                <a:spAutoFit/>
              </a:bodyPr>
              <a:lstStyle/>
              <a:p>
                <a:pPr algn="l"/>
                <a:r>
                  <a:rPr lang="en-US" sz="1050" dirty="0">
                    <a:solidFill>
                      <a:srgbClr val="484848"/>
                    </a:solidFill>
                    <a:latin typeface="DM Sans" pitchFamily="2" charset="77"/>
                  </a:rPr>
                  <a:t>Gives the model instructions on how </a:t>
                </a:r>
              </a:p>
              <a:p>
                <a:pPr algn="l"/>
                <a:r>
                  <a:rPr lang="en-US" sz="1050" dirty="0">
                    <a:solidFill>
                      <a:srgbClr val="484848"/>
                    </a:solidFill>
                    <a:latin typeface="DM Sans" pitchFamily="2" charset="77"/>
                  </a:rPr>
                  <a:t>to create or improve prompts.</a:t>
                </a:r>
                <a:endParaRPr sz="1050" dirty="0">
                  <a:solidFill>
                    <a:srgbClr val="484848"/>
                  </a:solidFill>
                  <a:latin typeface="DM Sans" pitchFamily="2" charset="77"/>
                </a:endParaRPr>
              </a:p>
            </p:txBody>
          </p:sp>
          <p:sp>
            <p:nvSpPr>
              <p:cNvPr id="61" name="TextBox 60"/>
              <p:cNvSpPr txBox="1"/>
              <p:nvPr/>
            </p:nvSpPr>
            <p:spPr>
              <a:xfrm>
                <a:off x="1103926" y="1098082"/>
                <a:ext cx="31812" cy="127249"/>
              </a:xfrm>
              <a:prstGeom prst="rect">
                <a:avLst/>
              </a:prstGeom>
              <a:noFill/>
              <a:ln>
                <a:noFill/>
              </a:ln>
            </p:spPr>
            <p:txBody>
              <a:bodyPr wrap="none" lIns="0" tIns="0" rIns="0" bIns="0" anchor="t">
                <a:spAutoFit/>
              </a:bodyPr>
              <a:lstStyle/>
              <a:p>
                <a:pPr algn="ctr"/>
                <a:r>
                  <a:rPr sz="1000">
                    <a:solidFill>
                      <a:srgbClr val="484848"/>
                    </a:solidFill>
                    <a:latin typeface="DM Sans" pitchFamily="2" charset="77"/>
                  </a:rPr>
                  <a:t>1</a:t>
                </a:r>
              </a:p>
            </p:txBody>
          </p:sp>
          <p:sp>
            <p:nvSpPr>
              <p:cNvPr id="63" name="TextBox 62"/>
              <p:cNvSpPr txBox="1"/>
              <p:nvPr/>
            </p:nvSpPr>
            <p:spPr>
              <a:xfrm>
                <a:off x="1074205" y="4069882"/>
                <a:ext cx="66276" cy="127249"/>
              </a:xfrm>
              <a:prstGeom prst="rect">
                <a:avLst/>
              </a:prstGeom>
              <a:noFill/>
              <a:ln>
                <a:noFill/>
              </a:ln>
            </p:spPr>
            <p:txBody>
              <a:bodyPr wrap="none" lIns="0" tIns="0" rIns="0" bIns="0" anchor="t">
                <a:spAutoFit/>
              </a:bodyPr>
              <a:lstStyle/>
              <a:p>
                <a:pPr algn="ctr"/>
                <a:r>
                  <a:rPr sz="1000">
                    <a:solidFill>
                      <a:srgbClr val="484848"/>
                    </a:solidFill>
                    <a:latin typeface="DM Sans" pitchFamily="2" charset="77"/>
                  </a:rPr>
                  <a:t>6</a:t>
                </a:r>
              </a:p>
            </p:txBody>
          </p:sp>
          <p:sp>
            <p:nvSpPr>
              <p:cNvPr id="65" name="TextBox 64"/>
              <p:cNvSpPr txBox="1"/>
              <p:nvPr/>
            </p:nvSpPr>
            <p:spPr>
              <a:xfrm>
                <a:off x="2413697" y="4117642"/>
                <a:ext cx="2149862" cy="267223"/>
              </a:xfrm>
              <a:prstGeom prst="rect">
                <a:avLst/>
              </a:prstGeom>
              <a:noFill/>
              <a:ln>
                <a:noFill/>
              </a:ln>
            </p:spPr>
            <p:txBody>
              <a:bodyPr wrap="square" lIns="0" tIns="0" rIns="0" bIns="0" anchor="t">
                <a:spAutoFit/>
              </a:bodyPr>
              <a:lstStyle/>
              <a:p>
                <a:pPr algn="l"/>
                <a:r>
                  <a:rPr sz="1050">
                    <a:solidFill>
                      <a:srgbClr val="484848"/>
                    </a:solidFill>
                    <a:latin typeface="DM Sans" pitchFamily="2" charset="77"/>
                  </a:rPr>
                  <a:t>Break tasks into smaller
prompts for complex outputs.</a:t>
                </a:r>
              </a:p>
            </p:txBody>
          </p:sp>
          <p:sp>
            <p:nvSpPr>
              <p:cNvPr id="66" name="Rounded Rectangle 65"/>
              <p:cNvSpPr/>
              <p:nvPr/>
            </p:nvSpPr>
            <p:spPr>
              <a:xfrm>
                <a:off x="1399451" y="2838218"/>
                <a:ext cx="146456" cy="163230"/>
              </a:xfrm>
              <a:custGeom>
                <a:avLst/>
                <a:gdLst/>
                <a:ahLst/>
                <a:cxnLst/>
                <a:rect l="0" t="0" r="0" b="0"/>
                <a:pathLst>
                  <a:path w="195275" h="217640">
                    <a:moveTo>
                      <a:pt x="0" y="217640"/>
                    </a:moveTo>
                    <a:lnTo>
                      <a:pt x="11396" y="126637"/>
                    </a:lnTo>
                    <a:cubicBezTo>
                      <a:pt x="11746" y="120047"/>
                      <a:pt x="15102" y="113981"/>
                      <a:pt x="20500" y="110184"/>
                    </a:cubicBezTo>
                    <a:cubicBezTo>
                      <a:pt x="27715" y="106766"/>
                      <a:pt x="35366" y="104357"/>
                      <a:pt x="43237" y="103023"/>
                    </a:cubicBezTo>
                    <a:moveTo>
                      <a:pt x="75596" y="161922"/>
                    </a:moveTo>
                    <a:lnTo>
                      <a:pt x="143797" y="149317"/>
                    </a:lnTo>
                    <a:cubicBezTo>
                      <a:pt x="147916" y="148595"/>
                      <a:pt x="151504" y="146087"/>
                      <a:pt x="153599" y="142468"/>
                    </a:cubicBezTo>
                    <a:cubicBezTo>
                      <a:pt x="155559" y="136597"/>
                      <a:pt x="155759" y="130281"/>
                      <a:pt x="154175" y="124298"/>
                    </a:cubicBezTo>
                    <a:cubicBezTo>
                      <a:pt x="151869" y="118045"/>
                      <a:pt x="145491" y="114271"/>
                      <a:pt x="138900" y="115260"/>
                    </a:cubicBezTo>
                    <a:lnTo>
                      <a:pt x="45190" y="126194"/>
                    </a:lnTo>
                    <a:lnTo>
                      <a:pt x="45190" y="126194"/>
                    </a:lnTo>
                    <a:lnTo>
                      <a:pt x="45190" y="14322"/>
                    </a:lnTo>
                    <a:cubicBezTo>
                      <a:pt x="45187" y="13095"/>
                      <a:pt x="45352" y="11873"/>
                      <a:pt x="45680" y="10690"/>
                    </a:cubicBezTo>
                    <a:cubicBezTo>
                      <a:pt x="46647" y="7189"/>
                      <a:pt x="48967" y="4217"/>
                      <a:pt x="52128" y="2430"/>
                    </a:cubicBezTo>
                    <a:cubicBezTo>
                      <a:pt x="55289" y="642"/>
                      <a:pt x="59032" y="186"/>
                      <a:pt x="62530" y="1161"/>
                    </a:cubicBezTo>
                    <a:cubicBezTo>
                      <a:pt x="100183" y="11944"/>
                      <a:pt x="140107" y="11944"/>
                      <a:pt x="177760" y="1161"/>
                    </a:cubicBezTo>
                    <a:cubicBezTo>
                      <a:pt x="181880" y="0"/>
                      <a:pt x="186307" y="836"/>
                      <a:pt x="189718" y="3421"/>
                    </a:cubicBezTo>
                    <a:cubicBezTo>
                      <a:pt x="193130" y="6006"/>
                      <a:pt x="195133" y="10041"/>
                      <a:pt x="195129" y="14322"/>
                    </a:cubicBezTo>
                    <a:lnTo>
                      <a:pt x="195129" y="112778"/>
                    </a:lnTo>
                    <a:cubicBezTo>
                      <a:pt x="195275" y="145410"/>
                      <a:pt x="171192" y="173086"/>
                      <a:pt x="138853" y="177450"/>
                    </a:cubicBezTo>
                    <a:moveTo>
                      <a:pt x="92927" y="158714"/>
                    </a:moveTo>
                    <a:lnTo>
                      <a:pt x="102211" y="156997"/>
                    </a:lnTo>
                    <a:cubicBezTo>
                      <a:pt x="109896" y="155574"/>
                      <a:pt x="117279" y="160651"/>
                      <a:pt x="118702" y="168337"/>
                    </a:cubicBezTo>
                    <a:cubicBezTo>
                      <a:pt x="120124" y="176022"/>
                      <a:pt x="115047" y="183406"/>
                      <a:pt x="107362" y="184828"/>
                    </a:cubicBezTo>
                    <a:lnTo>
                      <a:pt x="98088" y="186545"/>
                    </a:lnTo>
                    <a:moveTo>
                      <a:pt x="92927" y="187507"/>
                    </a:moveTo>
                    <a:lnTo>
                      <a:pt x="102211" y="185790"/>
                    </a:lnTo>
                    <a:cubicBezTo>
                      <a:pt x="109896" y="184368"/>
                      <a:pt x="117279" y="189445"/>
                      <a:pt x="118702" y="197130"/>
                    </a:cubicBezTo>
                    <a:cubicBezTo>
                      <a:pt x="120124" y="204816"/>
                      <a:pt x="115047" y="212199"/>
                      <a:pt x="107362" y="213621"/>
                    </a:cubicBezTo>
                    <a:lnTo>
                      <a:pt x="98088" y="215338"/>
                    </a:lnTo>
                    <a:moveTo>
                      <a:pt x="95748" y="62446"/>
                    </a:moveTo>
                    <a:cubicBezTo>
                      <a:pt x="87549" y="56543"/>
                      <a:pt x="77377" y="54056"/>
                      <a:pt x="67379" y="55512"/>
                    </a:cubicBezTo>
                    <a:cubicBezTo>
                      <a:pt x="66720" y="65590"/>
                      <a:pt x="69997" y="75530"/>
                      <a:pt x="76521" y="83240"/>
                    </a:cubicBezTo>
                    <a:cubicBezTo>
                      <a:pt x="84722" y="89140"/>
                      <a:pt x="94892" y="91626"/>
                      <a:pt x="104890" y="90174"/>
                    </a:cubicBezTo>
                    <a:cubicBezTo>
                      <a:pt x="105550" y="80096"/>
                      <a:pt x="102273" y="70155"/>
                      <a:pt x="95748" y="62446"/>
                    </a:cubicBezTo>
                    <a:close/>
                    <a:moveTo>
                      <a:pt x="135136" y="90174"/>
                    </a:moveTo>
                    <a:cubicBezTo>
                      <a:pt x="145134" y="91625"/>
                      <a:pt x="155304" y="89139"/>
                      <a:pt x="163505" y="83240"/>
                    </a:cubicBezTo>
                    <a:cubicBezTo>
                      <a:pt x="170036" y="75533"/>
                      <a:pt x="173320" y="65592"/>
                      <a:pt x="172666" y="55512"/>
                    </a:cubicBezTo>
                    <a:cubicBezTo>
                      <a:pt x="162668" y="54056"/>
                      <a:pt x="152496" y="56543"/>
                      <a:pt x="144297" y="62446"/>
                    </a:cubicBezTo>
                    <a:cubicBezTo>
                      <a:pt x="137765" y="70152"/>
                      <a:pt x="134481" y="80093"/>
                      <a:pt x="135136" y="90174"/>
                    </a:cubicBezTo>
                    <a:close/>
                  </a:path>
                </a:pathLst>
              </a:custGeom>
              <a:noFill/>
              <a:ln w="7075">
                <a:solidFill>
                  <a:srgbClr val="E0CB15"/>
                </a:solidFill>
              </a:ln>
            </p:spPr>
            <p:txBody>
              <a:bodyPr rtlCol="0" anchor="ctr"/>
              <a:lstStyle/>
              <a:p>
                <a:pPr algn="ctr"/>
                <a:endParaRPr sz="3600">
                  <a:latin typeface="DM Sans" pitchFamily="2" charset="77"/>
                </a:endParaRPr>
              </a:p>
            </p:txBody>
          </p:sp>
          <p:sp>
            <p:nvSpPr>
              <p:cNvPr id="67" name="Rounded Rectangle 66"/>
              <p:cNvSpPr/>
              <p:nvPr/>
            </p:nvSpPr>
            <p:spPr>
              <a:xfrm>
                <a:off x="1408239" y="1649987"/>
                <a:ext cx="128708" cy="162741"/>
              </a:xfrm>
              <a:custGeom>
                <a:avLst/>
                <a:gdLst/>
                <a:ahLst/>
                <a:cxnLst/>
                <a:rect l="0" t="0" r="0" b="0"/>
                <a:pathLst>
                  <a:path w="171611" h="216988">
                    <a:moveTo>
                      <a:pt x="156043" y="76502"/>
                    </a:moveTo>
                    <a:cubicBezTo>
                      <a:pt x="165648" y="89647"/>
                      <a:pt x="170804" y="105516"/>
                      <a:pt x="170760" y="121796"/>
                    </a:cubicBezTo>
                    <a:cubicBezTo>
                      <a:pt x="171611" y="147530"/>
                      <a:pt x="158090" y="171604"/>
                      <a:pt x="135674" y="184270"/>
                    </a:cubicBezTo>
                    <a:lnTo>
                      <a:pt x="135674" y="216988"/>
                    </a:lnTo>
                    <a:moveTo>
                      <a:pt x="53775" y="216988"/>
                    </a:moveTo>
                    <a:lnTo>
                      <a:pt x="53775" y="201893"/>
                    </a:lnTo>
                    <a:cubicBezTo>
                      <a:pt x="38397" y="201978"/>
                      <a:pt x="30114" y="200799"/>
                      <a:pt x="24415" y="195091"/>
                    </a:cubicBezTo>
                    <a:cubicBezTo>
                      <a:pt x="17104" y="187780"/>
                      <a:pt x="18679" y="154977"/>
                      <a:pt x="18679" y="154977"/>
                    </a:cubicBezTo>
                    <a:cubicBezTo>
                      <a:pt x="18679" y="154977"/>
                      <a:pt x="11736" y="155241"/>
                      <a:pt x="6490" y="154977"/>
                    </a:cubicBezTo>
                    <a:cubicBezTo>
                      <a:pt x="4618" y="154918"/>
                      <a:pt x="2878" y="153999"/>
                      <a:pt x="1773" y="152486"/>
                    </a:cubicBezTo>
                    <a:cubicBezTo>
                      <a:pt x="1039" y="150898"/>
                      <a:pt x="752" y="149140"/>
                      <a:pt x="943" y="147401"/>
                    </a:cubicBezTo>
                    <a:cubicBezTo>
                      <a:pt x="0" y="134334"/>
                      <a:pt x="17519" y="114834"/>
                      <a:pt x="17519" y="108324"/>
                    </a:cubicBezTo>
                    <a:cubicBezTo>
                      <a:pt x="17481" y="100768"/>
                      <a:pt x="18900" y="93276"/>
                      <a:pt x="21698" y="86257"/>
                    </a:cubicBezTo>
                    <a:moveTo>
                      <a:pt x="85851" y="0"/>
                    </a:moveTo>
                    <a:lnTo>
                      <a:pt x="85851" y="89625"/>
                    </a:lnTo>
                    <a:moveTo>
                      <a:pt x="85851" y="89625"/>
                    </a:moveTo>
                    <a:cubicBezTo>
                      <a:pt x="93667" y="89625"/>
                      <a:pt x="100003" y="95961"/>
                      <a:pt x="100003" y="103777"/>
                    </a:cubicBezTo>
                    <a:cubicBezTo>
                      <a:pt x="100003" y="111592"/>
                      <a:pt x="93667" y="117928"/>
                      <a:pt x="85851" y="117928"/>
                    </a:cubicBezTo>
                    <a:cubicBezTo>
                      <a:pt x="78036" y="117928"/>
                      <a:pt x="71700" y="111592"/>
                      <a:pt x="71700" y="103777"/>
                    </a:cubicBezTo>
                    <a:cubicBezTo>
                      <a:pt x="71700" y="95961"/>
                      <a:pt x="78036" y="89625"/>
                      <a:pt x="85851" y="89625"/>
                    </a:cubicBezTo>
                    <a:close/>
                    <a:moveTo>
                      <a:pt x="123589" y="51888"/>
                    </a:moveTo>
                    <a:cubicBezTo>
                      <a:pt x="131404" y="51888"/>
                      <a:pt x="137740" y="58224"/>
                      <a:pt x="137740" y="66040"/>
                    </a:cubicBezTo>
                    <a:cubicBezTo>
                      <a:pt x="137740" y="73855"/>
                      <a:pt x="131404" y="80191"/>
                      <a:pt x="123589" y="80191"/>
                    </a:cubicBezTo>
                    <a:cubicBezTo>
                      <a:pt x="115773" y="80191"/>
                      <a:pt x="109437" y="73855"/>
                      <a:pt x="109437" y="66040"/>
                    </a:cubicBezTo>
                    <a:cubicBezTo>
                      <a:pt x="109437" y="58224"/>
                      <a:pt x="115773" y="51888"/>
                      <a:pt x="123589" y="51888"/>
                    </a:cubicBezTo>
                    <a:close/>
                    <a:moveTo>
                      <a:pt x="48114" y="51888"/>
                    </a:moveTo>
                    <a:cubicBezTo>
                      <a:pt x="55930" y="51888"/>
                      <a:pt x="62266" y="58224"/>
                      <a:pt x="62266" y="66040"/>
                    </a:cubicBezTo>
                    <a:cubicBezTo>
                      <a:pt x="62266" y="73855"/>
                      <a:pt x="55930" y="80191"/>
                      <a:pt x="48114" y="80191"/>
                    </a:cubicBezTo>
                    <a:cubicBezTo>
                      <a:pt x="40299" y="80191"/>
                      <a:pt x="33963" y="73855"/>
                      <a:pt x="33963" y="66040"/>
                    </a:cubicBezTo>
                    <a:cubicBezTo>
                      <a:pt x="33963" y="58224"/>
                      <a:pt x="40299" y="51888"/>
                      <a:pt x="48114" y="51888"/>
                    </a:cubicBezTo>
                    <a:close/>
                    <a:moveTo>
                      <a:pt x="85851" y="28302"/>
                    </a:moveTo>
                    <a:lnTo>
                      <a:pt x="104720" y="28302"/>
                    </a:lnTo>
                    <a:cubicBezTo>
                      <a:pt x="115141" y="28302"/>
                      <a:pt x="123589" y="36750"/>
                      <a:pt x="123589" y="47171"/>
                    </a:cubicBezTo>
                    <a:lnTo>
                      <a:pt x="123589" y="51888"/>
                    </a:lnTo>
                    <a:moveTo>
                      <a:pt x="48114" y="51888"/>
                    </a:moveTo>
                    <a:lnTo>
                      <a:pt x="48114" y="47171"/>
                    </a:lnTo>
                    <a:cubicBezTo>
                      <a:pt x="48114" y="36750"/>
                      <a:pt x="56562" y="28302"/>
                      <a:pt x="66983" y="28302"/>
                    </a:cubicBezTo>
                    <a:lnTo>
                      <a:pt x="85851" y="28302"/>
                    </a:lnTo>
                  </a:path>
                </a:pathLst>
              </a:custGeom>
              <a:noFill/>
              <a:ln w="7075">
                <a:solidFill>
                  <a:srgbClr val="3CC583"/>
                </a:solidFill>
              </a:ln>
            </p:spPr>
            <p:txBody>
              <a:bodyPr rtlCol="0" anchor="ctr"/>
              <a:lstStyle/>
              <a:p>
                <a:pPr algn="ctr"/>
                <a:endParaRPr sz="3600">
                  <a:latin typeface="DM Sans" pitchFamily="2" charset="77"/>
                </a:endParaRPr>
              </a:p>
            </p:txBody>
          </p:sp>
          <p:sp>
            <p:nvSpPr>
              <p:cNvPr id="68" name="Rounded Rectangle 67"/>
              <p:cNvSpPr/>
              <p:nvPr/>
            </p:nvSpPr>
            <p:spPr>
              <a:xfrm>
                <a:off x="1391257" y="3433067"/>
                <a:ext cx="162748" cy="166279"/>
              </a:xfrm>
              <a:custGeom>
                <a:avLst/>
                <a:gdLst/>
                <a:ahLst/>
                <a:cxnLst/>
                <a:rect l="0" t="0" r="0" b="0"/>
                <a:pathLst>
                  <a:path w="216997" h="221705">
                    <a:moveTo>
                      <a:pt x="150948" y="94342"/>
                    </a:moveTo>
                    <a:cubicBezTo>
                      <a:pt x="187421" y="94342"/>
                      <a:pt x="216988" y="121192"/>
                      <a:pt x="216988" y="150948"/>
                    </a:cubicBezTo>
                    <a:cubicBezTo>
                      <a:pt x="216997" y="165798"/>
                      <a:pt x="210005" y="179783"/>
                      <a:pt x="198120" y="188685"/>
                    </a:cubicBezTo>
                    <a:lnTo>
                      <a:pt x="212271" y="216988"/>
                    </a:lnTo>
                    <a:lnTo>
                      <a:pt x="174534" y="202837"/>
                    </a:lnTo>
                    <a:cubicBezTo>
                      <a:pt x="132080" y="221705"/>
                      <a:pt x="84908" y="191402"/>
                      <a:pt x="84908" y="150948"/>
                    </a:cubicBezTo>
                    <a:cubicBezTo>
                      <a:pt x="84908" y="121192"/>
                      <a:pt x="114475" y="94342"/>
                      <a:pt x="150948" y="94342"/>
                    </a:cubicBezTo>
                    <a:close/>
                    <a:moveTo>
                      <a:pt x="66040" y="130995"/>
                    </a:moveTo>
                    <a:cubicBezTo>
                      <a:pt x="61047" y="130255"/>
                      <a:pt x="56123" y="129116"/>
                      <a:pt x="51313" y="127589"/>
                    </a:cubicBezTo>
                    <a:lnTo>
                      <a:pt x="4717" y="146231"/>
                    </a:lnTo>
                    <a:lnTo>
                      <a:pt x="23746" y="112928"/>
                    </a:lnTo>
                    <a:cubicBezTo>
                      <a:pt x="9123" y="101713"/>
                      <a:pt x="387" y="84463"/>
                      <a:pt x="0" y="66040"/>
                    </a:cubicBezTo>
                    <a:cubicBezTo>
                      <a:pt x="0" y="29567"/>
                      <a:pt x="35850" y="0"/>
                      <a:pt x="80191" y="0"/>
                    </a:cubicBezTo>
                    <a:cubicBezTo>
                      <a:pt x="124532" y="0"/>
                      <a:pt x="160382" y="29567"/>
                      <a:pt x="160382" y="66040"/>
                    </a:cubicBezTo>
                    <a:cubicBezTo>
                      <a:pt x="160340" y="69206"/>
                      <a:pt x="160025" y="72362"/>
                      <a:pt x="159439" y="75474"/>
                    </a:cubicBezTo>
                  </a:path>
                </a:pathLst>
              </a:custGeom>
              <a:noFill/>
              <a:ln w="7075">
                <a:solidFill>
                  <a:srgbClr val="DE8431"/>
                </a:solidFill>
              </a:ln>
            </p:spPr>
            <p:txBody>
              <a:bodyPr rtlCol="0" anchor="ctr"/>
              <a:lstStyle/>
              <a:p>
                <a:pPr algn="ctr"/>
                <a:endParaRPr>
                  <a:latin typeface="DM Sans" pitchFamily="2" charset="77"/>
                </a:endParaRPr>
              </a:p>
            </p:txBody>
          </p:sp>
          <p:sp>
            <p:nvSpPr>
              <p:cNvPr id="69" name="Rounded Rectangle 68"/>
              <p:cNvSpPr/>
              <p:nvPr/>
            </p:nvSpPr>
            <p:spPr>
              <a:xfrm>
                <a:off x="1391257" y="1055635"/>
                <a:ext cx="162883" cy="162741"/>
              </a:xfrm>
              <a:custGeom>
                <a:avLst/>
                <a:gdLst/>
                <a:ahLst/>
                <a:cxnLst/>
                <a:rect l="0" t="0" r="0" b="0"/>
                <a:pathLst>
                  <a:path w="217177" h="216988">
                    <a:moveTo>
                      <a:pt x="155769" y="61511"/>
                    </a:moveTo>
                    <a:lnTo>
                      <a:pt x="185081" y="32387"/>
                    </a:lnTo>
                    <a:moveTo>
                      <a:pt x="198223" y="0"/>
                    </a:moveTo>
                    <a:cubicBezTo>
                      <a:pt x="208644" y="0"/>
                      <a:pt x="217092" y="8447"/>
                      <a:pt x="217092" y="18868"/>
                    </a:cubicBezTo>
                    <a:cubicBezTo>
                      <a:pt x="217092" y="29289"/>
                      <a:pt x="208644" y="37737"/>
                      <a:pt x="198223" y="37737"/>
                    </a:cubicBezTo>
                    <a:cubicBezTo>
                      <a:pt x="187802" y="37737"/>
                      <a:pt x="179355" y="29289"/>
                      <a:pt x="179355" y="18868"/>
                    </a:cubicBezTo>
                    <a:cubicBezTo>
                      <a:pt x="179355" y="8447"/>
                      <a:pt x="187802" y="0"/>
                      <a:pt x="198223" y="0"/>
                    </a:cubicBezTo>
                    <a:close/>
                    <a:moveTo>
                      <a:pt x="164845" y="164901"/>
                    </a:moveTo>
                    <a:lnTo>
                      <a:pt x="184789" y="184978"/>
                    </a:lnTo>
                    <a:moveTo>
                      <a:pt x="198308" y="179251"/>
                    </a:moveTo>
                    <a:cubicBezTo>
                      <a:pt x="208729" y="179251"/>
                      <a:pt x="217177" y="187699"/>
                      <a:pt x="217177" y="198120"/>
                    </a:cubicBezTo>
                    <a:cubicBezTo>
                      <a:pt x="217177" y="208540"/>
                      <a:pt x="208729" y="216988"/>
                      <a:pt x="198308" y="216988"/>
                    </a:cubicBezTo>
                    <a:cubicBezTo>
                      <a:pt x="187887" y="216988"/>
                      <a:pt x="179440" y="208540"/>
                      <a:pt x="179440" y="198120"/>
                    </a:cubicBezTo>
                    <a:cubicBezTo>
                      <a:pt x="179440" y="187699"/>
                      <a:pt x="187887" y="179251"/>
                      <a:pt x="198308" y="179251"/>
                    </a:cubicBezTo>
                    <a:close/>
                    <a:moveTo>
                      <a:pt x="32104" y="32387"/>
                    </a:moveTo>
                    <a:lnTo>
                      <a:pt x="61426" y="61511"/>
                    </a:lnTo>
                    <a:moveTo>
                      <a:pt x="18972" y="0"/>
                    </a:moveTo>
                    <a:cubicBezTo>
                      <a:pt x="29393" y="0"/>
                      <a:pt x="37840" y="8447"/>
                      <a:pt x="37840" y="18868"/>
                    </a:cubicBezTo>
                    <a:cubicBezTo>
                      <a:pt x="37840" y="29289"/>
                      <a:pt x="29393" y="37737"/>
                      <a:pt x="18972" y="37737"/>
                    </a:cubicBezTo>
                    <a:cubicBezTo>
                      <a:pt x="8551" y="37737"/>
                      <a:pt x="103" y="29289"/>
                      <a:pt x="103" y="18868"/>
                    </a:cubicBezTo>
                    <a:cubicBezTo>
                      <a:pt x="103" y="8447"/>
                      <a:pt x="8551" y="0"/>
                      <a:pt x="18972" y="0"/>
                    </a:cubicBezTo>
                    <a:close/>
                    <a:moveTo>
                      <a:pt x="52350" y="164901"/>
                    </a:moveTo>
                    <a:lnTo>
                      <a:pt x="32397" y="184978"/>
                    </a:lnTo>
                    <a:moveTo>
                      <a:pt x="18868" y="179251"/>
                    </a:moveTo>
                    <a:cubicBezTo>
                      <a:pt x="29289" y="179251"/>
                      <a:pt x="37737" y="187699"/>
                      <a:pt x="37737" y="198120"/>
                    </a:cubicBezTo>
                    <a:cubicBezTo>
                      <a:pt x="37737" y="208540"/>
                      <a:pt x="29289" y="216988"/>
                      <a:pt x="18868" y="216988"/>
                    </a:cubicBezTo>
                    <a:cubicBezTo>
                      <a:pt x="8447" y="216988"/>
                      <a:pt x="0" y="208540"/>
                      <a:pt x="0" y="198120"/>
                    </a:cubicBezTo>
                    <a:cubicBezTo>
                      <a:pt x="0" y="187699"/>
                      <a:pt x="8447" y="179251"/>
                      <a:pt x="18868" y="179251"/>
                    </a:cubicBezTo>
                    <a:close/>
                    <a:moveTo>
                      <a:pt x="151052" y="103777"/>
                    </a:moveTo>
                    <a:lnTo>
                      <a:pt x="179355" y="103777"/>
                    </a:lnTo>
                    <a:moveTo>
                      <a:pt x="198223" y="84908"/>
                    </a:moveTo>
                    <a:cubicBezTo>
                      <a:pt x="208644" y="84908"/>
                      <a:pt x="217092" y="93356"/>
                      <a:pt x="217092" y="103777"/>
                    </a:cubicBezTo>
                    <a:cubicBezTo>
                      <a:pt x="217092" y="114197"/>
                      <a:pt x="208644" y="122645"/>
                      <a:pt x="198223" y="122645"/>
                    </a:cubicBezTo>
                    <a:cubicBezTo>
                      <a:pt x="187802" y="122645"/>
                      <a:pt x="179355" y="114197"/>
                      <a:pt x="179355" y="103777"/>
                    </a:cubicBezTo>
                    <a:cubicBezTo>
                      <a:pt x="179355" y="93356"/>
                      <a:pt x="187802" y="84908"/>
                      <a:pt x="198223" y="84908"/>
                    </a:cubicBezTo>
                    <a:close/>
                    <a:moveTo>
                      <a:pt x="66143" y="103777"/>
                    </a:moveTo>
                    <a:lnTo>
                      <a:pt x="37840" y="103777"/>
                    </a:lnTo>
                    <a:moveTo>
                      <a:pt x="18972" y="84908"/>
                    </a:moveTo>
                    <a:cubicBezTo>
                      <a:pt x="29393" y="84908"/>
                      <a:pt x="37840" y="93356"/>
                      <a:pt x="37840" y="103777"/>
                    </a:cubicBezTo>
                    <a:cubicBezTo>
                      <a:pt x="37840" y="114197"/>
                      <a:pt x="29393" y="122645"/>
                      <a:pt x="18972" y="122645"/>
                    </a:cubicBezTo>
                    <a:cubicBezTo>
                      <a:pt x="8551" y="122645"/>
                      <a:pt x="103" y="114197"/>
                      <a:pt x="103" y="103777"/>
                    </a:cubicBezTo>
                    <a:cubicBezTo>
                      <a:pt x="103" y="93356"/>
                      <a:pt x="8551" y="84908"/>
                      <a:pt x="18972" y="84908"/>
                    </a:cubicBezTo>
                    <a:close/>
                    <a:moveTo>
                      <a:pt x="108682" y="155656"/>
                    </a:moveTo>
                    <a:cubicBezTo>
                      <a:pt x="109985" y="155656"/>
                      <a:pt x="111041" y="156712"/>
                      <a:pt x="111041" y="158014"/>
                    </a:cubicBezTo>
                    <a:cubicBezTo>
                      <a:pt x="111041" y="159317"/>
                      <a:pt x="109985" y="160373"/>
                      <a:pt x="108682" y="160373"/>
                    </a:cubicBezTo>
                    <a:cubicBezTo>
                      <a:pt x="107380" y="160373"/>
                      <a:pt x="106324" y="159317"/>
                      <a:pt x="106324" y="158014"/>
                    </a:cubicBezTo>
                    <a:cubicBezTo>
                      <a:pt x="106321" y="157388"/>
                      <a:pt x="106569" y="156787"/>
                      <a:pt x="107012" y="156344"/>
                    </a:cubicBezTo>
                    <a:cubicBezTo>
                      <a:pt x="107455" y="155901"/>
                      <a:pt x="108056" y="155653"/>
                      <a:pt x="108682" y="155656"/>
                    </a:cubicBezTo>
                    <a:moveTo>
                      <a:pt x="80380" y="89616"/>
                    </a:moveTo>
                    <a:cubicBezTo>
                      <a:pt x="80382" y="75481"/>
                      <a:pt x="90812" y="63514"/>
                      <a:pt x="104815" y="61583"/>
                    </a:cubicBezTo>
                    <a:cubicBezTo>
                      <a:pt x="118818" y="59651"/>
                      <a:pt x="132098" y="68347"/>
                      <a:pt x="135927" y="81954"/>
                    </a:cubicBezTo>
                    <a:cubicBezTo>
                      <a:pt x="139756" y="95561"/>
                      <a:pt x="132959" y="109906"/>
                      <a:pt x="120004" y="115560"/>
                    </a:cubicBezTo>
                    <a:cubicBezTo>
                      <a:pt x="113124" y="118562"/>
                      <a:pt x="108679" y="125357"/>
                      <a:pt x="108682" y="132863"/>
                    </a:cubicBezTo>
                    <a:lnTo>
                      <a:pt x="108682" y="136787"/>
                    </a:lnTo>
                  </a:path>
                </a:pathLst>
              </a:custGeom>
              <a:noFill/>
              <a:ln w="7075">
                <a:solidFill>
                  <a:srgbClr val="4E88E7"/>
                </a:solidFill>
              </a:ln>
            </p:spPr>
            <p:txBody>
              <a:bodyPr rtlCol="0" anchor="ctr"/>
              <a:lstStyle/>
              <a:p>
                <a:pPr algn="ctr"/>
                <a:endParaRPr>
                  <a:latin typeface="DM Sans" pitchFamily="2" charset="77"/>
                </a:endParaRPr>
              </a:p>
            </p:txBody>
          </p:sp>
          <p:sp>
            <p:nvSpPr>
              <p:cNvPr id="70" name="Rounded Rectangle 69"/>
              <p:cNvSpPr/>
              <p:nvPr/>
            </p:nvSpPr>
            <p:spPr>
              <a:xfrm>
                <a:off x="1391257" y="4027413"/>
                <a:ext cx="162741" cy="162741"/>
              </a:xfrm>
              <a:custGeom>
                <a:avLst/>
                <a:gdLst/>
                <a:ahLst/>
                <a:cxnLst/>
                <a:rect l="0" t="0" r="0" b="0"/>
                <a:pathLst>
                  <a:path w="216988" h="216988">
                    <a:moveTo>
                      <a:pt x="9434" y="0"/>
                    </a:moveTo>
                    <a:lnTo>
                      <a:pt x="207554" y="0"/>
                    </a:lnTo>
                    <a:cubicBezTo>
                      <a:pt x="207554" y="0"/>
                      <a:pt x="216988" y="0"/>
                      <a:pt x="216988" y="9434"/>
                    </a:cubicBezTo>
                    <a:lnTo>
                      <a:pt x="216988" y="207554"/>
                    </a:lnTo>
                    <a:cubicBezTo>
                      <a:pt x="216988" y="207554"/>
                      <a:pt x="216988" y="216988"/>
                      <a:pt x="207554" y="216988"/>
                    </a:cubicBezTo>
                    <a:lnTo>
                      <a:pt x="9434" y="216988"/>
                    </a:lnTo>
                    <a:cubicBezTo>
                      <a:pt x="9434" y="216988"/>
                      <a:pt x="0" y="216988"/>
                      <a:pt x="0" y="207554"/>
                    </a:cubicBezTo>
                    <a:lnTo>
                      <a:pt x="0" y="9434"/>
                    </a:lnTo>
                    <a:cubicBezTo>
                      <a:pt x="0" y="9434"/>
                      <a:pt x="0" y="0"/>
                      <a:pt x="9434" y="0"/>
                    </a:cubicBezTo>
                    <a:moveTo>
                      <a:pt x="188685" y="56605"/>
                    </a:moveTo>
                    <a:lnTo>
                      <a:pt x="122645" y="56605"/>
                    </a:lnTo>
                    <a:moveTo>
                      <a:pt x="188685" y="94342"/>
                    </a:moveTo>
                    <a:lnTo>
                      <a:pt x="94342" y="94342"/>
                    </a:lnTo>
                    <a:moveTo>
                      <a:pt x="188685" y="132080"/>
                    </a:moveTo>
                    <a:lnTo>
                      <a:pt x="94342" y="132080"/>
                    </a:lnTo>
                    <a:moveTo>
                      <a:pt x="94342" y="169817"/>
                    </a:moveTo>
                    <a:lnTo>
                      <a:pt x="160382" y="169817"/>
                    </a:lnTo>
                    <a:moveTo>
                      <a:pt x="33020" y="37737"/>
                    </a:moveTo>
                    <a:cubicBezTo>
                      <a:pt x="28302" y="37737"/>
                      <a:pt x="28302" y="42454"/>
                      <a:pt x="28302" y="42454"/>
                    </a:cubicBezTo>
                    <a:lnTo>
                      <a:pt x="28302" y="70757"/>
                    </a:lnTo>
                    <a:cubicBezTo>
                      <a:pt x="28302" y="75474"/>
                      <a:pt x="33020" y="75474"/>
                      <a:pt x="33020" y="75474"/>
                    </a:cubicBezTo>
                    <a:lnTo>
                      <a:pt x="61322" y="75474"/>
                    </a:lnTo>
                    <a:cubicBezTo>
                      <a:pt x="66040" y="75474"/>
                      <a:pt x="66040" y="70757"/>
                      <a:pt x="66040" y="70757"/>
                    </a:cubicBezTo>
                    <a:lnTo>
                      <a:pt x="66040" y="42454"/>
                    </a:lnTo>
                    <a:cubicBezTo>
                      <a:pt x="66040" y="37737"/>
                      <a:pt x="61322" y="37737"/>
                      <a:pt x="61322" y="37737"/>
                    </a:cubicBezTo>
                    <a:lnTo>
                      <a:pt x="33020" y="37737"/>
                    </a:lnTo>
                    <a:moveTo>
                      <a:pt x="33020" y="94342"/>
                    </a:moveTo>
                    <a:cubicBezTo>
                      <a:pt x="28302" y="94342"/>
                      <a:pt x="28302" y="99060"/>
                      <a:pt x="28302" y="99060"/>
                    </a:cubicBezTo>
                    <a:lnTo>
                      <a:pt x="28302" y="127362"/>
                    </a:lnTo>
                    <a:cubicBezTo>
                      <a:pt x="28302" y="132080"/>
                      <a:pt x="33020" y="132080"/>
                      <a:pt x="33020" y="132080"/>
                    </a:cubicBezTo>
                    <a:lnTo>
                      <a:pt x="61322" y="132080"/>
                    </a:lnTo>
                    <a:cubicBezTo>
                      <a:pt x="66040" y="132080"/>
                      <a:pt x="66040" y="127362"/>
                      <a:pt x="66040" y="127362"/>
                    </a:cubicBezTo>
                    <a:lnTo>
                      <a:pt x="66040" y="99060"/>
                    </a:lnTo>
                    <a:cubicBezTo>
                      <a:pt x="66040" y="94342"/>
                      <a:pt x="61322" y="94342"/>
                      <a:pt x="61322" y="94342"/>
                    </a:cubicBezTo>
                    <a:lnTo>
                      <a:pt x="33020" y="94342"/>
                    </a:lnTo>
                    <a:moveTo>
                      <a:pt x="33020" y="150948"/>
                    </a:moveTo>
                    <a:cubicBezTo>
                      <a:pt x="28302" y="150948"/>
                      <a:pt x="28302" y="155665"/>
                      <a:pt x="28302" y="155665"/>
                    </a:cubicBezTo>
                    <a:lnTo>
                      <a:pt x="28302" y="183968"/>
                    </a:lnTo>
                    <a:cubicBezTo>
                      <a:pt x="28302" y="188685"/>
                      <a:pt x="33020" y="188685"/>
                      <a:pt x="33020" y="188685"/>
                    </a:cubicBezTo>
                    <a:lnTo>
                      <a:pt x="61322" y="188685"/>
                    </a:lnTo>
                    <a:cubicBezTo>
                      <a:pt x="66040" y="188685"/>
                      <a:pt x="66040" y="183968"/>
                      <a:pt x="66040" y="183968"/>
                    </a:cubicBezTo>
                    <a:lnTo>
                      <a:pt x="66040" y="155665"/>
                    </a:lnTo>
                    <a:cubicBezTo>
                      <a:pt x="66040" y="150948"/>
                      <a:pt x="61322" y="150948"/>
                      <a:pt x="61322" y="150948"/>
                    </a:cubicBezTo>
                    <a:lnTo>
                      <a:pt x="33020" y="150948"/>
                    </a:lnTo>
                  </a:path>
                </a:pathLst>
              </a:custGeom>
              <a:noFill/>
              <a:ln w="7075">
                <a:solidFill>
                  <a:srgbClr val="E55753"/>
                </a:solidFill>
              </a:ln>
            </p:spPr>
            <p:txBody>
              <a:bodyPr rtlCol="0" anchor="ctr"/>
              <a:lstStyle/>
              <a:p>
                <a:pPr algn="ctr"/>
                <a:endParaRPr>
                  <a:latin typeface="DM Sans" pitchFamily="2" charset="77"/>
                </a:endParaRPr>
              </a:p>
            </p:txBody>
          </p:sp>
          <p:sp>
            <p:nvSpPr>
              <p:cNvPr id="71" name="Rounded Rectangle 70"/>
              <p:cNvSpPr/>
              <p:nvPr/>
            </p:nvSpPr>
            <p:spPr>
              <a:xfrm>
                <a:off x="1391242" y="2244321"/>
                <a:ext cx="162771" cy="162779"/>
              </a:xfrm>
              <a:custGeom>
                <a:avLst/>
                <a:gdLst/>
                <a:ahLst/>
                <a:cxnLst/>
                <a:rect l="0" t="0" r="0" b="0"/>
                <a:pathLst>
                  <a:path w="217028" h="217039">
                    <a:moveTo>
                      <a:pt x="73918" y="113868"/>
                    </a:moveTo>
                    <a:lnTo>
                      <a:pt x="96957" y="136916"/>
                    </a:lnTo>
                    <a:cubicBezTo>
                      <a:pt x="98441" y="138396"/>
                      <a:pt x="100493" y="139159"/>
                      <a:pt x="102583" y="139009"/>
                    </a:cubicBezTo>
                    <a:cubicBezTo>
                      <a:pt x="104674" y="138859"/>
                      <a:pt x="106596" y="137810"/>
                      <a:pt x="107853" y="136133"/>
                    </a:cubicBezTo>
                    <a:lnTo>
                      <a:pt x="146251" y="84943"/>
                    </a:lnTo>
                    <a:moveTo>
                      <a:pt x="96249" y="5893"/>
                    </a:moveTo>
                    <a:cubicBezTo>
                      <a:pt x="99230" y="2168"/>
                      <a:pt x="103743" y="0"/>
                      <a:pt x="108514" y="0"/>
                    </a:cubicBezTo>
                    <a:cubicBezTo>
                      <a:pt x="113285" y="0"/>
                      <a:pt x="117797" y="2168"/>
                      <a:pt x="120778" y="5893"/>
                    </a:cubicBezTo>
                    <a:lnTo>
                      <a:pt x="135354" y="24035"/>
                    </a:lnTo>
                    <a:cubicBezTo>
                      <a:pt x="138714" y="28216"/>
                      <a:pt x="143976" y="30393"/>
                      <a:pt x="149307" y="29809"/>
                    </a:cubicBezTo>
                    <a:lnTo>
                      <a:pt x="172440" y="27290"/>
                    </a:lnTo>
                    <a:cubicBezTo>
                      <a:pt x="177171" y="26786"/>
                      <a:pt x="181876" y="28450"/>
                      <a:pt x="185237" y="31817"/>
                    </a:cubicBezTo>
                    <a:cubicBezTo>
                      <a:pt x="188598" y="35184"/>
                      <a:pt x="190255" y="39891"/>
                      <a:pt x="189743" y="44621"/>
                    </a:cubicBezTo>
                    <a:lnTo>
                      <a:pt x="187224" y="67744"/>
                    </a:lnTo>
                    <a:cubicBezTo>
                      <a:pt x="186644" y="73078"/>
                      <a:pt x="188824" y="78338"/>
                      <a:pt x="193007" y="81698"/>
                    </a:cubicBezTo>
                    <a:lnTo>
                      <a:pt x="211140" y="96264"/>
                    </a:lnTo>
                    <a:cubicBezTo>
                      <a:pt x="214862" y="99247"/>
                      <a:pt x="217028" y="103759"/>
                      <a:pt x="217028" y="108529"/>
                    </a:cubicBezTo>
                    <a:cubicBezTo>
                      <a:pt x="217028" y="113299"/>
                      <a:pt x="214862" y="117810"/>
                      <a:pt x="211140" y="120793"/>
                    </a:cubicBezTo>
                    <a:lnTo>
                      <a:pt x="193007" y="135369"/>
                    </a:lnTo>
                    <a:cubicBezTo>
                      <a:pt x="188825" y="138724"/>
                      <a:pt x="186644" y="143983"/>
                      <a:pt x="187224" y="149313"/>
                    </a:cubicBezTo>
                    <a:lnTo>
                      <a:pt x="189743" y="172446"/>
                    </a:lnTo>
                    <a:cubicBezTo>
                      <a:pt x="190260" y="177180"/>
                      <a:pt x="188602" y="181892"/>
                      <a:pt x="185235" y="185259"/>
                    </a:cubicBezTo>
                    <a:cubicBezTo>
                      <a:pt x="181868" y="188627"/>
                      <a:pt x="177155" y="190285"/>
                      <a:pt x="172421" y="189767"/>
                    </a:cubicBezTo>
                    <a:lnTo>
                      <a:pt x="149289" y="187248"/>
                    </a:lnTo>
                    <a:cubicBezTo>
                      <a:pt x="143956" y="186672"/>
                      <a:pt x="138697" y="188852"/>
                      <a:pt x="135335" y="193032"/>
                    </a:cubicBezTo>
                    <a:lnTo>
                      <a:pt x="120778" y="211145"/>
                    </a:lnTo>
                    <a:cubicBezTo>
                      <a:pt x="117797" y="214871"/>
                      <a:pt x="113285" y="217039"/>
                      <a:pt x="108514" y="217039"/>
                    </a:cubicBezTo>
                    <a:cubicBezTo>
                      <a:pt x="103742" y="217039"/>
                      <a:pt x="99230" y="214871"/>
                      <a:pt x="96249" y="211145"/>
                    </a:cubicBezTo>
                    <a:lnTo>
                      <a:pt x="81692" y="193013"/>
                    </a:lnTo>
                    <a:cubicBezTo>
                      <a:pt x="78330" y="188833"/>
                      <a:pt x="73071" y="186653"/>
                      <a:pt x="67739" y="187230"/>
                    </a:cubicBezTo>
                    <a:lnTo>
                      <a:pt x="44606" y="189749"/>
                    </a:lnTo>
                    <a:cubicBezTo>
                      <a:pt x="39872" y="190266"/>
                      <a:pt x="35159" y="188608"/>
                      <a:pt x="31792" y="185241"/>
                    </a:cubicBezTo>
                    <a:cubicBezTo>
                      <a:pt x="28425" y="181874"/>
                      <a:pt x="26767" y="177161"/>
                      <a:pt x="27284" y="172427"/>
                    </a:cubicBezTo>
                    <a:lnTo>
                      <a:pt x="29803" y="149294"/>
                    </a:lnTo>
                    <a:cubicBezTo>
                      <a:pt x="30383" y="143964"/>
                      <a:pt x="28203" y="138706"/>
                      <a:pt x="24020" y="135350"/>
                    </a:cubicBezTo>
                    <a:lnTo>
                      <a:pt x="5887" y="120793"/>
                    </a:lnTo>
                    <a:cubicBezTo>
                      <a:pt x="2165" y="117810"/>
                      <a:pt x="0" y="113299"/>
                      <a:pt x="0" y="108529"/>
                    </a:cubicBezTo>
                    <a:cubicBezTo>
                      <a:pt x="0" y="103759"/>
                      <a:pt x="2165" y="99247"/>
                      <a:pt x="5887" y="96264"/>
                    </a:cubicBezTo>
                    <a:lnTo>
                      <a:pt x="24020" y="81698"/>
                    </a:lnTo>
                    <a:cubicBezTo>
                      <a:pt x="28203" y="78338"/>
                      <a:pt x="30383" y="73078"/>
                      <a:pt x="29803" y="67744"/>
                    </a:cubicBezTo>
                    <a:lnTo>
                      <a:pt x="27284" y="44621"/>
                    </a:lnTo>
                    <a:cubicBezTo>
                      <a:pt x="26771" y="39887"/>
                      <a:pt x="28430" y="35176"/>
                      <a:pt x="31796" y="31809"/>
                    </a:cubicBezTo>
                    <a:cubicBezTo>
                      <a:pt x="35162" y="28441"/>
                      <a:pt x="39872" y="26780"/>
                      <a:pt x="44606" y="27290"/>
                    </a:cubicBezTo>
                    <a:lnTo>
                      <a:pt x="67739" y="29809"/>
                    </a:lnTo>
                    <a:cubicBezTo>
                      <a:pt x="73070" y="30393"/>
                      <a:pt x="78332" y="28216"/>
                      <a:pt x="81692" y="24035"/>
                    </a:cubicBezTo>
                    <a:close/>
                  </a:path>
                </a:pathLst>
              </a:custGeom>
              <a:noFill/>
              <a:ln w="7075">
                <a:solidFill>
                  <a:srgbClr val="92BD39"/>
                </a:solidFill>
              </a:ln>
            </p:spPr>
            <p:txBody>
              <a:bodyPr rtlCol="0" anchor="ctr"/>
              <a:lstStyle/>
              <a:p>
                <a:pPr algn="ctr"/>
                <a:endParaRPr>
                  <a:latin typeface="DM Sans" pitchFamily="2" charset="77"/>
                </a:endParaRPr>
              </a:p>
            </p:txBody>
          </p:sp>
        </p:grpSp>
      </p:grpSp>
      <p:sp>
        <p:nvSpPr>
          <p:cNvPr id="72" name="Google Shape;3251;p108">
            <a:extLst>
              <a:ext uri="{FF2B5EF4-FFF2-40B4-BE49-F238E27FC236}">
                <a16:creationId xmlns:a16="http://schemas.microsoft.com/office/drawing/2014/main" id="{737C33A6-1BDD-15DD-457B-C5A54E969E6B}"/>
              </a:ext>
            </a:extLst>
          </p:cNvPr>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73" name="Google Shape;3256;p108">
            <a:extLst>
              <a:ext uri="{FF2B5EF4-FFF2-40B4-BE49-F238E27FC236}">
                <a16:creationId xmlns:a16="http://schemas.microsoft.com/office/drawing/2014/main" id="{94C717D0-6C2A-CB5F-627C-85D53EE3272C}"/>
              </a:ext>
            </a:extLst>
          </p:cNvPr>
          <p:cNvSpPr txBox="1">
            <a:spLocks/>
          </p:cNvSpPr>
          <p:nvPr/>
        </p:nvSpPr>
        <p:spPr>
          <a:xfrm>
            <a:off x="4878000" y="1834775"/>
            <a:ext cx="3960000" cy="280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sz="1200" dirty="0">
                <a:solidFill>
                  <a:schemeClr val="lt1"/>
                </a:solidFill>
                <a:latin typeface="DM Sans" pitchFamily="2" charset="77"/>
              </a:rPr>
              <a:t>Specialized prompting strategies designed to enhance AI's ability to generate accurate, consistent, and tailored responses. </a:t>
            </a:r>
          </a:p>
          <a:p>
            <a:pPr algn="ctr">
              <a:spcAft>
                <a:spcPts val="1200"/>
              </a:spcAft>
            </a:pPr>
            <a:r>
              <a:rPr lang="en-US" sz="1200" dirty="0">
                <a:solidFill>
                  <a:schemeClr val="lt1"/>
                </a:solidFill>
                <a:latin typeface="DM Sans" pitchFamily="2" charset="77"/>
              </a:rPr>
              <a:t>These techniques go beyond basic questioning to improve creative and analytical outputs.</a:t>
            </a:r>
          </a:p>
          <a:p>
            <a:pPr algn="ctr">
              <a:spcAft>
                <a:spcPts val="1200"/>
              </a:spcAft>
            </a:pPr>
            <a:endParaRPr lang="en-US" sz="1200" dirty="0">
              <a:solidFill>
                <a:schemeClr val="lt1"/>
              </a:solidFill>
              <a:latin typeface="DM Sans" pitchFamily="2" charset="77"/>
            </a:endParaRPr>
          </a:p>
        </p:txBody>
      </p:sp>
      <p:sp>
        <p:nvSpPr>
          <p:cNvPr id="74" name="Google Shape;3257;p108">
            <a:extLst>
              <a:ext uri="{FF2B5EF4-FFF2-40B4-BE49-F238E27FC236}">
                <a16:creationId xmlns:a16="http://schemas.microsoft.com/office/drawing/2014/main" id="{68E4ADFF-3996-620E-058C-C874D21A03D6}"/>
              </a:ext>
            </a:extLst>
          </p:cNvPr>
          <p:cNvSpPr txBox="1">
            <a:spLocks/>
          </p:cNvSpPr>
          <p:nvPr/>
        </p:nvSpPr>
        <p:spPr>
          <a:xfrm>
            <a:off x="4890860" y="1318558"/>
            <a:ext cx="3960000" cy="25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lt1"/>
                </a:solidFill>
                <a:latin typeface="DM Sans" pitchFamily="2" charset="77"/>
              </a:rPr>
              <a:t>Advanced Prompting Techniques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81"/>
        <p:cNvGrpSpPr/>
        <p:nvPr/>
      </p:nvGrpSpPr>
      <p:grpSpPr>
        <a:xfrm>
          <a:off x="0" y="0"/>
          <a:ext cx="0" cy="0"/>
          <a:chOff x="0" y="0"/>
          <a:chExt cx="0" cy="0"/>
        </a:xfrm>
      </p:grpSpPr>
      <p:sp>
        <p:nvSpPr>
          <p:cNvPr id="12383" name="Google Shape;12383;p400"/>
          <p:cNvSpPr/>
          <p:nvPr/>
        </p:nvSpPr>
        <p:spPr>
          <a:xfrm>
            <a:off x="-18425" y="0"/>
            <a:ext cx="4572000" cy="5143500"/>
          </a:xfrm>
          <a:prstGeom prst="rect">
            <a:avLst/>
          </a:prstGeom>
          <a:solidFill>
            <a:schemeClr val="accent3">
              <a:lumMod val="20000"/>
              <a:lumOff val="80000"/>
            </a:schemeClr>
          </a:solidFill>
          <a:ln>
            <a:solidFill>
              <a:schemeClr val="accent3">
                <a:lumMod val="20000"/>
                <a:lumOff val="8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DM Sans" pitchFamily="2" charset="77"/>
              <a:ea typeface="Poppins"/>
              <a:cs typeface="Poppins"/>
              <a:sym typeface="Poppins"/>
            </a:endParaRPr>
          </a:p>
        </p:txBody>
      </p:sp>
      <p:sp>
        <p:nvSpPr>
          <p:cNvPr id="12391" name="Google Shape;12391;p400"/>
          <p:cNvSpPr txBox="1">
            <a:spLocks noGrp="1"/>
          </p:cNvSpPr>
          <p:nvPr>
            <p:ph type="title"/>
          </p:nvPr>
        </p:nvSpPr>
        <p:spPr>
          <a:xfrm>
            <a:off x="356576" y="639514"/>
            <a:ext cx="4197000" cy="102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latin typeface="DM Sans" pitchFamily="2" charset="77"/>
              </a:rPr>
              <a:t>Which prompting technique should be used? </a:t>
            </a:r>
            <a:endParaRPr dirty="0">
              <a:solidFill>
                <a:schemeClr val="accent1"/>
              </a:solidFill>
              <a:latin typeface="DM Sans" pitchFamily="2" charset="77"/>
            </a:endParaRPr>
          </a:p>
        </p:txBody>
      </p:sp>
      <p:grpSp>
        <p:nvGrpSpPr>
          <p:cNvPr id="12378" name="Group 12377">
            <a:extLst>
              <a:ext uri="{FF2B5EF4-FFF2-40B4-BE49-F238E27FC236}">
                <a16:creationId xmlns:a16="http://schemas.microsoft.com/office/drawing/2014/main" id="{77982229-9180-C009-4D3F-B4E02F0665B9}"/>
              </a:ext>
            </a:extLst>
          </p:cNvPr>
          <p:cNvGrpSpPr/>
          <p:nvPr/>
        </p:nvGrpSpPr>
        <p:grpSpPr>
          <a:xfrm>
            <a:off x="5806754" y="5428"/>
            <a:ext cx="3337246" cy="5140130"/>
            <a:chOff x="5864396" y="1074558"/>
            <a:chExt cx="2585467" cy="3982217"/>
          </a:xfrm>
        </p:grpSpPr>
        <p:grpSp>
          <p:nvGrpSpPr>
            <p:cNvPr id="31" name="Group 30">
              <a:extLst>
                <a:ext uri="{FF2B5EF4-FFF2-40B4-BE49-F238E27FC236}">
                  <a16:creationId xmlns:a16="http://schemas.microsoft.com/office/drawing/2014/main" id="{6E992F55-16FA-4C76-4A4E-03943EFD9F28}"/>
                </a:ext>
              </a:extLst>
            </p:cNvPr>
            <p:cNvGrpSpPr/>
            <p:nvPr/>
          </p:nvGrpSpPr>
          <p:grpSpPr>
            <a:xfrm>
              <a:off x="5954203" y="1074558"/>
              <a:ext cx="2495660" cy="1837564"/>
              <a:chOff x="3170790" y="316991"/>
              <a:chExt cx="3327547" cy="2450085"/>
            </a:xfrm>
          </p:grpSpPr>
          <p:sp>
            <p:nvSpPr>
              <p:cNvPr id="32" name="Rounded Rectangle 6">
                <a:extLst>
                  <a:ext uri="{FF2B5EF4-FFF2-40B4-BE49-F238E27FC236}">
                    <a16:creationId xmlns:a16="http://schemas.microsoft.com/office/drawing/2014/main" id="{B1F2A9BD-E030-2850-9A84-B6A3BA8D97EB}"/>
                  </a:ext>
                </a:extLst>
              </p:cNvPr>
              <p:cNvSpPr/>
              <p:nvPr/>
            </p:nvSpPr>
            <p:spPr>
              <a:xfrm>
                <a:off x="3170790" y="316991"/>
                <a:ext cx="3327547" cy="2450041"/>
              </a:xfrm>
              <a:custGeom>
                <a:avLst/>
                <a:gdLst/>
                <a:ahLst/>
                <a:cxnLst/>
                <a:rect l="0" t="0" r="0" b="0"/>
                <a:pathLst>
                  <a:path w="3327547" h="2450041">
                    <a:moveTo>
                      <a:pt x="474619" y="0"/>
                    </a:moveTo>
                    <a:lnTo>
                      <a:pt x="712363" y="0"/>
                    </a:lnTo>
                    <a:lnTo>
                      <a:pt x="712363" y="270764"/>
                    </a:lnTo>
                    <a:cubicBezTo>
                      <a:pt x="712363" y="450534"/>
                      <a:pt x="654963" y="625608"/>
                      <a:pt x="548525" y="770482"/>
                    </a:cubicBezTo>
                    <a:lnTo>
                      <a:pt x="470191" y="877104"/>
                    </a:lnTo>
                    <a:cubicBezTo>
                      <a:pt x="328504" y="1069956"/>
                      <a:pt x="247837" y="1300387"/>
                      <a:pt x="237915" y="1538732"/>
                    </a:cubicBezTo>
                    <a:lnTo>
                      <a:pt x="0" y="1538732"/>
                    </a:lnTo>
                    <a:cubicBezTo>
                      <a:pt x="10040" y="1249729"/>
                      <a:pt x="106926" y="970006"/>
                      <a:pt x="278598" y="736342"/>
                    </a:cubicBezTo>
                    <a:lnTo>
                      <a:pt x="356932" y="629720"/>
                    </a:lnTo>
                    <a:cubicBezTo>
                      <a:pt x="433388" y="525655"/>
                      <a:pt x="474619" y="399895"/>
                      <a:pt x="474619" y="270764"/>
                    </a:cubicBezTo>
                    <a:close/>
                    <a:moveTo>
                      <a:pt x="1901082" y="0"/>
                    </a:moveTo>
                    <a:lnTo>
                      <a:pt x="1901082" y="488429"/>
                    </a:lnTo>
                    <a:cubicBezTo>
                      <a:pt x="1901082" y="817104"/>
                      <a:pt x="1724107" y="1120316"/>
                      <a:pt x="1437925" y="1281955"/>
                    </a:cubicBezTo>
                    <a:lnTo>
                      <a:pt x="1288536" y="1366332"/>
                    </a:lnTo>
                    <a:cubicBezTo>
                      <a:pt x="1226323" y="1401471"/>
                      <a:pt x="1187850" y="1467387"/>
                      <a:pt x="1187850" y="1538838"/>
                    </a:cubicBezTo>
                    <a:lnTo>
                      <a:pt x="1187850" y="2098858"/>
                    </a:lnTo>
                    <a:cubicBezTo>
                      <a:pt x="1152882" y="2078629"/>
                      <a:pt x="1112282" y="2067052"/>
                      <a:pt x="1068978" y="2067052"/>
                    </a:cubicBezTo>
                    <a:cubicBezTo>
                      <a:pt x="1025675" y="2067052"/>
                      <a:pt x="985075" y="2078629"/>
                      <a:pt x="950106" y="2098858"/>
                    </a:cubicBezTo>
                    <a:lnTo>
                      <a:pt x="950106" y="1538838"/>
                    </a:lnTo>
                    <a:cubicBezTo>
                      <a:pt x="950106" y="1381646"/>
                      <a:pt x="1034747" y="1236632"/>
                      <a:pt x="1171616" y="1159326"/>
                    </a:cubicBezTo>
                    <a:lnTo>
                      <a:pt x="1321005" y="1074948"/>
                    </a:lnTo>
                    <a:cubicBezTo>
                      <a:pt x="1532530" y="955476"/>
                      <a:pt x="1663338" y="731363"/>
                      <a:pt x="1663338" y="488429"/>
                    </a:cubicBezTo>
                    <a:lnTo>
                      <a:pt x="1663338" y="0"/>
                    </a:lnTo>
                    <a:close/>
                    <a:moveTo>
                      <a:pt x="2535067" y="0"/>
                    </a:moveTo>
                    <a:lnTo>
                      <a:pt x="2535067" y="611396"/>
                    </a:lnTo>
                    <a:cubicBezTo>
                      <a:pt x="2535067" y="912748"/>
                      <a:pt x="2386099" y="1194617"/>
                      <a:pt x="2137113" y="1364380"/>
                    </a:cubicBezTo>
                    <a:lnTo>
                      <a:pt x="1784455" y="1604828"/>
                    </a:lnTo>
                    <a:cubicBezTo>
                      <a:pt x="1783484" y="1605490"/>
                      <a:pt x="1782519" y="1606158"/>
                      <a:pt x="1781558" y="1606831"/>
                    </a:cubicBezTo>
                    <a:cubicBezTo>
                      <a:pt x="1775157" y="1520119"/>
                      <a:pt x="1722248" y="1446343"/>
                      <a:pt x="1647680" y="1410352"/>
                    </a:cubicBezTo>
                    <a:cubicBezTo>
                      <a:pt x="1648625" y="1409697"/>
                      <a:pt x="1649574" y="1409046"/>
                      <a:pt x="1650525" y="1408398"/>
                    </a:cubicBezTo>
                    <a:lnTo>
                      <a:pt x="2003183" y="1167949"/>
                    </a:lnTo>
                    <a:cubicBezTo>
                      <a:pt x="2187216" y="1042473"/>
                      <a:pt x="2297323" y="834134"/>
                      <a:pt x="2297323" y="611396"/>
                    </a:cubicBezTo>
                    <a:lnTo>
                      <a:pt x="2297323" y="0"/>
                    </a:lnTo>
                    <a:close/>
                    <a:moveTo>
                      <a:pt x="1267098" y="0"/>
                    </a:moveTo>
                    <a:lnTo>
                      <a:pt x="1267098" y="348630"/>
                    </a:lnTo>
                    <a:cubicBezTo>
                      <a:pt x="1267098" y="610361"/>
                      <a:pt x="1154570" y="859459"/>
                      <a:pt x="958178" y="1032472"/>
                    </a:cubicBezTo>
                    <a:lnTo>
                      <a:pt x="940694" y="1047873"/>
                    </a:lnTo>
                    <a:cubicBezTo>
                      <a:pt x="891669" y="1091062"/>
                      <a:pt x="849714" y="1140665"/>
                      <a:pt x="815646" y="1194877"/>
                    </a:cubicBezTo>
                    <a:cubicBezTo>
                      <a:pt x="812039" y="1200617"/>
                      <a:pt x="801711" y="1217650"/>
                      <a:pt x="797609" y="1225350"/>
                    </a:cubicBezTo>
                    <a:cubicBezTo>
                      <a:pt x="730891" y="1117024"/>
                      <a:pt x="625228" y="1109535"/>
                      <a:pt x="589968" y="1109535"/>
                    </a:cubicBezTo>
                    <a:cubicBezTo>
                      <a:pt x="639852" y="1020051"/>
                      <a:pt x="704987" y="938680"/>
                      <a:pt x="783538" y="869480"/>
                    </a:cubicBezTo>
                    <a:lnTo>
                      <a:pt x="801022" y="854078"/>
                    </a:lnTo>
                    <a:cubicBezTo>
                      <a:pt x="946181" y="726199"/>
                      <a:pt x="1029354" y="542084"/>
                      <a:pt x="1029354" y="348630"/>
                    </a:cubicBezTo>
                    <a:lnTo>
                      <a:pt x="1029354" y="0"/>
                    </a:lnTo>
                    <a:close/>
                    <a:moveTo>
                      <a:pt x="2650912" y="1780860"/>
                    </a:moveTo>
                    <a:lnTo>
                      <a:pt x="2338323" y="1778689"/>
                    </a:lnTo>
                    <a:cubicBezTo>
                      <a:pt x="2242279" y="1778022"/>
                      <a:pt x="2161810" y="1845784"/>
                      <a:pt x="2142986" y="1936220"/>
                    </a:cubicBezTo>
                    <a:cubicBezTo>
                      <a:pt x="2107093" y="1914471"/>
                      <a:pt x="2064986" y="1901952"/>
                      <a:pt x="2019954" y="1901952"/>
                    </a:cubicBezTo>
                    <a:cubicBezTo>
                      <a:pt x="1977566" y="1901952"/>
                      <a:pt x="1937769" y="1913045"/>
                      <a:pt x="1903307" y="1932486"/>
                    </a:cubicBezTo>
                    <a:cubicBezTo>
                      <a:pt x="1925622" y="1711456"/>
                      <a:pt x="2113036" y="1539375"/>
                      <a:pt x="2339974" y="1540951"/>
                    </a:cubicBezTo>
                    <a:lnTo>
                      <a:pt x="2652563" y="1543122"/>
                    </a:lnTo>
                    <a:cubicBezTo>
                      <a:pt x="2762516" y="1543885"/>
                      <a:pt x="2852058" y="1454963"/>
                      <a:pt x="2852058" y="1345006"/>
                    </a:cubicBezTo>
                    <a:lnTo>
                      <a:pt x="2852058" y="0"/>
                    </a:lnTo>
                    <a:lnTo>
                      <a:pt x="3089802" y="0"/>
                    </a:lnTo>
                    <a:lnTo>
                      <a:pt x="3089802" y="1345006"/>
                    </a:lnTo>
                    <a:cubicBezTo>
                      <a:pt x="3089802" y="1586910"/>
                      <a:pt x="2892810" y="1782540"/>
                      <a:pt x="2650912" y="1780860"/>
                    </a:cubicBezTo>
                    <a:close/>
                    <a:moveTo>
                      <a:pt x="3096407" y="1934972"/>
                    </a:moveTo>
                    <a:lnTo>
                      <a:pt x="3327547" y="1934972"/>
                    </a:lnTo>
                    <a:lnTo>
                      <a:pt x="3327547" y="2172716"/>
                    </a:lnTo>
                    <a:lnTo>
                      <a:pt x="3096407" y="2172716"/>
                    </a:lnTo>
                    <a:cubicBezTo>
                      <a:pt x="2903368" y="2172716"/>
                      <a:pt x="2736830" y="2286173"/>
                      <a:pt x="2659837" y="2450041"/>
                    </a:cubicBezTo>
                    <a:cubicBezTo>
                      <a:pt x="2617138" y="2409159"/>
                      <a:pt x="2559223" y="2384044"/>
                      <a:pt x="2495443" y="2384044"/>
                    </a:cubicBezTo>
                    <a:cubicBezTo>
                      <a:pt x="2470925" y="2384044"/>
                      <a:pt x="2447274" y="2387755"/>
                      <a:pt x="2425021" y="2394646"/>
                    </a:cubicBezTo>
                    <a:cubicBezTo>
                      <a:pt x="2529320" y="2125674"/>
                      <a:pt x="2790593" y="1934972"/>
                      <a:pt x="3096407" y="1934972"/>
                    </a:cubicBezTo>
                    <a:close/>
                  </a:path>
                </a:pathLst>
              </a:custGeom>
              <a:solidFill>
                <a:srgbClr val="EBEBEB"/>
              </a:solidFill>
              <a:ln>
                <a:noFill/>
              </a:ln>
            </p:spPr>
            <p:txBody>
              <a:bodyPr rtlCol="0" anchor="ctr"/>
              <a:lstStyle/>
              <a:p>
                <a:pPr algn="ctr"/>
                <a:endParaRPr sz="1050">
                  <a:latin typeface="DM Sans" pitchFamily="2" charset="77"/>
                </a:endParaRPr>
              </a:p>
            </p:txBody>
          </p:sp>
          <p:sp>
            <p:nvSpPr>
              <p:cNvPr id="33" name="Rounded Rectangle 7">
                <a:extLst>
                  <a:ext uri="{FF2B5EF4-FFF2-40B4-BE49-F238E27FC236}">
                    <a16:creationId xmlns:a16="http://schemas.microsoft.com/office/drawing/2014/main" id="{AA27AA45-AE22-2A8D-41BE-4C92C9A4CA87}"/>
                  </a:ext>
                </a:extLst>
              </p:cNvPr>
              <p:cNvSpPr/>
              <p:nvPr/>
            </p:nvSpPr>
            <p:spPr>
              <a:xfrm>
                <a:off x="3170790" y="316992"/>
                <a:ext cx="3327546" cy="2450084"/>
              </a:xfrm>
              <a:custGeom>
                <a:avLst/>
                <a:gdLst/>
                <a:ahLst/>
                <a:cxnLst/>
                <a:rect l="0" t="0" r="0" b="0"/>
                <a:pathLst>
                  <a:path w="3327546" h="2450084">
                    <a:moveTo>
                      <a:pt x="474619" y="0"/>
                    </a:moveTo>
                    <a:lnTo>
                      <a:pt x="474619" y="270764"/>
                    </a:lnTo>
                    <a:cubicBezTo>
                      <a:pt x="474619" y="399895"/>
                      <a:pt x="433388" y="525655"/>
                      <a:pt x="356932" y="629720"/>
                    </a:cubicBezTo>
                    <a:lnTo>
                      <a:pt x="278598" y="736342"/>
                    </a:lnTo>
                    <a:cubicBezTo>
                      <a:pt x="106926" y="970006"/>
                      <a:pt x="10040" y="1249729"/>
                      <a:pt x="0" y="1538732"/>
                    </a:cubicBezTo>
                    <a:moveTo>
                      <a:pt x="712363" y="0"/>
                    </a:moveTo>
                    <a:lnTo>
                      <a:pt x="712363" y="270764"/>
                    </a:lnTo>
                    <a:cubicBezTo>
                      <a:pt x="712363" y="450534"/>
                      <a:pt x="654963" y="625608"/>
                      <a:pt x="548525" y="770482"/>
                    </a:cubicBezTo>
                    <a:lnTo>
                      <a:pt x="470191" y="877104"/>
                    </a:lnTo>
                    <a:cubicBezTo>
                      <a:pt x="328504" y="1069956"/>
                      <a:pt x="247837" y="1300387"/>
                      <a:pt x="237915" y="1538732"/>
                    </a:cubicBezTo>
                    <a:moveTo>
                      <a:pt x="2535067" y="0"/>
                    </a:moveTo>
                    <a:lnTo>
                      <a:pt x="2535067" y="270764"/>
                    </a:lnTo>
                    <a:lnTo>
                      <a:pt x="2535067" y="611396"/>
                    </a:lnTo>
                    <a:cubicBezTo>
                      <a:pt x="2535067" y="912748"/>
                      <a:pt x="2386099" y="1194617"/>
                      <a:pt x="2137113" y="1364380"/>
                    </a:cubicBezTo>
                    <a:lnTo>
                      <a:pt x="1784455" y="1604828"/>
                    </a:lnTo>
                    <a:moveTo>
                      <a:pt x="2297323" y="0"/>
                    </a:moveTo>
                    <a:lnTo>
                      <a:pt x="2297323" y="270764"/>
                    </a:lnTo>
                    <a:lnTo>
                      <a:pt x="2297323" y="611396"/>
                    </a:lnTo>
                    <a:cubicBezTo>
                      <a:pt x="2297323" y="834134"/>
                      <a:pt x="2187216" y="1042473"/>
                      <a:pt x="2003183" y="1167949"/>
                    </a:cubicBezTo>
                    <a:lnTo>
                      <a:pt x="1650525" y="1408398"/>
                    </a:lnTo>
                    <a:moveTo>
                      <a:pt x="1029355" y="0"/>
                    </a:moveTo>
                    <a:lnTo>
                      <a:pt x="1029355" y="270764"/>
                    </a:lnTo>
                    <a:lnTo>
                      <a:pt x="1029355" y="348630"/>
                    </a:lnTo>
                    <a:cubicBezTo>
                      <a:pt x="1029355" y="542084"/>
                      <a:pt x="946182" y="726199"/>
                      <a:pt x="801022" y="854078"/>
                    </a:cubicBezTo>
                    <a:lnTo>
                      <a:pt x="783539" y="869480"/>
                    </a:lnTo>
                    <a:cubicBezTo>
                      <a:pt x="703823" y="939706"/>
                      <a:pt x="637923" y="1022468"/>
                      <a:pt x="587759" y="1113522"/>
                    </a:cubicBezTo>
                    <a:moveTo>
                      <a:pt x="1267099" y="0"/>
                    </a:moveTo>
                    <a:lnTo>
                      <a:pt x="1267099" y="270764"/>
                    </a:lnTo>
                    <a:lnTo>
                      <a:pt x="1267099" y="348630"/>
                    </a:lnTo>
                    <a:cubicBezTo>
                      <a:pt x="1267099" y="610361"/>
                      <a:pt x="1154571" y="859459"/>
                      <a:pt x="958178" y="1032472"/>
                    </a:cubicBezTo>
                    <a:lnTo>
                      <a:pt x="940695" y="1047873"/>
                    </a:lnTo>
                    <a:cubicBezTo>
                      <a:pt x="891535" y="1091180"/>
                      <a:pt x="849485" y="1140938"/>
                      <a:pt x="815366" y="1195324"/>
                    </a:cubicBezTo>
                    <a:cubicBezTo>
                      <a:pt x="811539" y="1201179"/>
                      <a:pt x="803013" y="1215132"/>
                      <a:pt x="799527" y="1224098"/>
                    </a:cubicBezTo>
                    <a:moveTo>
                      <a:pt x="1901082" y="0"/>
                    </a:moveTo>
                    <a:lnTo>
                      <a:pt x="1901082" y="270764"/>
                    </a:lnTo>
                    <a:lnTo>
                      <a:pt x="1901082" y="488429"/>
                    </a:lnTo>
                    <a:cubicBezTo>
                      <a:pt x="1901082" y="817104"/>
                      <a:pt x="1724107" y="1120316"/>
                      <a:pt x="1437925" y="1281955"/>
                    </a:cubicBezTo>
                    <a:lnTo>
                      <a:pt x="1288536" y="1366332"/>
                    </a:lnTo>
                    <a:cubicBezTo>
                      <a:pt x="1226323" y="1401471"/>
                      <a:pt x="1187850" y="1467387"/>
                      <a:pt x="1187850" y="1538838"/>
                    </a:cubicBezTo>
                    <a:lnTo>
                      <a:pt x="1187850" y="2100072"/>
                    </a:lnTo>
                    <a:moveTo>
                      <a:pt x="1663338" y="0"/>
                    </a:moveTo>
                    <a:lnTo>
                      <a:pt x="1663338" y="270764"/>
                    </a:lnTo>
                    <a:lnTo>
                      <a:pt x="1663338" y="488429"/>
                    </a:lnTo>
                    <a:cubicBezTo>
                      <a:pt x="1663338" y="731363"/>
                      <a:pt x="1532530" y="955476"/>
                      <a:pt x="1321005" y="1074948"/>
                    </a:cubicBezTo>
                    <a:lnTo>
                      <a:pt x="1171616" y="1159326"/>
                    </a:lnTo>
                    <a:cubicBezTo>
                      <a:pt x="1034747" y="1236632"/>
                      <a:pt x="950106" y="1381646"/>
                      <a:pt x="950106" y="1538838"/>
                    </a:cubicBezTo>
                    <a:lnTo>
                      <a:pt x="950106" y="2100072"/>
                    </a:lnTo>
                    <a:moveTo>
                      <a:pt x="2852058" y="0"/>
                    </a:moveTo>
                    <a:lnTo>
                      <a:pt x="2852058" y="270764"/>
                    </a:lnTo>
                    <a:lnTo>
                      <a:pt x="2852058" y="1345006"/>
                    </a:lnTo>
                    <a:cubicBezTo>
                      <a:pt x="2852058" y="1454963"/>
                      <a:pt x="2762517" y="1543885"/>
                      <a:pt x="2652563" y="1543122"/>
                    </a:cubicBezTo>
                    <a:lnTo>
                      <a:pt x="2339973" y="1540951"/>
                    </a:lnTo>
                    <a:cubicBezTo>
                      <a:pt x="2112187" y="1539369"/>
                      <a:pt x="1924219" y="1712748"/>
                      <a:pt x="1903063" y="1934972"/>
                    </a:cubicBezTo>
                    <a:moveTo>
                      <a:pt x="3089802" y="0"/>
                    </a:moveTo>
                    <a:lnTo>
                      <a:pt x="3089802" y="270764"/>
                    </a:lnTo>
                    <a:lnTo>
                      <a:pt x="3089802" y="1345006"/>
                    </a:lnTo>
                    <a:cubicBezTo>
                      <a:pt x="3089802" y="1586910"/>
                      <a:pt x="2892810" y="1782540"/>
                      <a:pt x="2650912" y="1780860"/>
                    </a:cubicBezTo>
                    <a:lnTo>
                      <a:pt x="2338322" y="1778689"/>
                    </a:lnTo>
                    <a:cubicBezTo>
                      <a:pt x="2242722" y="1778025"/>
                      <a:pt x="2162552" y="1845160"/>
                      <a:pt x="2143250" y="1934972"/>
                    </a:cubicBezTo>
                    <a:moveTo>
                      <a:pt x="2425291" y="2393950"/>
                    </a:moveTo>
                    <a:cubicBezTo>
                      <a:pt x="2529771" y="2125345"/>
                      <a:pt x="2790857" y="1934972"/>
                      <a:pt x="3096406" y="1934972"/>
                    </a:cubicBezTo>
                    <a:lnTo>
                      <a:pt x="3327546" y="1934972"/>
                    </a:lnTo>
                    <a:moveTo>
                      <a:pt x="2659817" y="2450084"/>
                    </a:moveTo>
                    <a:cubicBezTo>
                      <a:pt x="2736801" y="2286193"/>
                      <a:pt x="2903352" y="2172716"/>
                      <a:pt x="3096406" y="2172716"/>
                    </a:cubicBezTo>
                    <a:lnTo>
                      <a:pt x="3327546" y="2172716"/>
                    </a:lnTo>
                  </a:path>
                </a:pathLst>
              </a:custGeom>
              <a:noFill/>
              <a:ln w="9906">
                <a:solidFill>
                  <a:srgbClr val="FFFFFF"/>
                </a:solidFill>
              </a:ln>
            </p:spPr>
            <p:txBody>
              <a:bodyPr rtlCol="0" anchor="ctr"/>
              <a:lstStyle/>
              <a:p>
                <a:pPr algn="ctr"/>
                <a:endParaRPr sz="1050">
                  <a:latin typeface="DM Sans" pitchFamily="2" charset="77"/>
                </a:endParaRPr>
              </a:p>
            </p:txBody>
          </p:sp>
        </p:grpSp>
        <p:sp>
          <p:nvSpPr>
            <p:cNvPr id="34" name="Rounded Rectangle 9">
              <a:extLst>
                <a:ext uri="{FF2B5EF4-FFF2-40B4-BE49-F238E27FC236}">
                  <a16:creationId xmlns:a16="http://schemas.microsoft.com/office/drawing/2014/main" id="{DBBCDAD5-90CC-98E6-14A0-71ED7313458C}"/>
                </a:ext>
              </a:extLst>
            </p:cNvPr>
            <p:cNvSpPr/>
            <p:nvPr/>
          </p:nvSpPr>
          <p:spPr>
            <a:xfrm>
              <a:off x="6044663" y="1074559"/>
              <a:ext cx="2405199" cy="1991106"/>
            </a:xfrm>
            <a:custGeom>
              <a:avLst/>
              <a:gdLst/>
              <a:ahLst/>
              <a:cxnLst/>
              <a:rect l="0" t="0" r="0" b="0"/>
              <a:pathLst>
                <a:path w="3206932" h="2654808">
                  <a:moveTo>
                    <a:pt x="472876" y="3302"/>
                  </a:moveTo>
                  <a:lnTo>
                    <a:pt x="472876" y="270764"/>
                  </a:lnTo>
                  <a:cubicBezTo>
                    <a:pt x="472876" y="425215"/>
                    <a:pt x="423561" y="575631"/>
                    <a:pt x="332113" y="700101"/>
                  </a:cubicBezTo>
                  <a:lnTo>
                    <a:pt x="253779" y="806722"/>
                  </a:lnTo>
                  <a:cubicBezTo>
                    <a:pt x="103649" y="1011066"/>
                    <a:pt x="15862" y="1253804"/>
                    <a:pt x="0" y="1505712"/>
                  </a:cubicBezTo>
                  <a:moveTo>
                    <a:pt x="2295580" y="3302"/>
                  </a:moveTo>
                  <a:lnTo>
                    <a:pt x="2295580" y="611396"/>
                  </a:lnTo>
                  <a:cubicBezTo>
                    <a:pt x="2295580" y="873441"/>
                    <a:pt x="2166042" y="1118545"/>
                    <a:pt x="1949533" y="1266165"/>
                  </a:cubicBezTo>
                  <a:lnTo>
                    <a:pt x="1620567" y="1490459"/>
                  </a:lnTo>
                  <a:moveTo>
                    <a:pt x="1027611" y="0"/>
                  </a:moveTo>
                  <a:lnTo>
                    <a:pt x="1027611" y="348630"/>
                  </a:lnTo>
                  <a:cubicBezTo>
                    <a:pt x="1027611" y="576222"/>
                    <a:pt x="929761" y="792829"/>
                    <a:pt x="758985" y="943275"/>
                  </a:cubicBezTo>
                  <a:cubicBezTo>
                    <a:pt x="694397" y="1000173"/>
                    <a:pt x="632757" y="1064782"/>
                    <a:pt x="589976" y="1140032"/>
                  </a:cubicBezTo>
                  <a:moveTo>
                    <a:pt x="1661596" y="3302"/>
                  </a:moveTo>
                  <a:lnTo>
                    <a:pt x="1661596" y="488429"/>
                  </a:lnTo>
                  <a:cubicBezTo>
                    <a:pt x="1661596" y="774233"/>
                    <a:pt x="1507704" y="1037896"/>
                    <a:pt x="1258851" y="1178452"/>
                  </a:cubicBezTo>
                  <a:lnTo>
                    <a:pt x="1109462" y="1262829"/>
                  </a:lnTo>
                  <a:cubicBezTo>
                    <a:pt x="1009920" y="1319051"/>
                    <a:pt x="948364" y="1424517"/>
                    <a:pt x="948364" y="1538838"/>
                  </a:cubicBezTo>
                  <a:lnTo>
                    <a:pt x="948364" y="2067052"/>
                  </a:lnTo>
                  <a:moveTo>
                    <a:pt x="2850315" y="0"/>
                  </a:moveTo>
                  <a:lnTo>
                    <a:pt x="2850315" y="1345006"/>
                  </a:lnTo>
                  <a:cubicBezTo>
                    <a:pt x="2850315" y="1520937"/>
                    <a:pt x="2707048" y="1663212"/>
                    <a:pt x="2531122" y="1661991"/>
                  </a:cubicBezTo>
                  <a:lnTo>
                    <a:pt x="2218533" y="1659820"/>
                  </a:lnTo>
                  <a:cubicBezTo>
                    <a:pt x="2068396" y="1658778"/>
                    <a:pt x="1942044" y="1762245"/>
                    <a:pt x="1908227" y="1901952"/>
                  </a:cubicBezTo>
                  <a:moveTo>
                    <a:pt x="2374828" y="2654808"/>
                  </a:moveTo>
                  <a:cubicBezTo>
                    <a:pt x="2374828" y="2322904"/>
                    <a:pt x="2643888" y="2053844"/>
                    <a:pt x="2975792" y="2053844"/>
                  </a:cubicBezTo>
                  <a:lnTo>
                    <a:pt x="3206932" y="2053844"/>
                  </a:lnTo>
                </a:path>
              </a:pathLst>
            </a:custGeom>
            <a:noFill/>
            <a:ln w="9906">
              <a:solidFill>
                <a:srgbClr val="FFFFFF"/>
              </a:solidFill>
              <a:prstDash val="dash"/>
            </a:ln>
          </p:spPr>
          <p:txBody>
            <a:bodyPr rtlCol="0" anchor="ctr"/>
            <a:lstStyle/>
            <a:p>
              <a:pPr algn="ctr"/>
              <a:endParaRPr sz="1050">
                <a:latin typeface="DM Sans" pitchFamily="2" charset="77"/>
              </a:endParaRPr>
            </a:p>
          </p:txBody>
        </p:sp>
        <p:grpSp>
          <p:nvGrpSpPr>
            <p:cNvPr id="35" name="Group 34">
              <a:extLst>
                <a:ext uri="{FF2B5EF4-FFF2-40B4-BE49-F238E27FC236}">
                  <a16:creationId xmlns:a16="http://schemas.microsoft.com/office/drawing/2014/main" id="{17E75E13-5C4C-727C-A04D-B3647494E3C3}"/>
                </a:ext>
              </a:extLst>
            </p:cNvPr>
            <p:cNvGrpSpPr/>
            <p:nvPr/>
          </p:nvGrpSpPr>
          <p:grpSpPr>
            <a:xfrm>
              <a:off x="7647476" y="2862592"/>
              <a:ext cx="356616" cy="2194180"/>
              <a:chOff x="5428488" y="2701036"/>
              <a:chExt cx="475488" cy="2925573"/>
            </a:xfrm>
          </p:grpSpPr>
          <p:sp>
            <p:nvSpPr>
              <p:cNvPr id="36" name="Rounded Rectangle 10">
                <a:extLst>
                  <a:ext uri="{FF2B5EF4-FFF2-40B4-BE49-F238E27FC236}">
                    <a16:creationId xmlns:a16="http://schemas.microsoft.com/office/drawing/2014/main" id="{1B65FBB0-A221-8C04-141B-2B25A798DB33}"/>
                  </a:ext>
                </a:extLst>
              </p:cNvPr>
              <p:cNvSpPr/>
              <p:nvPr/>
            </p:nvSpPr>
            <p:spPr>
              <a:xfrm>
                <a:off x="5547360" y="3144716"/>
                <a:ext cx="237744" cy="2481893"/>
              </a:xfrm>
              <a:custGeom>
                <a:avLst/>
                <a:gdLst/>
                <a:ahLst/>
                <a:cxnLst/>
                <a:rect l="0" t="0" r="0" b="0"/>
                <a:pathLst>
                  <a:path w="237744" h="2481893">
                    <a:moveTo>
                      <a:pt x="0" y="64838"/>
                    </a:moveTo>
                    <a:lnTo>
                      <a:pt x="237744" y="64838"/>
                    </a:lnTo>
                    <a:lnTo>
                      <a:pt x="237744" y="2481893"/>
                    </a:lnTo>
                    <a:lnTo>
                      <a:pt x="0" y="2481893"/>
                    </a:lnTo>
                    <a:close/>
                    <a:moveTo>
                      <a:pt x="0" y="0"/>
                    </a:moveTo>
                    <a:cubicBezTo>
                      <a:pt x="34968" y="20228"/>
                      <a:pt x="75568" y="31806"/>
                      <a:pt x="118872" y="31806"/>
                    </a:cubicBezTo>
                    <a:cubicBezTo>
                      <a:pt x="162175" y="31806"/>
                      <a:pt x="202775" y="20228"/>
                      <a:pt x="237744" y="0"/>
                    </a:cubicBezTo>
                    <a:lnTo>
                      <a:pt x="237744" y="64827"/>
                    </a:lnTo>
                    <a:lnTo>
                      <a:pt x="0" y="64827"/>
                    </a:lnTo>
                    <a:close/>
                  </a:path>
                </a:pathLst>
              </a:custGeom>
              <a:solidFill>
                <a:srgbClr val="E7E1FF"/>
              </a:solidFill>
              <a:ln>
                <a:noFill/>
              </a:ln>
            </p:spPr>
            <p:txBody>
              <a:bodyPr rtlCol="0" anchor="ctr"/>
              <a:lstStyle/>
              <a:p>
                <a:pPr algn="ctr"/>
                <a:endParaRPr sz="1050">
                  <a:latin typeface="DM Sans" pitchFamily="2" charset="77"/>
                </a:endParaRPr>
              </a:p>
            </p:txBody>
          </p:sp>
          <p:sp>
            <p:nvSpPr>
              <p:cNvPr id="37" name="Rounded Rectangle 11">
                <a:extLst>
                  <a:ext uri="{FF2B5EF4-FFF2-40B4-BE49-F238E27FC236}">
                    <a16:creationId xmlns:a16="http://schemas.microsoft.com/office/drawing/2014/main" id="{D5A26697-F911-588B-75FF-849116ADB737}"/>
                  </a:ext>
                </a:extLst>
              </p:cNvPr>
              <p:cNvSpPr/>
              <p:nvPr/>
            </p:nvSpPr>
            <p:spPr>
              <a:xfrm>
                <a:off x="5428488" y="2701036"/>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solidFill>
                <a:srgbClr val="E7E1FF"/>
              </a:solidFill>
              <a:ln>
                <a:noFill/>
              </a:ln>
            </p:spPr>
            <p:txBody>
              <a:bodyPr rtlCol="0" anchor="ctr"/>
              <a:lstStyle/>
              <a:p>
                <a:pPr algn="ctr"/>
                <a:endParaRPr sz="1050">
                  <a:latin typeface="DM Sans" pitchFamily="2" charset="77"/>
                </a:endParaRPr>
              </a:p>
            </p:txBody>
          </p:sp>
          <p:sp>
            <p:nvSpPr>
              <p:cNvPr id="38" name="Rounded Rectangle 12">
                <a:extLst>
                  <a:ext uri="{FF2B5EF4-FFF2-40B4-BE49-F238E27FC236}">
                    <a16:creationId xmlns:a16="http://schemas.microsoft.com/office/drawing/2014/main" id="{DBB1CEE3-EDEB-2C16-4981-86095226172B}"/>
                  </a:ext>
                </a:extLst>
              </p:cNvPr>
              <p:cNvSpPr/>
              <p:nvPr/>
            </p:nvSpPr>
            <p:spPr>
              <a:xfrm>
                <a:off x="5547360" y="3143504"/>
                <a:ext cx="237744" cy="2483104"/>
              </a:xfrm>
              <a:custGeom>
                <a:avLst/>
                <a:gdLst/>
                <a:ahLst/>
                <a:cxnLst/>
                <a:rect l="0" t="0" r="0" b="0"/>
                <a:pathLst>
                  <a:path w="237744" h="2483104">
                    <a:moveTo>
                      <a:pt x="0" y="0"/>
                    </a:moveTo>
                    <a:lnTo>
                      <a:pt x="0" y="2483104"/>
                    </a:lnTo>
                    <a:moveTo>
                      <a:pt x="237744" y="0"/>
                    </a:moveTo>
                    <a:lnTo>
                      <a:pt x="237744" y="2483104"/>
                    </a:lnTo>
                  </a:path>
                </a:pathLst>
              </a:custGeom>
              <a:noFill/>
              <a:ln w="9906">
                <a:solidFill>
                  <a:srgbClr val="FFFFFF"/>
                </a:solidFill>
              </a:ln>
            </p:spPr>
            <p:txBody>
              <a:bodyPr rtlCol="0" anchor="ctr"/>
              <a:lstStyle/>
              <a:p>
                <a:pPr algn="ctr"/>
                <a:endParaRPr sz="1050">
                  <a:latin typeface="DM Sans" pitchFamily="2" charset="77"/>
                </a:endParaRPr>
              </a:p>
            </p:txBody>
          </p:sp>
          <p:sp>
            <p:nvSpPr>
              <p:cNvPr id="39" name="Rounded Rectangle 13">
                <a:extLst>
                  <a:ext uri="{FF2B5EF4-FFF2-40B4-BE49-F238E27FC236}">
                    <a16:creationId xmlns:a16="http://schemas.microsoft.com/office/drawing/2014/main" id="{1391E081-4E66-009B-A631-0EA7A64D345C}"/>
                  </a:ext>
                </a:extLst>
              </p:cNvPr>
              <p:cNvSpPr/>
              <p:nvPr/>
            </p:nvSpPr>
            <p:spPr>
              <a:xfrm>
                <a:off x="5428488" y="2701036"/>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noFill/>
              <a:ln w="9906">
                <a:solidFill>
                  <a:srgbClr val="FFFFFF"/>
                </a:solidFill>
              </a:ln>
            </p:spPr>
            <p:txBody>
              <a:bodyPr rtlCol="0" anchor="ctr"/>
              <a:lstStyle/>
              <a:p>
                <a:pPr algn="ctr"/>
                <a:endParaRPr sz="1050">
                  <a:latin typeface="DM Sans" pitchFamily="2" charset="77"/>
                </a:endParaRPr>
              </a:p>
            </p:txBody>
          </p:sp>
        </p:grpSp>
        <p:grpSp>
          <p:nvGrpSpPr>
            <p:cNvPr id="40" name="Group 39">
              <a:extLst>
                <a:ext uri="{FF2B5EF4-FFF2-40B4-BE49-F238E27FC236}">
                  <a16:creationId xmlns:a16="http://schemas.microsoft.com/office/drawing/2014/main" id="{C8F77D1C-C6C4-CB7B-8F09-257C5202E92B}"/>
                </a:ext>
              </a:extLst>
            </p:cNvPr>
            <p:cNvGrpSpPr/>
            <p:nvPr/>
          </p:nvGrpSpPr>
          <p:grpSpPr>
            <a:xfrm>
              <a:off x="7290860" y="2501023"/>
              <a:ext cx="356616" cy="2555748"/>
              <a:chOff x="4953000" y="2218944"/>
              <a:chExt cx="475488" cy="3407664"/>
            </a:xfrm>
          </p:grpSpPr>
          <p:sp>
            <p:nvSpPr>
              <p:cNvPr id="41" name="Rounded Rectangle 15">
                <a:extLst>
                  <a:ext uri="{FF2B5EF4-FFF2-40B4-BE49-F238E27FC236}">
                    <a16:creationId xmlns:a16="http://schemas.microsoft.com/office/drawing/2014/main" id="{F9E18B6E-1564-A818-8C62-47675804732A}"/>
                  </a:ext>
                </a:extLst>
              </p:cNvPr>
              <p:cNvSpPr/>
              <p:nvPr/>
            </p:nvSpPr>
            <p:spPr>
              <a:xfrm>
                <a:off x="5071872" y="2663656"/>
                <a:ext cx="237744" cy="2962951"/>
              </a:xfrm>
              <a:custGeom>
                <a:avLst/>
                <a:gdLst/>
                <a:ahLst/>
                <a:cxnLst/>
                <a:rect l="0" t="0" r="0" b="0"/>
                <a:pathLst>
                  <a:path w="237744" h="2962951">
                    <a:moveTo>
                      <a:pt x="0" y="103419"/>
                    </a:moveTo>
                    <a:lnTo>
                      <a:pt x="237744" y="103419"/>
                    </a:lnTo>
                    <a:lnTo>
                      <a:pt x="237744" y="2962951"/>
                    </a:lnTo>
                    <a:lnTo>
                      <a:pt x="0" y="2962951"/>
                    </a:lnTo>
                    <a:close/>
                    <a:moveTo>
                      <a:pt x="118872" y="30775"/>
                    </a:moveTo>
                    <a:cubicBezTo>
                      <a:pt x="161434" y="30775"/>
                      <a:pt x="201385" y="19590"/>
                      <a:pt x="235945" y="0"/>
                    </a:cubicBezTo>
                    <a:lnTo>
                      <a:pt x="237744" y="0"/>
                    </a:lnTo>
                    <a:lnTo>
                      <a:pt x="237744" y="103419"/>
                    </a:lnTo>
                    <a:lnTo>
                      <a:pt x="0" y="103419"/>
                    </a:lnTo>
                    <a:lnTo>
                      <a:pt x="0" y="0"/>
                    </a:lnTo>
                    <a:lnTo>
                      <a:pt x="1798" y="0"/>
                    </a:lnTo>
                    <a:cubicBezTo>
                      <a:pt x="36358" y="19590"/>
                      <a:pt x="76309" y="30775"/>
                      <a:pt x="118872" y="30775"/>
                    </a:cubicBezTo>
                    <a:close/>
                  </a:path>
                </a:pathLst>
              </a:custGeom>
              <a:solidFill>
                <a:srgbClr val="D1F4FF"/>
              </a:solidFill>
              <a:ln>
                <a:noFill/>
              </a:ln>
            </p:spPr>
            <p:txBody>
              <a:bodyPr rtlCol="0" anchor="ctr"/>
              <a:lstStyle/>
              <a:p>
                <a:pPr algn="ctr"/>
                <a:endParaRPr sz="1050">
                  <a:latin typeface="DM Sans" pitchFamily="2" charset="77"/>
                </a:endParaRPr>
              </a:p>
            </p:txBody>
          </p:sp>
          <p:sp>
            <p:nvSpPr>
              <p:cNvPr id="42" name="Rounded Rectangle 16">
                <a:extLst>
                  <a:ext uri="{FF2B5EF4-FFF2-40B4-BE49-F238E27FC236}">
                    <a16:creationId xmlns:a16="http://schemas.microsoft.com/office/drawing/2014/main" id="{40C72421-8716-89FA-2742-CD423DADF08A}"/>
                  </a:ext>
                </a:extLst>
              </p:cNvPr>
              <p:cNvSpPr/>
              <p:nvPr/>
            </p:nvSpPr>
            <p:spPr>
              <a:xfrm>
                <a:off x="4953000" y="2218944"/>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solidFill>
                <a:srgbClr val="D1F4FF"/>
              </a:solidFill>
              <a:ln>
                <a:noFill/>
              </a:ln>
            </p:spPr>
            <p:txBody>
              <a:bodyPr rtlCol="0" anchor="ctr"/>
              <a:lstStyle/>
              <a:p>
                <a:pPr algn="ctr"/>
                <a:endParaRPr sz="1050">
                  <a:latin typeface="DM Sans" pitchFamily="2" charset="77"/>
                </a:endParaRPr>
              </a:p>
            </p:txBody>
          </p:sp>
          <p:sp>
            <p:nvSpPr>
              <p:cNvPr id="43" name="Rounded Rectangle 17">
                <a:extLst>
                  <a:ext uri="{FF2B5EF4-FFF2-40B4-BE49-F238E27FC236}">
                    <a16:creationId xmlns:a16="http://schemas.microsoft.com/office/drawing/2014/main" id="{C2CC5025-DA3C-2683-752A-1D9054AC8E7A}"/>
                  </a:ext>
                </a:extLst>
              </p:cNvPr>
              <p:cNvSpPr/>
              <p:nvPr/>
            </p:nvSpPr>
            <p:spPr>
              <a:xfrm>
                <a:off x="5071872" y="2663653"/>
                <a:ext cx="237744" cy="2962955"/>
              </a:xfrm>
              <a:custGeom>
                <a:avLst/>
                <a:gdLst/>
                <a:ahLst/>
                <a:cxnLst/>
                <a:rect l="0" t="0" r="0" b="0"/>
                <a:pathLst>
                  <a:path w="237744" h="2962955">
                    <a:moveTo>
                      <a:pt x="237744" y="0"/>
                    </a:moveTo>
                    <a:lnTo>
                      <a:pt x="237744" y="2962955"/>
                    </a:lnTo>
                    <a:moveTo>
                      <a:pt x="0" y="0"/>
                    </a:moveTo>
                    <a:lnTo>
                      <a:pt x="0" y="2962955"/>
                    </a:lnTo>
                  </a:path>
                </a:pathLst>
              </a:custGeom>
              <a:noFill/>
              <a:ln w="9906">
                <a:solidFill>
                  <a:srgbClr val="FFFFFF"/>
                </a:solidFill>
              </a:ln>
            </p:spPr>
            <p:txBody>
              <a:bodyPr rtlCol="0" anchor="ctr"/>
              <a:lstStyle/>
              <a:p>
                <a:pPr algn="ctr"/>
                <a:endParaRPr sz="1050">
                  <a:latin typeface="DM Sans" pitchFamily="2" charset="77"/>
                </a:endParaRPr>
              </a:p>
            </p:txBody>
          </p:sp>
          <p:sp>
            <p:nvSpPr>
              <p:cNvPr id="44" name="Rounded Rectangle 18">
                <a:extLst>
                  <a:ext uri="{FF2B5EF4-FFF2-40B4-BE49-F238E27FC236}">
                    <a16:creationId xmlns:a16="http://schemas.microsoft.com/office/drawing/2014/main" id="{352B113E-D149-826B-78A6-41A712229938}"/>
                  </a:ext>
                </a:extLst>
              </p:cNvPr>
              <p:cNvSpPr/>
              <p:nvPr/>
            </p:nvSpPr>
            <p:spPr>
              <a:xfrm>
                <a:off x="4953000" y="2218944"/>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noFill/>
              <a:ln w="9906">
                <a:solidFill>
                  <a:srgbClr val="FFFFFF"/>
                </a:solidFill>
              </a:ln>
            </p:spPr>
            <p:txBody>
              <a:bodyPr rtlCol="0" anchor="ctr"/>
              <a:lstStyle/>
              <a:p>
                <a:pPr algn="ctr"/>
                <a:endParaRPr sz="1050">
                  <a:latin typeface="DM Sans" pitchFamily="2" charset="77"/>
                </a:endParaRPr>
              </a:p>
            </p:txBody>
          </p:sp>
        </p:grpSp>
        <p:grpSp>
          <p:nvGrpSpPr>
            <p:cNvPr id="45" name="Group 44">
              <a:extLst>
                <a:ext uri="{FF2B5EF4-FFF2-40B4-BE49-F238E27FC236}">
                  <a16:creationId xmlns:a16="http://schemas.microsoft.com/office/drawing/2014/main" id="{A048150D-8FCF-F89F-8C75-58D2CC55D336}"/>
                </a:ext>
              </a:extLst>
            </p:cNvPr>
            <p:cNvGrpSpPr/>
            <p:nvPr/>
          </p:nvGrpSpPr>
          <p:grpSpPr>
            <a:xfrm>
              <a:off x="6934244" y="2114689"/>
              <a:ext cx="356616" cy="2942081"/>
              <a:chOff x="4477512" y="1703832"/>
              <a:chExt cx="475488" cy="3922775"/>
            </a:xfrm>
          </p:grpSpPr>
          <p:sp>
            <p:nvSpPr>
              <p:cNvPr id="46" name="Rounded Rectangle 20">
                <a:extLst>
                  <a:ext uri="{FF2B5EF4-FFF2-40B4-BE49-F238E27FC236}">
                    <a16:creationId xmlns:a16="http://schemas.microsoft.com/office/drawing/2014/main" id="{9F8004E8-2BDA-666C-446D-CBA1ACB354C3}"/>
                  </a:ext>
                </a:extLst>
              </p:cNvPr>
              <p:cNvSpPr/>
              <p:nvPr/>
            </p:nvSpPr>
            <p:spPr>
              <a:xfrm>
                <a:off x="4596384" y="2147512"/>
                <a:ext cx="237744" cy="3479092"/>
              </a:xfrm>
              <a:custGeom>
                <a:avLst/>
                <a:gdLst/>
                <a:ahLst/>
                <a:cxnLst/>
                <a:rect l="0" t="0" r="0" b="0"/>
                <a:pathLst>
                  <a:path w="237744" h="3479092">
                    <a:moveTo>
                      <a:pt x="0" y="71431"/>
                    </a:moveTo>
                    <a:lnTo>
                      <a:pt x="237744" y="71431"/>
                    </a:lnTo>
                    <a:lnTo>
                      <a:pt x="237744" y="3479092"/>
                    </a:lnTo>
                    <a:lnTo>
                      <a:pt x="0" y="3479092"/>
                    </a:lnTo>
                    <a:close/>
                    <a:moveTo>
                      <a:pt x="0" y="0"/>
                    </a:moveTo>
                    <a:cubicBezTo>
                      <a:pt x="34968" y="20228"/>
                      <a:pt x="75568" y="31806"/>
                      <a:pt x="118872" y="31806"/>
                    </a:cubicBezTo>
                    <a:cubicBezTo>
                      <a:pt x="162175" y="31806"/>
                      <a:pt x="202775" y="20228"/>
                      <a:pt x="237744" y="0"/>
                    </a:cubicBezTo>
                    <a:lnTo>
                      <a:pt x="237744" y="71431"/>
                    </a:lnTo>
                    <a:lnTo>
                      <a:pt x="0" y="71431"/>
                    </a:lnTo>
                    <a:close/>
                  </a:path>
                </a:pathLst>
              </a:custGeom>
              <a:solidFill>
                <a:srgbClr val="FFE4CB"/>
              </a:solidFill>
              <a:ln>
                <a:noFill/>
              </a:ln>
            </p:spPr>
            <p:txBody>
              <a:bodyPr rtlCol="0" anchor="ctr"/>
              <a:lstStyle/>
              <a:p>
                <a:pPr algn="ctr"/>
                <a:endParaRPr sz="1050">
                  <a:latin typeface="DM Sans" pitchFamily="2" charset="77"/>
                </a:endParaRPr>
              </a:p>
            </p:txBody>
          </p:sp>
          <p:sp>
            <p:nvSpPr>
              <p:cNvPr id="47" name="Rounded Rectangle 21">
                <a:extLst>
                  <a:ext uri="{FF2B5EF4-FFF2-40B4-BE49-F238E27FC236}">
                    <a16:creationId xmlns:a16="http://schemas.microsoft.com/office/drawing/2014/main" id="{936766CA-46B6-4492-A93D-6DBA56A00DBB}"/>
                  </a:ext>
                </a:extLst>
              </p:cNvPr>
              <p:cNvSpPr/>
              <p:nvPr/>
            </p:nvSpPr>
            <p:spPr>
              <a:xfrm>
                <a:off x="4477512" y="1703832"/>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solidFill>
                <a:srgbClr val="FFE4CB"/>
              </a:solidFill>
              <a:ln>
                <a:noFill/>
              </a:ln>
            </p:spPr>
            <p:txBody>
              <a:bodyPr rtlCol="0" anchor="ctr"/>
              <a:lstStyle/>
              <a:p>
                <a:pPr algn="ctr"/>
                <a:endParaRPr sz="1050">
                  <a:latin typeface="DM Sans" pitchFamily="2" charset="77"/>
                </a:endParaRPr>
              </a:p>
            </p:txBody>
          </p:sp>
          <p:sp>
            <p:nvSpPr>
              <p:cNvPr id="48" name="Rounded Rectangle 22">
                <a:extLst>
                  <a:ext uri="{FF2B5EF4-FFF2-40B4-BE49-F238E27FC236}">
                    <a16:creationId xmlns:a16="http://schemas.microsoft.com/office/drawing/2014/main" id="{0E20B22D-14F6-A987-4C70-EAAB299F9A80}"/>
                  </a:ext>
                </a:extLst>
              </p:cNvPr>
              <p:cNvSpPr/>
              <p:nvPr/>
            </p:nvSpPr>
            <p:spPr>
              <a:xfrm>
                <a:off x="4596384" y="2146225"/>
                <a:ext cx="237744" cy="3480382"/>
              </a:xfrm>
              <a:custGeom>
                <a:avLst/>
                <a:gdLst/>
                <a:ahLst/>
                <a:cxnLst/>
                <a:rect l="0" t="0" r="0" b="0"/>
                <a:pathLst>
                  <a:path w="237744" h="3480382">
                    <a:moveTo>
                      <a:pt x="237744" y="3480382"/>
                    </a:moveTo>
                    <a:lnTo>
                      <a:pt x="237744" y="0"/>
                    </a:lnTo>
                    <a:moveTo>
                      <a:pt x="0" y="0"/>
                    </a:moveTo>
                    <a:lnTo>
                      <a:pt x="0" y="3480382"/>
                    </a:lnTo>
                  </a:path>
                </a:pathLst>
              </a:custGeom>
              <a:noFill/>
              <a:ln w="9906">
                <a:solidFill>
                  <a:srgbClr val="FFFFFF"/>
                </a:solidFill>
              </a:ln>
            </p:spPr>
            <p:txBody>
              <a:bodyPr rtlCol="0" anchor="ctr"/>
              <a:lstStyle/>
              <a:p>
                <a:pPr algn="ctr"/>
                <a:endParaRPr sz="1050">
                  <a:latin typeface="DM Sans" pitchFamily="2" charset="77"/>
                </a:endParaRPr>
              </a:p>
            </p:txBody>
          </p:sp>
          <p:sp>
            <p:nvSpPr>
              <p:cNvPr id="49" name="Rounded Rectangle 23">
                <a:extLst>
                  <a:ext uri="{FF2B5EF4-FFF2-40B4-BE49-F238E27FC236}">
                    <a16:creationId xmlns:a16="http://schemas.microsoft.com/office/drawing/2014/main" id="{D02F75E8-821E-CE46-363F-6A1FA49AF632}"/>
                  </a:ext>
                </a:extLst>
              </p:cNvPr>
              <p:cNvSpPr/>
              <p:nvPr/>
            </p:nvSpPr>
            <p:spPr>
              <a:xfrm>
                <a:off x="4477512" y="1703832"/>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noFill/>
              <a:ln w="9906">
                <a:solidFill>
                  <a:srgbClr val="FFFFFF"/>
                </a:solidFill>
              </a:ln>
            </p:spPr>
            <p:txBody>
              <a:bodyPr rtlCol="0" anchor="ctr"/>
              <a:lstStyle/>
              <a:p>
                <a:pPr algn="ctr"/>
                <a:endParaRPr sz="1050">
                  <a:latin typeface="DM Sans" pitchFamily="2" charset="77"/>
                </a:endParaRPr>
              </a:p>
            </p:txBody>
          </p:sp>
        </p:grpSp>
        <p:grpSp>
          <p:nvGrpSpPr>
            <p:cNvPr id="50" name="Group 49">
              <a:extLst>
                <a:ext uri="{FF2B5EF4-FFF2-40B4-BE49-F238E27FC236}">
                  <a16:creationId xmlns:a16="http://schemas.microsoft.com/office/drawing/2014/main" id="{90E574BF-4E5F-6D65-CE94-5012BC604119}"/>
                </a:ext>
              </a:extLst>
            </p:cNvPr>
            <p:cNvGrpSpPr/>
            <p:nvPr/>
          </p:nvGrpSpPr>
          <p:grpSpPr>
            <a:xfrm>
              <a:off x="6577628" y="2624848"/>
              <a:ext cx="356616" cy="2431922"/>
              <a:chOff x="4002024" y="2384044"/>
              <a:chExt cx="475488" cy="3242563"/>
            </a:xfrm>
          </p:grpSpPr>
          <p:sp>
            <p:nvSpPr>
              <p:cNvPr id="51" name="Rounded Rectangle 25">
                <a:extLst>
                  <a:ext uri="{FF2B5EF4-FFF2-40B4-BE49-F238E27FC236}">
                    <a16:creationId xmlns:a16="http://schemas.microsoft.com/office/drawing/2014/main" id="{721C7155-15F3-D520-F4CF-87BA1521F3DD}"/>
                  </a:ext>
                </a:extLst>
              </p:cNvPr>
              <p:cNvSpPr/>
              <p:nvPr/>
            </p:nvSpPr>
            <p:spPr>
              <a:xfrm>
                <a:off x="4120896" y="2829427"/>
                <a:ext cx="237744" cy="2797180"/>
              </a:xfrm>
              <a:custGeom>
                <a:avLst/>
                <a:gdLst/>
                <a:ahLst/>
                <a:cxnLst/>
                <a:rect l="0" t="0" r="0" b="0"/>
                <a:pathLst>
                  <a:path w="237744" h="2797180">
                    <a:moveTo>
                      <a:pt x="0" y="102748"/>
                    </a:moveTo>
                    <a:lnTo>
                      <a:pt x="237744" y="102748"/>
                    </a:lnTo>
                    <a:lnTo>
                      <a:pt x="237744" y="2797180"/>
                    </a:lnTo>
                    <a:lnTo>
                      <a:pt x="0" y="2797180"/>
                    </a:lnTo>
                    <a:close/>
                    <a:moveTo>
                      <a:pt x="118872" y="30104"/>
                    </a:moveTo>
                    <a:cubicBezTo>
                      <a:pt x="160946" y="30104"/>
                      <a:pt x="200469" y="19175"/>
                      <a:pt x="234753" y="0"/>
                    </a:cubicBezTo>
                    <a:lnTo>
                      <a:pt x="237744" y="0"/>
                    </a:lnTo>
                    <a:lnTo>
                      <a:pt x="237744" y="102748"/>
                    </a:lnTo>
                    <a:lnTo>
                      <a:pt x="0" y="102748"/>
                    </a:lnTo>
                    <a:lnTo>
                      <a:pt x="0" y="0"/>
                    </a:lnTo>
                    <a:lnTo>
                      <a:pt x="2990" y="0"/>
                    </a:lnTo>
                    <a:cubicBezTo>
                      <a:pt x="37274" y="19175"/>
                      <a:pt x="76797" y="30104"/>
                      <a:pt x="118872" y="30104"/>
                    </a:cubicBezTo>
                    <a:close/>
                  </a:path>
                </a:pathLst>
              </a:custGeom>
              <a:solidFill>
                <a:srgbClr val="E9FFB9"/>
              </a:solidFill>
              <a:ln>
                <a:noFill/>
              </a:ln>
            </p:spPr>
            <p:txBody>
              <a:bodyPr rtlCol="0" anchor="ctr"/>
              <a:lstStyle/>
              <a:p>
                <a:pPr algn="ctr"/>
                <a:endParaRPr sz="1050">
                  <a:latin typeface="DM Sans" pitchFamily="2" charset="77"/>
                </a:endParaRPr>
              </a:p>
            </p:txBody>
          </p:sp>
          <p:sp>
            <p:nvSpPr>
              <p:cNvPr id="52" name="Rounded Rectangle 26">
                <a:extLst>
                  <a:ext uri="{FF2B5EF4-FFF2-40B4-BE49-F238E27FC236}">
                    <a16:creationId xmlns:a16="http://schemas.microsoft.com/office/drawing/2014/main" id="{266F853E-9965-7CCC-5757-B3285142266F}"/>
                  </a:ext>
                </a:extLst>
              </p:cNvPr>
              <p:cNvSpPr/>
              <p:nvPr/>
            </p:nvSpPr>
            <p:spPr>
              <a:xfrm>
                <a:off x="4002024" y="2384044"/>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solidFill>
                <a:srgbClr val="E9FFB9"/>
              </a:solidFill>
              <a:ln>
                <a:noFill/>
              </a:ln>
            </p:spPr>
            <p:txBody>
              <a:bodyPr rtlCol="0" anchor="ctr"/>
              <a:lstStyle/>
              <a:p>
                <a:pPr algn="ctr"/>
                <a:endParaRPr sz="1050">
                  <a:latin typeface="DM Sans" pitchFamily="2" charset="77"/>
                </a:endParaRPr>
              </a:p>
            </p:txBody>
          </p:sp>
          <p:sp>
            <p:nvSpPr>
              <p:cNvPr id="53" name="Rounded Rectangle 27">
                <a:extLst>
                  <a:ext uri="{FF2B5EF4-FFF2-40B4-BE49-F238E27FC236}">
                    <a16:creationId xmlns:a16="http://schemas.microsoft.com/office/drawing/2014/main" id="{FDA0B831-30E6-B870-9084-76E73968BCA3}"/>
                  </a:ext>
                </a:extLst>
              </p:cNvPr>
              <p:cNvSpPr/>
              <p:nvPr/>
            </p:nvSpPr>
            <p:spPr>
              <a:xfrm>
                <a:off x="4120896" y="2829434"/>
                <a:ext cx="237744" cy="2797173"/>
              </a:xfrm>
              <a:custGeom>
                <a:avLst/>
                <a:gdLst/>
                <a:ahLst/>
                <a:cxnLst/>
                <a:rect l="0" t="0" r="0" b="0"/>
                <a:pathLst>
                  <a:path w="237744" h="2797173">
                    <a:moveTo>
                      <a:pt x="237744" y="0"/>
                    </a:moveTo>
                    <a:lnTo>
                      <a:pt x="237744" y="2797173"/>
                    </a:lnTo>
                    <a:moveTo>
                      <a:pt x="0" y="0"/>
                    </a:moveTo>
                    <a:lnTo>
                      <a:pt x="0" y="2797173"/>
                    </a:lnTo>
                  </a:path>
                </a:pathLst>
              </a:custGeom>
              <a:noFill/>
              <a:ln w="9906">
                <a:solidFill>
                  <a:srgbClr val="FFFFFF"/>
                </a:solidFill>
              </a:ln>
            </p:spPr>
            <p:txBody>
              <a:bodyPr rtlCol="0" anchor="ctr"/>
              <a:lstStyle/>
              <a:p>
                <a:pPr algn="ctr"/>
                <a:endParaRPr sz="1050">
                  <a:latin typeface="DM Sans" pitchFamily="2" charset="77"/>
                </a:endParaRPr>
              </a:p>
            </p:txBody>
          </p:sp>
          <p:sp>
            <p:nvSpPr>
              <p:cNvPr id="54" name="Rounded Rectangle 28">
                <a:extLst>
                  <a:ext uri="{FF2B5EF4-FFF2-40B4-BE49-F238E27FC236}">
                    <a16:creationId xmlns:a16="http://schemas.microsoft.com/office/drawing/2014/main" id="{9C8F31D0-7223-A5F5-D000-8EDF0FE602ED}"/>
                  </a:ext>
                </a:extLst>
              </p:cNvPr>
              <p:cNvSpPr/>
              <p:nvPr/>
            </p:nvSpPr>
            <p:spPr>
              <a:xfrm>
                <a:off x="4002024" y="2384044"/>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noFill/>
              <a:ln w="9906">
                <a:solidFill>
                  <a:srgbClr val="FFFFFF"/>
                </a:solidFill>
              </a:ln>
            </p:spPr>
            <p:txBody>
              <a:bodyPr rtlCol="0" anchor="ctr"/>
              <a:lstStyle/>
              <a:p>
                <a:pPr algn="ctr"/>
                <a:endParaRPr sz="1050">
                  <a:latin typeface="DM Sans" pitchFamily="2" charset="77"/>
                </a:endParaRPr>
              </a:p>
            </p:txBody>
          </p:sp>
        </p:grpSp>
        <p:grpSp>
          <p:nvGrpSpPr>
            <p:cNvPr id="55" name="Group 54">
              <a:extLst>
                <a:ext uri="{FF2B5EF4-FFF2-40B4-BE49-F238E27FC236}">
                  <a16:creationId xmlns:a16="http://schemas.microsoft.com/office/drawing/2014/main" id="{78D94256-AC50-0AED-F3B4-93D5485271DF}"/>
                </a:ext>
              </a:extLst>
            </p:cNvPr>
            <p:cNvGrpSpPr/>
            <p:nvPr/>
          </p:nvGrpSpPr>
          <p:grpSpPr>
            <a:xfrm>
              <a:off x="6221012" y="1906663"/>
              <a:ext cx="356616" cy="3150107"/>
              <a:chOff x="3526536" y="1426464"/>
              <a:chExt cx="475488" cy="4200143"/>
            </a:xfrm>
          </p:grpSpPr>
          <p:sp>
            <p:nvSpPr>
              <p:cNvPr id="56" name="Rounded Rectangle 30">
                <a:extLst>
                  <a:ext uri="{FF2B5EF4-FFF2-40B4-BE49-F238E27FC236}">
                    <a16:creationId xmlns:a16="http://schemas.microsoft.com/office/drawing/2014/main" id="{41BD8927-EBC3-2C9D-DB54-2C93FF41EB88}"/>
                  </a:ext>
                </a:extLst>
              </p:cNvPr>
              <p:cNvSpPr/>
              <p:nvPr/>
            </p:nvSpPr>
            <p:spPr>
              <a:xfrm>
                <a:off x="3645408" y="1870144"/>
                <a:ext cx="237744" cy="3756463"/>
              </a:xfrm>
              <a:custGeom>
                <a:avLst/>
                <a:gdLst/>
                <a:ahLst/>
                <a:cxnLst/>
                <a:rect l="0" t="0" r="0" b="0"/>
                <a:pathLst>
                  <a:path w="237744" h="3756463">
                    <a:moveTo>
                      <a:pt x="0" y="111055"/>
                    </a:moveTo>
                    <a:lnTo>
                      <a:pt x="237744" y="111055"/>
                    </a:lnTo>
                    <a:lnTo>
                      <a:pt x="237744" y="3756463"/>
                    </a:lnTo>
                    <a:lnTo>
                      <a:pt x="0" y="3756463"/>
                    </a:lnTo>
                    <a:close/>
                    <a:moveTo>
                      <a:pt x="118872" y="31806"/>
                    </a:moveTo>
                    <a:cubicBezTo>
                      <a:pt x="162175" y="31806"/>
                      <a:pt x="202775" y="20228"/>
                      <a:pt x="237744" y="0"/>
                    </a:cubicBezTo>
                    <a:lnTo>
                      <a:pt x="237744" y="111054"/>
                    </a:lnTo>
                    <a:lnTo>
                      <a:pt x="0" y="111054"/>
                    </a:lnTo>
                    <a:lnTo>
                      <a:pt x="0" y="0"/>
                    </a:lnTo>
                    <a:cubicBezTo>
                      <a:pt x="34968" y="20228"/>
                      <a:pt x="75568" y="31806"/>
                      <a:pt x="118872" y="31806"/>
                    </a:cubicBezTo>
                    <a:close/>
                  </a:path>
                </a:pathLst>
              </a:custGeom>
              <a:solidFill>
                <a:srgbClr val="C8FFE5"/>
              </a:solidFill>
              <a:ln>
                <a:noFill/>
              </a:ln>
            </p:spPr>
            <p:txBody>
              <a:bodyPr rtlCol="0" anchor="ctr"/>
              <a:lstStyle/>
              <a:p>
                <a:pPr algn="ctr"/>
                <a:endParaRPr sz="1050">
                  <a:latin typeface="DM Sans" pitchFamily="2" charset="77"/>
                </a:endParaRPr>
              </a:p>
            </p:txBody>
          </p:sp>
          <p:sp>
            <p:nvSpPr>
              <p:cNvPr id="57" name="Rounded Rectangle 31">
                <a:extLst>
                  <a:ext uri="{FF2B5EF4-FFF2-40B4-BE49-F238E27FC236}">
                    <a16:creationId xmlns:a16="http://schemas.microsoft.com/office/drawing/2014/main" id="{A4CA4211-CAA0-871C-17B5-EFC549619C27}"/>
                  </a:ext>
                </a:extLst>
              </p:cNvPr>
              <p:cNvSpPr/>
              <p:nvPr/>
            </p:nvSpPr>
            <p:spPr>
              <a:xfrm>
                <a:off x="3526536" y="1426464"/>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solidFill>
                <a:srgbClr val="C8FFE5"/>
              </a:solidFill>
              <a:ln>
                <a:noFill/>
              </a:ln>
            </p:spPr>
            <p:txBody>
              <a:bodyPr rtlCol="0" anchor="ctr"/>
              <a:lstStyle/>
              <a:p>
                <a:pPr algn="ctr"/>
                <a:endParaRPr sz="1050">
                  <a:latin typeface="DM Sans" pitchFamily="2" charset="77"/>
                </a:endParaRPr>
              </a:p>
            </p:txBody>
          </p:sp>
          <p:sp>
            <p:nvSpPr>
              <p:cNvPr id="58" name="Rounded Rectangle 32">
                <a:extLst>
                  <a:ext uri="{FF2B5EF4-FFF2-40B4-BE49-F238E27FC236}">
                    <a16:creationId xmlns:a16="http://schemas.microsoft.com/office/drawing/2014/main" id="{A176C5ED-5EE1-82A2-FE6F-CD26916AFEE0}"/>
                  </a:ext>
                </a:extLst>
              </p:cNvPr>
              <p:cNvSpPr/>
              <p:nvPr/>
            </p:nvSpPr>
            <p:spPr>
              <a:xfrm>
                <a:off x="3645408" y="1869772"/>
                <a:ext cx="237744" cy="3756835"/>
              </a:xfrm>
              <a:custGeom>
                <a:avLst/>
                <a:gdLst/>
                <a:ahLst/>
                <a:cxnLst/>
                <a:rect l="0" t="0" r="0" b="0"/>
                <a:pathLst>
                  <a:path w="237744" h="3756835">
                    <a:moveTo>
                      <a:pt x="237744" y="1"/>
                    </a:moveTo>
                    <a:lnTo>
                      <a:pt x="237744" y="3756835"/>
                    </a:lnTo>
                    <a:moveTo>
                      <a:pt x="0" y="0"/>
                    </a:moveTo>
                    <a:lnTo>
                      <a:pt x="0" y="3756835"/>
                    </a:lnTo>
                  </a:path>
                </a:pathLst>
              </a:custGeom>
              <a:noFill/>
              <a:ln w="9906">
                <a:solidFill>
                  <a:srgbClr val="FFFFFF"/>
                </a:solidFill>
              </a:ln>
            </p:spPr>
            <p:txBody>
              <a:bodyPr rtlCol="0" anchor="ctr"/>
              <a:lstStyle/>
              <a:p>
                <a:pPr algn="ctr"/>
                <a:endParaRPr sz="1050">
                  <a:latin typeface="DM Sans" pitchFamily="2" charset="77"/>
                </a:endParaRPr>
              </a:p>
            </p:txBody>
          </p:sp>
          <p:sp>
            <p:nvSpPr>
              <p:cNvPr id="59" name="Rounded Rectangle 33">
                <a:extLst>
                  <a:ext uri="{FF2B5EF4-FFF2-40B4-BE49-F238E27FC236}">
                    <a16:creationId xmlns:a16="http://schemas.microsoft.com/office/drawing/2014/main" id="{8CBB331F-AB31-6BBD-BE12-BA62E201BBD5}"/>
                  </a:ext>
                </a:extLst>
              </p:cNvPr>
              <p:cNvSpPr/>
              <p:nvPr/>
            </p:nvSpPr>
            <p:spPr>
              <a:xfrm>
                <a:off x="3526536" y="1426464"/>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noFill/>
              <a:ln w="9906">
                <a:solidFill>
                  <a:srgbClr val="FFFFFF"/>
                </a:solidFill>
              </a:ln>
            </p:spPr>
            <p:txBody>
              <a:bodyPr rtlCol="0" anchor="ctr"/>
              <a:lstStyle/>
              <a:p>
                <a:pPr algn="ctr"/>
                <a:endParaRPr sz="1050">
                  <a:latin typeface="DM Sans" pitchFamily="2" charset="77"/>
                </a:endParaRPr>
              </a:p>
            </p:txBody>
          </p:sp>
        </p:grpSp>
        <p:grpSp>
          <p:nvGrpSpPr>
            <p:cNvPr id="60" name="Group 59">
              <a:extLst>
                <a:ext uri="{FF2B5EF4-FFF2-40B4-BE49-F238E27FC236}">
                  <a16:creationId xmlns:a16="http://schemas.microsoft.com/office/drawing/2014/main" id="{4D1912F4-3AA3-D8E2-9572-55AB9FF05855}"/>
                </a:ext>
              </a:extLst>
            </p:cNvPr>
            <p:cNvGrpSpPr/>
            <p:nvPr/>
          </p:nvGrpSpPr>
          <p:grpSpPr>
            <a:xfrm>
              <a:off x="5864396" y="2203843"/>
              <a:ext cx="356616" cy="2852927"/>
              <a:chOff x="3051048" y="1822704"/>
              <a:chExt cx="475488" cy="3803903"/>
            </a:xfrm>
          </p:grpSpPr>
          <p:sp>
            <p:nvSpPr>
              <p:cNvPr id="61" name="Rounded Rectangle 35">
                <a:extLst>
                  <a:ext uri="{FF2B5EF4-FFF2-40B4-BE49-F238E27FC236}">
                    <a16:creationId xmlns:a16="http://schemas.microsoft.com/office/drawing/2014/main" id="{15C1EFDC-638A-5B7D-98C9-57D36374E254}"/>
                  </a:ext>
                </a:extLst>
              </p:cNvPr>
              <p:cNvSpPr/>
              <p:nvPr/>
            </p:nvSpPr>
            <p:spPr>
              <a:xfrm>
                <a:off x="3169920" y="2266384"/>
                <a:ext cx="237744" cy="3360219"/>
              </a:xfrm>
              <a:custGeom>
                <a:avLst/>
                <a:gdLst/>
                <a:ahLst/>
                <a:cxnLst/>
                <a:rect l="0" t="0" r="0" b="0"/>
                <a:pathLst>
                  <a:path w="237744" h="3360219">
                    <a:moveTo>
                      <a:pt x="0" y="111055"/>
                    </a:moveTo>
                    <a:lnTo>
                      <a:pt x="237744" y="111055"/>
                    </a:lnTo>
                    <a:lnTo>
                      <a:pt x="237744" y="3360219"/>
                    </a:lnTo>
                    <a:lnTo>
                      <a:pt x="0" y="3360219"/>
                    </a:lnTo>
                    <a:close/>
                    <a:moveTo>
                      <a:pt x="0" y="0"/>
                    </a:moveTo>
                    <a:cubicBezTo>
                      <a:pt x="34968" y="20228"/>
                      <a:pt x="75568" y="31806"/>
                      <a:pt x="118872" y="31806"/>
                    </a:cubicBezTo>
                    <a:cubicBezTo>
                      <a:pt x="162175" y="31806"/>
                      <a:pt x="202775" y="20228"/>
                      <a:pt x="237744" y="0"/>
                    </a:cubicBezTo>
                    <a:lnTo>
                      <a:pt x="237744" y="111055"/>
                    </a:lnTo>
                    <a:lnTo>
                      <a:pt x="0" y="111055"/>
                    </a:lnTo>
                    <a:close/>
                  </a:path>
                </a:pathLst>
              </a:custGeom>
              <a:solidFill>
                <a:srgbClr val="DCE9FF"/>
              </a:solidFill>
              <a:ln>
                <a:noFill/>
              </a:ln>
            </p:spPr>
            <p:txBody>
              <a:bodyPr rtlCol="0" anchor="ctr"/>
              <a:lstStyle/>
              <a:p>
                <a:pPr algn="ctr"/>
                <a:endParaRPr sz="1050">
                  <a:latin typeface="DM Sans" pitchFamily="2" charset="77"/>
                </a:endParaRPr>
              </a:p>
            </p:txBody>
          </p:sp>
          <p:sp>
            <p:nvSpPr>
              <p:cNvPr id="62" name="Rounded Rectangle 36">
                <a:extLst>
                  <a:ext uri="{FF2B5EF4-FFF2-40B4-BE49-F238E27FC236}">
                    <a16:creationId xmlns:a16="http://schemas.microsoft.com/office/drawing/2014/main" id="{186F6B1C-E248-D214-ECCB-CC521D7F906C}"/>
                  </a:ext>
                </a:extLst>
              </p:cNvPr>
              <p:cNvSpPr/>
              <p:nvPr/>
            </p:nvSpPr>
            <p:spPr>
              <a:xfrm>
                <a:off x="3051048" y="1822704"/>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solidFill>
                <a:srgbClr val="DCE9FF"/>
              </a:solidFill>
              <a:ln>
                <a:noFill/>
              </a:ln>
            </p:spPr>
            <p:txBody>
              <a:bodyPr rtlCol="0" anchor="ctr"/>
              <a:lstStyle/>
              <a:p>
                <a:pPr algn="ctr"/>
                <a:endParaRPr sz="1050">
                  <a:latin typeface="DM Sans" pitchFamily="2" charset="77"/>
                </a:endParaRPr>
              </a:p>
            </p:txBody>
          </p:sp>
          <p:sp>
            <p:nvSpPr>
              <p:cNvPr id="63" name="Rounded Rectangle 37">
                <a:extLst>
                  <a:ext uri="{FF2B5EF4-FFF2-40B4-BE49-F238E27FC236}">
                    <a16:creationId xmlns:a16="http://schemas.microsoft.com/office/drawing/2014/main" id="{84E14BBB-8FCA-0102-04E9-8278093AD40B}"/>
                  </a:ext>
                </a:extLst>
              </p:cNvPr>
              <p:cNvSpPr/>
              <p:nvPr/>
            </p:nvSpPr>
            <p:spPr>
              <a:xfrm>
                <a:off x="3169920" y="2265171"/>
                <a:ext cx="237744" cy="3361436"/>
              </a:xfrm>
              <a:custGeom>
                <a:avLst/>
                <a:gdLst/>
                <a:ahLst/>
                <a:cxnLst/>
                <a:rect l="0" t="0" r="0" b="0"/>
                <a:pathLst>
                  <a:path w="237744" h="3361436">
                    <a:moveTo>
                      <a:pt x="237744" y="0"/>
                    </a:moveTo>
                    <a:lnTo>
                      <a:pt x="237744" y="3361436"/>
                    </a:lnTo>
                    <a:moveTo>
                      <a:pt x="0" y="3361436"/>
                    </a:moveTo>
                    <a:lnTo>
                      <a:pt x="0" y="0"/>
                    </a:lnTo>
                  </a:path>
                </a:pathLst>
              </a:custGeom>
              <a:noFill/>
              <a:ln w="9906">
                <a:solidFill>
                  <a:srgbClr val="FFFFFF"/>
                </a:solidFill>
              </a:ln>
            </p:spPr>
            <p:txBody>
              <a:bodyPr rtlCol="0" anchor="ctr"/>
              <a:lstStyle/>
              <a:p>
                <a:pPr algn="ctr"/>
                <a:endParaRPr sz="1050">
                  <a:latin typeface="DM Sans" pitchFamily="2" charset="77"/>
                </a:endParaRPr>
              </a:p>
            </p:txBody>
          </p:sp>
          <p:sp>
            <p:nvSpPr>
              <p:cNvPr id="12352" name="Rounded Rectangle 38">
                <a:extLst>
                  <a:ext uri="{FF2B5EF4-FFF2-40B4-BE49-F238E27FC236}">
                    <a16:creationId xmlns:a16="http://schemas.microsoft.com/office/drawing/2014/main" id="{900287FF-8D40-3A7E-0591-6777568ACD90}"/>
                  </a:ext>
                </a:extLst>
              </p:cNvPr>
              <p:cNvSpPr/>
              <p:nvPr/>
            </p:nvSpPr>
            <p:spPr>
              <a:xfrm>
                <a:off x="3051048" y="1822704"/>
                <a:ext cx="475488" cy="475488"/>
              </a:xfrm>
              <a:custGeom>
                <a:avLst/>
                <a:gdLst/>
                <a:ahLst/>
                <a:cxnLst/>
                <a:rect l="0" t="0" r="0" b="0"/>
                <a:pathLst>
                  <a:path w="475488" h="475488">
                    <a:moveTo>
                      <a:pt x="0" y="237744"/>
                    </a:moveTo>
                    <a:cubicBezTo>
                      <a:pt x="0" y="106441"/>
                      <a:pt x="106441" y="0"/>
                      <a:pt x="237744" y="0"/>
                    </a:cubicBezTo>
                    <a:cubicBezTo>
                      <a:pt x="369046" y="0"/>
                      <a:pt x="475488" y="106441"/>
                      <a:pt x="475488" y="237744"/>
                    </a:cubicBezTo>
                    <a:cubicBezTo>
                      <a:pt x="475488" y="369046"/>
                      <a:pt x="369046" y="475488"/>
                      <a:pt x="237744" y="475488"/>
                    </a:cubicBezTo>
                    <a:cubicBezTo>
                      <a:pt x="106441" y="475488"/>
                      <a:pt x="0" y="369046"/>
                      <a:pt x="0" y="237744"/>
                    </a:cubicBezTo>
                  </a:path>
                </a:pathLst>
              </a:custGeom>
              <a:noFill/>
              <a:ln w="9906">
                <a:solidFill>
                  <a:srgbClr val="FFFFFF"/>
                </a:solidFill>
              </a:ln>
            </p:spPr>
            <p:txBody>
              <a:bodyPr rtlCol="0" anchor="ctr"/>
              <a:lstStyle/>
              <a:p>
                <a:pPr algn="ctr"/>
                <a:endParaRPr sz="1050">
                  <a:latin typeface="DM Sans" pitchFamily="2" charset="77"/>
                </a:endParaRPr>
              </a:p>
            </p:txBody>
          </p:sp>
        </p:grpSp>
        <p:sp>
          <p:nvSpPr>
            <p:cNvPr id="12353" name="Rounded Rectangle 40">
              <a:extLst>
                <a:ext uri="{FF2B5EF4-FFF2-40B4-BE49-F238E27FC236}">
                  <a16:creationId xmlns:a16="http://schemas.microsoft.com/office/drawing/2014/main" id="{07A778D2-68CB-3C9F-9420-F13DF30633FD}"/>
                </a:ext>
              </a:extLst>
            </p:cNvPr>
            <p:cNvSpPr/>
            <p:nvPr/>
          </p:nvSpPr>
          <p:spPr>
            <a:xfrm>
              <a:off x="7825784" y="3219208"/>
              <a:ext cx="4953" cy="1837562"/>
            </a:xfrm>
            <a:custGeom>
              <a:avLst/>
              <a:gdLst/>
              <a:ahLst/>
              <a:cxnLst/>
              <a:rect l="0" t="0" r="0" b="0"/>
              <a:pathLst>
                <a:path w="6604" h="2450083">
                  <a:moveTo>
                    <a:pt x="0" y="0"/>
                  </a:moveTo>
                  <a:lnTo>
                    <a:pt x="0" y="2450083"/>
                  </a:lnTo>
                </a:path>
              </a:pathLst>
            </a:custGeom>
            <a:noFill/>
            <a:ln w="9906">
              <a:solidFill>
                <a:srgbClr val="FFFFFF"/>
              </a:solidFill>
              <a:prstDash val="dash"/>
            </a:ln>
          </p:spPr>
          <p:txBody>
            <a:bodyPr rtlCol="0" anchor="ctr"/>
            <a:lstStyle/>
            <a:p>
              <a:pPr algn="ctr"/>
              <a:endParaRPr sz="1050">
                <a:latin typeface="DM Sans" pitchFamily="2" charset="77"/>
              </a:endParaRPr>
            </a:p>
          </p:txBody>
        </p:sp>
        <p:sp>
          <p:nvSpPr>
            <p:cNvPr id="12354" name="Rounded Rectangle 41">
              <a:extLst>
                <a:ext uri="{FF2B5EF4-FFF2-40B4-BE49-F238E27FC236}">
                  <a16:creationId xmlns:a16="http://schemas.microsoft.com/office/drawing/2014/main" id="{D599E254-593B-C986-5CE2-570D105B4303}"/>
                </a:ext>
              </a:extLst>
            </p:cNvPr>
            <p:cNvSpPr/>
            <p:nvPr/>
          </p:nvSpPr>
          <p:spPr>
            <a:xfrm>
              <a:off x="7469168" y="2857639"/>
              <a:ext cx="4953" cy="2199131"/>
            </a:xfrm>
            <a:custGeom>
              <a:avLst/>
              <a:gdLst/>
              <a:ahLst/>
              <a:cxnLst/>
              <a:rect l="0" t="0" r="0" b="0"/>
              <a:pathLst>
                <a:path w="6604" h="2932175">
                  <a:moveTo>
                    <a:pt x="0" y="0"/>
                  </a:moveTo>
                  <a:lnTo>
                    <a:pt x="0" y="2932175"/>
                  </a:lnTo>
                </a:path>
              </a:pathLst>
            </a:custGeom>
            <a:noFill/>
            <a:ln w="9906">
              <a:solidFill>
                <a:srgbClr val="FFFFFF"/>
              </a:solidFill>
              <a:prstDash val="dash"/>
            </a:ln>
          </p:spPr>
          <p:txBody>
            <a:bodyPr rtlCol="0" anchor="ctr"/>
            <a:lstStyle/>
            <a:p>
              <a:pPr algn="ctr"/>
              <a:endParaRPr sz="1050">
                <a:latin typeface="DM Sans" pitchFamily="2" charset="77"/>
              </a:endParaRPr>
            </a:p>
          </p:txBody>
        </p:sp>
        <p:sp>
          <p:nvSpPr>
            <p:cNvPr id="12355" name="Rounded Rectangle 42">
              <a:extLst>
                <a:ext uri="{FF2B5EF4-FFF2-40B4-BE49-F238E27FC236}">
                  <a16:creationId xmlns:a16="http://schemas.microsoft.com/office/drawing/2014/main" id="{E068B6C4-8797-038D-8D13-3528F629F7AB}"/>
                </a:ext>
              </a:extLst>
            </p:cNvPr>
            <p:cNvSpPr/>
            <p:nvPr/>
          </p:nvSpPr>
          <p:spPr>
            <a:xfrm>
              <a:off x="7112552" y="2471111"/>
              <a:ext cx="4953" cy="2585659"/>
            </a:xfrm>
            <a:custGeom>
              <a:avLst/>
              <a:gdLst/>
              <a:ahLst/>
              <a:cxnLst/>
              <a:rect l="0" t="0" r="0" b="0"/>
              <a:pathLst>
                <a:path w="6604" h="3447545">
                  <a:moveTo>
                    <a:pt x="0" y="0"/>
                  </a:moveTo>
                  <a:lnTo>
                    <a:pt x="0" y="3447545"/>
                  </a:lnTo>
                </a:path>
              </a:pathLst>
            </a:custGeom>
            <a:noFill/>
            <a:ln w="9906">
              <a:solidFill>
                <a:srgbClr val="FFFFFF"/>
              </a:solidFill>
              <a:prstDash val="dash"/>
            </a:ln>
          </p:spPr>
          <p:txBody>
            <a:bodyPr rtlCol="0" anchor="ctr"/>
            <a:lstStyle/>
            <a:p>
              <a:pPr algn="ctr"/>
              <a:endParaRPr sz="1050">
                <a:latin typeface="DM Sans" pitchFamily="2" charset="77"/>
              </a:endParaRPr>
            </a:p>
          </p:txBody>
        </p:sp>
        <p:sp>
          <p:nvSpPr>
            <p:cNvPr id="12356" name="Rounded Rectangle 43">
              <a:extLst>
                <a:ext uri="{FF2B5EF4-FFF2-40B4-BE49-F238E27FC236}">
                  <a16:creationId xmlns:a16="http://schemas.microsoft.com/office/drawing/2014/main" id="{2E5E43CB-C425-8DF2-9B1C-812F02CF8107}"/>
                </a:ext>
              </a:extLst>
            </p:cNvPr>
            <p:cNvSpPr/>
            <p:nvPr/>
          </p:nvSpPr>
          <p:spPr>
            <a:xfrm>
              <a:off x="6755936" y="2981328"/>
              <a:ext cx="4953" cy="2075447"/>
            </a:xfrm>
            <a:custGeom>
              <a:avLst/>
              <a:gdLst/>
              <a:ahLst/>
              <a:cxnLst/>
              <a:rect l="0" t="0" r="0" b="0"/>
              <a:pathLst>
                <a:path w="6604" h="2767262">
                  <a:moveTo>
                    <a:pt x="0" y="0"/>
                  </a:moveTo>
                  <a:lnTo>
                    <a:pt x="0" y="2767262"/>
                  </a:lnTo>
                </a:path>
              </a:pathLst>
            </a:custGeom>
            <a:noFill/>
            <a:ln w="9906">
              <a:solidFill>
                <a:srgbClr val="FFFFFF"/>
              </a:solidFill>
              <a:prstDash val="dash"/>
            </a:ln>
          </p:spPr>
          <p:txBody>
            <a:bodyPr rtlCol="0" anchor="ctr"/>
            <a:lstStyle/>
            <a:p>
              <a:pPr algn="ctr"/>
              <a:endParaRPr sz="1050">
                <a:latin typeface="DM Sans" pitchFamily="2" charset="77"/>
              </a:endParaRPr>
            </a:p>
          </p:txBody>
        </p:sp>
        <p:sp>
          <p:nvSpPr>
            <p:cNvPr id="12357" name="Rounded Rectangle 44">
              <a:extLst>
                <a:ext uri="{FF2B5EF4-FFF2-40B4-BE49-F238E27FC236}">
                  <a16:creationId xmlns:a16="http://schemas.microsoft.com/office/drawing/2014/main" id="{6C4DB88B-12C4-43FB-41DF-1722BCBAF9B6}"/>
                </a:ext>
              </a:extLst>
            </p:cNvPr>
            <p:cNvSpPr/>
            <p:nvPr/>
          </p:nvSpPr>
          <p:spPr>
            <a:xfrm>
              <a:off x="6399320" y="2263279"/>
              <a:ext cx="4953" cy="2793491"/>
            </a:xfrm>
            <a:custGeom>
              <a:avLst/>
              <a:gdLst/>
              <a:ahLst/>
              <a:cxnLst/>
              <a:rect l="0" t="0" r="0" b="0"/>
              <a:pathLst>
                <a:path w="6604" h="3724655">
                  <a:moveTo>
                    <a:pt x="0" y="0"/>
                  </a:moveTo>
                  <a:lnTo>
                    <a:pt x="0" y="3724655"/>
                  </a:lnTo>
                </a:path>
              </a:pathLst>
            </a:custGeom>
            <a:noFill/>
            <a:ln w="9906">
              <a:solidFill>
                <a:srgbClr val="FFFFFF"/>
              </a:solidFill>
              <a:prstDash val="dash"/>
            </a:ln>
          </p:spPr>
          <p:txBody>
            <a:bodyPr rtlCol="0" anchor="ctr"/>
            <a:lstStyle/>
            <a:p>
              <a:pPr algn="ctr"/>
              <a:endParaRPr sz="1050">
                <a:latin typeface="DM Sans" pitchFamily="2" charset="77"/>
              </a:endParaRPr>
            </a:p>
          </p:txBody>
        </p:sp>
        <p:sp>
          <p:nvSpPr>
            <p:cNvPr id="12358" name="Rounded Rectangle 45">
              <a:extLst>
                <a:ext uri="{FF2B5EF4-FFF2-40B4-BE49-F238E27FC236}">
                  <a16:creationId xmlns:a16="http://schemas.microsoft.com/office/drawing/2014/main" id="{14F757DF-9446-4C73-54E1-91B4682CDBB8}"/>
                </a:ext>
              </a:extLst>
            </p:cNvPr>
            <p:cNvSpPr/>
            <p:nvPr/>
          </p:nvSpPr>
          <p:spPr>
            <a:xfrm>
              <a:off x="6042704" y="2560459"/>
              <a:ext cx="4953" cy="2496312"/>
            </a:xfrm>
            <a:custGeom>
              <a:avLst/>
              <a:gdLst/>
              <a:ahLst/>
              <a:cxnLst/>
              <a:rect l="0" t="0" r="0" b="0"/>
              <a:pathLst>
                <a:path w="6604" h="3328416">
                  <a:moveTo>
                    <a:pt x="0" y="0"/>
                  </a:moveTo>
                  <a:lnTo>
                    <a:pt x="0" y="3328416"/>
                  </a:lnTo>
                </a:path>
              </a:pathLst>
            </a:custGeom>
            <a:noFill/>
            <a:ln w="9906">
              <a:solidFill>
                <a:srgbClr val="FFFFFF"/>
              </a:solidFill>
              <a:prstDash val="dash"/>
            </a:ln>
          </p:spPr>
          <p:txBody>
            <a:bodyPr rtlCol="0" anchor="ctr"/>
            <a:lstStyle/>
            <a:p>
              <a:pPr algn="ctr"/>
              <a:endParaRPr sz="1050">
                <a:latin typeface="DM Sans" pitchFamily="2" charset="77"/>
              </a:endParaRPr>
            </a:p>
          </p:txBody>
        </p:sp>
        <p:sp>
          <p:nvSpPr>
            <p:cNvPr id="12359" name="Rounded Rectangle 46">
              <a:extLst>
                <a:ext uri="{FF2B5EF4-FFF2-40B4-BE49-F238E27FC236}">
                  <a16:creationId xmlns:a16="http://schemas.microsoft.com/office/drawing/2014/main" id="{83738542-48C9-CAB1-419A-56AE0730169B}"/>
                </a:ext>
              </a:extLst>
            </p:cNvPr>
            <p:cNvSpPr/>
            <p:nvPr/>
          </p:nvSpPr>
          <p:spPr>
            <a:xfrm>
              <a:off x="7723505" y="2942246"/>
              <a:ext cx="204559" cy="186731"/>
            </a:xfrm>
            <a:custGeom>
              <a:avLst/>
              <a:gdLst/>
              <a:ahLst/>
              <a:cxnLst/>
              <a:rect l="0" t="0" r="0" b="0"/>
              <a:pathLst>
                <a:path w="272745" h="248975">
                  <a:moveTo>
                    <a:pt x="118332" y="43410"/>
                  </a:moveTo>
                  <a:cubicBezTo>
                    <a:pt x="118332" y="43399"/>
                    <a:pt x="118332" y="43387"/>
                    <a:pt x="118332" y="43376"/>
                  </a:cubicBezTo>
                  <a:lnTo>
                    <a:pt x="118332" y="43410"/>
                  </a:lnTo>
                  <a:cubicBezTo>
                    <a:pt x="118326" y="46544"/>
                    <a:pt x="117045" y="49540"/>
                    <a:pt x="114784" y="51708"/>
                  </a:cubicBezTo>
                  <a:lnTo>
                    <a:pt x="84031" y="82462"/>
                  </a:lnTo>
                  <a:cubicBezTo>
                    <a:pt x="80725" y="85766"/>
                    <a:pt x="75755" y="86754"/>
                    <a:pt x="71437" y="84966"/>
                  </a:cubicBezTo>
                  <a:cubicBezTo>
                    <a:pt x="67119" y="83177"/>
                    <a:pt x="64304" y="78964"/>
                    <a:pt x="64303" y="74291"/>
                  </a:cubicBezTo>
                  <a:lnTo>
                    <a:pt x="64303" y="54933"/>
                  </a:lnTo>
                  <a:lnTo>
                    <a:pt x="57785" y="54933"/>
                  </a:lnTo>
                  <a:cubicBezTo>
                    <a:pt x="38636" y="54933"/>
                    <a:pt x="23114" y="70456"/>
                    <a:pt x="23114" y="89604"/>
                  </a:cubicBezTo>
                  <a:lnTo>
                    <a:pt x="23114" y="127245"/>
                  </a:lnTo>
                  <a:cubicBezTo>
                    <a:pt x="23114" y="133628"/>
                    <a:pt x="17939" y="138802"/>
                    <a:pt x="11557" y="138802"/>
                  </a:cubicBezTo>
                  <a:cubicBezTo>
                    <a:pt x="5174" y="138802"/>
                    <a:pt x="0" y="133628"/>
                    <a:pt x="0" y="127245"/>
                  </a:cubicBezTo>
                  <a:lnTo>
                    <a:pt x="0" y="89604"/>
                  </a:lnTo>
                  <a:cubicBezTo>
                    <a:pt x="0" y="57690"/>
                    <a:pt x="25871" y="31819"/>
                    <a:pt x="57785" y="31819"/>
                  </a:cubicBezTo>
                  <a:lnTo>
                    <a:pt x="64303" y="31819"/>
                  </a:lnTo>
                  <a:lnTo>
                    <a:pt x="64303" y="12449"/>
                  </a:lnTo>
                  <a:cubicBezTo>
                    <a:pt x="64308" y="7781"/>
                    <a:pt x="67122" y="3574"/>
                    <a:pt x="71435" y="1787"/>
                  </a:cubicBezTo>
                  <a:cubicBezTo>
                    <a:pt x="75748" y="0"/>
                    <a:pt x="80713" y="983"/>
                    <a:pt x="84019" y="4278"/>
                  </a:cubicBezTo>
                  <a:moveTo>
                    <a:pt x="84019" y="4278"/>
                  </a:moveTo>
                  <a:lnTo>
                    <a:pt x="114957" y="35193"/>
                  </a:lnTo>
                  <a:cubicBezTo>
                    <a:pt x="116358" y="36595"/>
                    <a:pt x="117373" y="38335"/>
                    <a:pt x="117904" y="40244"/>
                  </a:cubicBezTo>
                  <a:moveTo>
                    <a:pt x="146485" y="17107"/>
                  </a:moveTo>
                  <a:cubicBezTo>
                    <a:pt x="146485" y="10724"/>
                    <a:pt x="151659" y="5550"/>
                    <a:pt x="158042" y="5550"/>
                  </a:cubicBezTo>
                  <a:lnTo>
                    <a:pt x="261165" y="5550"/>
                  </a:lnTo>
                  <a:cubicBezTo>
                    <a:pt x="267547" y="5550"/>
                    <a:pt x="272722" y="10724"/>
                    <a:pt x="272722" y="17107"/>
                  </a:cubicBezTo>
                  <a:cubicBezTo>
                    <a:pt x="272722" y="23490"/>
                    <a:pt x="267547" y="28664"/>
                    <a:pt x="261165" y="28664"/>
                  </a:cubicBezTo>
                  <a:lnTo>
                    <a:pt x="158042" y="28664"/>
                  </a:lnTo>
                  <a:cubicBezTo>
                    <a:pt x="151659" y="28664"/>
                    <a:pt x="146485" y="23490"/>
                    <a:pt x="146485" y="17107"/>
                  </a:cubicBezTo>
                  <a:close/>
                  <a:moveTo>
                    <a:pt x="261165" y="60619"/>
                  </a:moveTo>
                  <a:cubicBezTo>
                    <a:pt x="267547" y="60619"/>
                    <a:pt x="272722" y="65793"/>
                    <a:pt x="272722" y="72176"/>
                  </a:cubicBezTo>
                  <a:cubicBezTo>
                    <a:pt x="272722" y="78559"/>
                    <a:pt x="267547" y="83733"/>
                    <a:pt x="261165" y="83733"/>
                  </a:cubicBezTo>
                  <a:lnTo>
                    <a:pt x="158042" y="83733"/>
                  </a:lnTo>
                  <a:cubicBezTo>
                    <a:pt x="151659" y="83733"/>
                    <a:pt x="146485" y="78559"/>
                    <a:pt x="146485" y="72176"/>
                  </a:cubicBezTo>
                  <a:cubicBezTo>
                    <a:pt x="146485" y="65793"/>
                    <a:pt x="151659" y="60619"/>
                    <a:pt x="158042" y="60619"/>
                  </a:cubicBezTo>
                  <a:close/>
                  <a:moveTo>
                    <a:pt x="146485" y="127257"/>
                  </a:moveTo>
                  <a:cubicBezTo>
                    <a:pt x="146485" y="120874"/>
                    <a:pt x="151659" y="115700"/>
                    <a:pt x="158042" y="115700"/>
                  </a:cubicBezTo>
                  <a:lnTo>
                    <a:pt x="261165" y="115700"/>
                  </a:lnTo>
                  <a:cubicBezTo>
                    <a:pt x="267547" y="115700"/>
                    <a:pt x="272722" y="120874"/>
                    <a:pt x="272722" y="127257"/>
                  </a:cubicBezTo>
                  <a:cubicBezTo>
                    <a:pt x="272722" y="133639"/>
                    <a:pt x="267547" y="138814"/>
                    <a:pt x="261165" y="138814"/>
                  </a:cubicBezTo>
                  <a:lnTo>
                    <a:pt x="158042" y="138814"/>
                  </a:lnTo>
                  <a:cubicBezTo>
                    <a:pt x="151659" y="138814"/>
                    <a:pt x="146485" y="133639"/>
                    <a:pt x="146485" y="127257"/>
                  </a:cubicBezTo>
                  <a:close/>
                  <a:moveTo>
                    <a:pt x="261188" y="170792"/>
                  </a:moveTo>
                  <a:cubicBezTo>
                    <a:pt x="267571" y="170792"/>
                    <a:pt x="272745" y="175966"/>
                    <a:pt x="272745" y="182349"/>
                  </a:cubicBezTo>
                  <a:cubicBezTo>
                    <a:pt x="272745" y="188732"/>
                    <a:pt x="267571" y="193906"/>
                    <a:pt x="261188" y="193906"/>
                  </a:cubicBezTo>
                  <a:lnTo>
                    <a:pt x="11557" y="193906"/>
                  </a:lnTo>
                  <a:cubicBezTo>
                    <a:pt x="5174" y="193906"/>
                    <a:pt x="0" y="188732"/>
                    <a:pt x="0" y="182349"/>
                  </a:cubicBezTo>
                  <a:cubicBezTo>
                    <a:pt x="0" y="175966"/>
                    <a:pt x="5174" y="170792"/>
                    <a:pt x="11557" y="170792"/>
                  </a:cubicBezTo>
                  <a:close/>
                  <a:moveTo>
                    <a:pt x="0" y="237418"/>
                  </a:moveTo>
                  <a:cubicBezTo>
                    <a:pt x="0" y="231035"/>
                    <a:pt x="5174" y="225861"/>
                    <a:pt x="11557" y="225861"/>
                  </a:cubicBezTo>
                  <a:lnTo>
                    <a:pt x="261188" y="225861"/>
                  </a:lnTo>
                  <a:cubicBezTo>
                    <a:pt x="267571" y="225861"/>
                    <a:pt x="272745" y="231035"/>
                    <a:pt x="272745" y="237418"/>
                  </a:cubicBezTo>
                  <a:cubicBezTo>
                    <a:pt x="272745" y="243801"/>
                    <a:pt x="267571" y="248975"/>
                    <a:pt x="261188" y="248975"/>
                  </a:cubicBezTo>
                  <a:lnTo>
                    <a:pt x="11557" y="248975"/>
                  </a:lnTo>
                  <a:cubicBezTo>
                    <a:pt x="5174" y="248975"/>
                    <a:pt x="0" y="243801"/>
                    <a:pt x="0" y="237418"/>
                  </a:cubicBezTo>
                  <a:close/>
                </a:path>
              </a:pathLst>
            </a:custGeom>
            <a:solidFill>
              <a:srgbClr val="7F64EA"/>
            </a:solidFill>
            <a:ln>
              <a:noFill/>
            </a:ln>
          </p:spPr>
          <p:txBody>
            <a:bodyPr rtlCol="0" anchor="ctr"/>
            <a:lstStyle/>
            <a:p>
              <a:pPr algn="ctr"/>
              <a:endParaRPr sz="1050">
                <a:latin typeface="DM Sans" pitchFamily="2" charset="77"/>
              </a:endParaRPr>
            </a:p>
          </p:txBody>
        </p:sp>
        <p:sp>
          <p:nvSpPr>
            <p:cNvPr id="12360" name="Rounded Rectangle 47">
              <a:extLst>
                <a:ext uri="{FF2B5EF4-FFF2-40B4-BE49-F238E27FC236}">
                  <a16:creationId xmlns:a16="http://schemas.microsoft.com/office/drawing/2014/main" id="{CEAD38EE-7A01-8D2A-8D66-108A0A1DFF97}"/>
                </a:ext>
              </a:extLst>
            </p:cNvPr>
            <p:cNvSpPr/>
            <p:nvPr/>
          </p:nvSpPr>
          <p:spPr>
            <a:xfrm>
              <a:off x="6300655" y="1995216"/>
              <a:ext cx="197339" cy="179500"/>
            </a:xfrm>
            <a:custGeom>
              <a:avLst/>
              <a:gdLst/>
              <a:ahLst/>
              <a:cxnLst/>
              <a:rect l="0" t="0" r="0" b="0"/>
              <a:pathLst>
                <a:path w="263118" h="239333">
                  <a:moveTo>
                    <a:pt x="218739" y="35560"/>
                  </a:moveTo>
                  <a:lnTo>
                    <a:pt x="239888" y="35560"/>
                  </a:lnTo>
                  <a:cubicBezTo>
                    <a:pt x="252654" y="35560"/>
                    <a:pt x="263002" y="45909"/>
                    <a:pt x="263002" y="58674"/>
                  </a:cubicBezTo>
                  <a:lnTo>
                    <a:pt x="263002" y="99286"/>
                  </a:lnTo>
                  <a:cubicBezTo>
                    <a:pt x="263002" y="112051"/>
                    <a:pt x="252654" y="122400"/>
                    <a:pt x="239888" y="122400"/>
                  </a:cubicBezTo>
                  <a:lnTo>
                    <a:pt x="174487" y="122400"/>
                  </a:lnTo>
                  <a:cubicBezTo>
                    <a:pt x="161722" y="122400"/>
                    <a:pt x="151373" y="112051"/>
                    <a:pt x="151373" y="99286"/>
                  </a:cubicBezTo>
                  <a:lnTo>
                    <a:pt x="151373" y="58674"/>
                  </a:lnTo>
                  <a:cubicBezTo>
                    <a:pt x="151373" y="45909"/>
                    <a:pt x="161722" y="35560"/>
                    <a:pt x="174487" y="35560"/>
                  </a:cubicBezTo>
                  <a:lnTo>
                    <a:pt x="195636" y="35560"/>
                  </a:lnTo>
                  <a:lnTo>
                    <a:pt x="195636" y="11557"/>
                  </a:lnTo>
                  <a:cubicBezTo>
                    <a:pt x="195636" y="5174"/>
                    <a:pt x="200811" y="0"/>
                    <a:pt x="207193" y="0"/>
                  </a:cubicBezTo>
                  <a:cubicBezTo>
                    <a:pt x="213576" y="0"/>
                    <a:pt x="218750" y="5174"/>
                    <a:pt x="218750" y="11557"/>
                  </a:cubicBezTo>
                  <a:lnTo>
                    <a:pt x="218750" y="35560"/>
                  </a:lnTo>
                  <a:close/>
                  <a:moveTo>
                    <a:pt x="111571" y="48238"/>
                  </a:moveTo>
                  <a:cubicBezTo>
                    <a:pt x="117954" y="48238"/>
                    <a:pt x="123128" y="53413"/>
                    <a:pt x="123128" y="59795"/>
                  </a:cubicBezTo>
                  <a:cubicBezTo>
                    <a:pt x="123128" y="66178"/>
                    <a:pt x="117954" y="71352"/>
                    <a:pt x="111571" y="71352"/>
                  </a:cubicBezTo>
                  <a:lnTo>
                    <a:pt x="11557" y="71352"/>
                  </a:lnTo>
                  <a:cubicBezTo>
                    <a:pt x="5174" y="71352"/>
                    <a:pt x="0" y="66178"/>
                    <a:pt x="0" y="59795"/>
                  </a:cubicBezTo>
                  <a:cubicBezTo>
                    <a:pt x="0" y="53413"/>
                    <a:pt x="5174" y="48238"/>
                    <a:pt x="11557" y="48238"/>
                  </a:cubicBezTo>
                  <a:close/>
                  <a:moveTo>
                    <a:pt x="111571" y="104221"/>
                  </a:moveTo>
                  <a:cubicBezTo>
                    <a:pt x="117954" y="104221"/>
                    <a:pt x="123128" y="109395"/>
                    <a:pt x="123128" y="115778"/>
                  </a:cubicBezTo>
                  <a:cubicBezTo>
                    <a:pt x="123128" y="122160"/>
                    <a:pt x="117954" y="127335"/>
                    <a:pt x="111571" y="127335"/>
                  </a:cubicBezTo>
                  <a:lnTo>
                    <a:pt x="11557" y="127335"/>
                  </a:lnTo>
                  <a:cubicBezTo>
                    <a:pt x="5174" y="127335"/>
                    <a:pt x="0" y="122160"/>
                    <a:pt x="0" y="115778"/>
                  </a:cubicBezTo>
                  <a:cubicBezTo>
                    <a:pt x="0" y="109395"/>
                    <a:pt x="5174" y="104221"/>
                    <a:pt x="11557" y="104221"/>
                  </a:cubicBezTo>
                  <a:close/>
                  <a:moveTo>
                    <a:pt x="0" y="171806"/>
                  </a:moveTo>
                  <a:cubicBezTo>
                    <a:pt x="0" y="165423"/>
                    <a:pt x="5174" y="160249"/>
                    <a:pt x="11557" y="160249"/>
                  </a:cubicBezTo>
                  <a:lnTo>
                    <a:pt x="251561" y="160249"/>
                  </a:lnTo>
                  <a:cubicBezTo>
                    <a:pt x="257943" y="160249"/>
                    <a:pt x="263118" y="165423"/>
                    <a:pt x="263118" y="171806"/>
                  </a:cubicBezTo>
                  <a:cubicBezTo>
                    <a:pt x="263118" y="178189"/>
                    <a:pt x="257943" y="183363"/>
                    <a:pt x="251561" y="183363"/>
                  </a:cubicBezTo>
                  <a:lnTo>
                    <a:pt x="11557" y="183363"/>
                  </a:lnTo>
                  <a:cubicBezTo>
                    <a:pt x="5174" y="183363"/>
                    <a:pt x="0" y="178189"/>
                    <a:pt x="0" y="171806"/>
                  </a:cubicBezTo>
                  <a:close/>
                  <a:moveTo>
                    <a:pt x="251561" y="216219"/>
                  </a:moveTo>
                  <a:cubicBezTo>
                    <a:pt x="257943" y="216219"/>
                    <a:pt x="263118" y="221394"/>
                    <a:pt x="263118" y="227776"/>
                  </a:cubicBezTo>
                  <a:cubicBezTo>
                    <a:pt x="263118" y="234159"/>
                    <a:pt x="257943" y="239333"/>
                    <a:pt x="251561" y="239333"/>
                  </a:cubicBezTo>
                  <a:lnTo>
                    <a:pt x="11557" y="239333"/>
                  </a:lnTo>
                  <a:cubicBezTo>
                    <a:pt x="5174" y="239333"/>
                    <a:pt x="0" y="234159"/>
                    <a:pt x="0" y="227776"/>
                  </a:cubicBezTo>
                  <a:cubicBezTo>
                    <a:pt x="0" y="221394"/>
                    <a:pt x="5174" y="216219"/>
                    <a:pt x="11557" y="216219"/>
                  </a:cubicBezTo>
                  <a:close/>
                  <a:moveTo>
                    <a:pt x="177711" y="86388"/>
                  </a:moveTo>
                  <a:cubicBezTo>
                    <a:pt x="177711" y="91175"/>
                    <a:pt x="181592" y="95056"/>
                    <a:pt x="186379" y="95056"/>
                  </a:cubicBezTo>
                  <a:cubicBezTo>
                    <a:pt x="191166" y="95056"/>
                    <a:pt x="195047" y="91175"/>
                    <a:pt x="195047" y="86388"/>
                  </a:cubicBezTo>
                  <a:lnTo>
                    <a:pt x="195047" y="71595"/>
                  </a:lnTo>
                  <a:cubicBezTo>
                    <a:pt x="195047" y="66808"/>
                    <a:pt x="191166" y="62927"/>
                    <a:pt x="186379" y="62927"/>
                  </a:cubicBezTo>
                  <a:cubicBezTo>
                    <a:pt x="181592" y="62927"/>
                    <a:pt x="177711" y="66808"/>
                    <a:pt x="177711" y="71595"/>
                  </a:cubicBezTo>
                  <a:close/>
                  <a:moveTo>
                    <a:pt x="236675" y="86388"/>
                  </a:moveTo>
                  <a:lnTo>
                    <a:pt x="236675" y="71595"/>
                  </a:lnTo>
                  <a:cubicBezTo>
                    <a:pt x="236675" y="66808"/>
                    <a:pt x="232795" y="62927"/>
                    <a:pt x="228008" y="62927"/>
                  </a:cubicBezTo>
                  <a:cubicBezTo>
                    <a:pt x="223221" y="62927"/>
                    <a:pt x="219340" y="66808"/>
                    <a:pt x="219340" y="71595"/>
                  </a:cubicBezTo>
                  <a:lnTo>
                    <a:pt x="219340" y="86388"/>
                  </a:lnTo>
                  <a:cubicBezTo>
                    <a:pt x="219340" y="91175"/>
                    <a:pt x="223221" y="95056"/>
                    <a:pt x="228008" y="95056"/>
                  </a:cubicBezTo>
                  <a:cubicBezTo>
                    <a:pt x="232795" y="95056"/>
                    <a:pt x="236675" y="91175"/>
                    <a:pt x="236675" y="86388"/>
                  </a:cubicBezTo>
                  <a:close/>
                </a:path>
              </a:pathLst>
            </a:custGeom>
            <a:solidFill>
              <a:srgbClr val="3CC583"/>
            </a:solidFill>
            <a:ln>
              <a:noFill/>
            </a:ln>
          </p:spPr>
          <p:txBody>
            <a:bodyPr rtlCol="0" anchor="ctr"/>
            <a:lstStyle/>
            <a:p>
              <a:pPr algn="ctr"/>
              <a:endParaRPr sz="1050">
                <a:latin typeface="DM Sans" pitchFamily="2" charset="77"/>
              </a:endParaRPr>
            </a:p>
          </p:txBody>
        </p:sp>
        <p:sp>
          <p:nvSpPr>
            <p:cNvPr id="12361" name="Rounded Rectangle 48">
              <a:extLst>
                <a:ext uri="{FF2B5EF4-FFF2-40B4-BE49-F238E27FC236}">
                  <a16:creationId xmlns:a16="http://schemas.microsoft.com/office/drawing/2014/main" id="{4DD7FADD-8B8D-5E9A-92DD-A0133284C8FD}"/>
                </a:ext>
              </a:extLst>
            </p:cNvPr>
            <p:cNvSpPr/>
            <p:nvPr/>
          </p:nvSpPr>
          <p:spPr>
            <a:xfrm>
              <a:off x="7008525" y="2188983"/>
              <a:ext cx="208040" cy="208037"/>
            </a:xfrm>
            <a:custGeom>
              <a:avLst/>
              <a:gdLst/>
              <a:ahLst/>
              <a:cxnLst/>
              <a:rect l="0" t="0" r="0" b="0"/>
              <a:pathLst>
                <a:path w="277386" h="277382">
                  <a:moveTo>
                    <a:pt x="277386" y="23114"/>
                  </a:moveTo>
                  <a:lnTo>
                    <a:pt x="277386" y="115570"/>
                  </a:lnTo>
                  <a:cubicBezTo>
                    <a:pt x="277386" y="128335"/>
                    <a:pt x="267038" y="138684"/>
                    <a:pt x="254272" y="138684"/>
                  </a:cubicBezTo>
                  <a:lnTo>
                    <a:pt x="172333" y="138684"/>
                  </a:lnTo>
                  <a:lnTo>
                    <a:pt x="135351" y="175781"/>
                  </a:lnTo>
                  <a:cubicBezTo>
                    <a:pt x="132044" y="179115"/>
                    <a:pt x="127050" y="180117"/>
                    <a:pt x="122713" y="178317"/>
                  </a:cubicBezTo>
                  <a:cubicBezTo>
                    <a:pt x="118377" y="176516"/>
                    <a:pt x="115561" y="172271"/>
                    <a:pt x="115588" y="167576"/>
                  </a:cubicBezTo>
                  <a:lnTo>
                    <a:pt x="115588" y="138684"/>
                  </a:lnTo>
                  <a:lnTo>
                    <a:pt x="104031" y="138684"/>
                  </a:lnTo>
                  <a:cubicBezTo>
                    <a:pt x="91266" y="138684"/>
                    <a:pt x="80917" y="128335"/>
                    <a:pt x="80917" y="115570"/>
                  </a:cubicBezTo>
                  <a:lnTo>
                    <a:pt x="80917" y="23114"/>
                  </a:lnTo>
                  <a:cubicBezTo>
                    <a:pt x="80917" y="10348"/>
                    <a:pt x="91266" y="0"/>
                    <a:pt x="104031" y="0"/>
                  </a:cubicBezTo>
                  <a:lnTo>
                    <a:pt x="254272" y="0"/>
                  </a:lnTo>
                  <a:cubicBezTo>
                    <a:pt x="267038" y="0"/>
                    <a:pt x="277386" y="10348"/>
                    <a:pt x="277386" y="23114"/>
                  </a:cubicBezTo>
                  <a:close/>
                  <a:moveTo>
                    <a:pt x="254272" y="26003"/>
                  </a:moveTo>
                  <a:cubicBezTo>
                    <a:pt x="254272" y="24407"/>
                    <a:pt x="252979" y="23114"/>
                    <a:pt x="251383" y="23114"/>
                  </a:cubicBezTo>
                  <a:lnTo>
                    <a:pt x="106920" y="23114"/>
                  </a:lnTo>
                  <a:cubicBezTo>
                    <a:pt x="105325" y="23114"/>
                    <a:pt x="104031" y="24407"/>
                    <a:pt x="104031" y="26003"/>
                  </a:cubicBezTo>
                  <a:lnTo>
                    <a:pt x="104031" y="112680"/>
                  </a:lnTo>
                  <a:cubicBezTo>
                    <a:pt x="104031" y="114276"/>
                    <a:pt x="105325" y="115570"/>
                    <a:pt x="106920" y="115570"/>
                  </a:cubicBezTo>
                  <a:lnTo>
                    <a:pt x="127145" y="115570"/>
                  </a:lnTo>
                  <a:cubicBezTo>
                    <a:pt x="133528" y="115570"/>
                    <a:pt x="138702" y="120744"/>
                    <a:pt x="138702" y="127127"/>
                  </a:cubicBezTo>
                  <a:lnTo>
                    <a:pt x="138702" y="139724"/>
                  </a:lnTo>
                  <a:lnTo>
                    <a:pt x="159389" y="118921"/>
                  </a:lnTo>
                  <a:cubicBezTo>
                    <a:pt x="161604" y="116809"/>
                    <a:pt x="164535" y="115612"/>
                    <a:pt x="167595" y="115570"/>
                  </a:cubicBezTo>
                  <a:lnTo>
                    <a:pt x="251383" y="115570"/>
                  </a:lnTo>
                  <a:cubicBezTo>
                    <a:pt x="252979" y="115570"/>
                    <a:pt x="254272" y="114276"/>
                    <a:pt x="254272" y="112680"/>
                  </a:cubicBezTo>
                  <a:close/>
                  <a:moveTo>
                    <a:pt x="216712" y="86677"/>
                  </a:moveTo>
                  <a:cubicBezTo>
                    <a:pt x="216712" y="91464"/>
                    <a:pt x="212831" y="95345"/>
                    <a:pt x="208044" y="95345"/>
                  </a:cubicBezTo>
                  <a:lnTo>
                    <a:pt x="127145" y="95345"/>
                  </a:lnTo>
                  <a:cubicBezTo>
                    <a:pt x="122358" y="95345"/>
                    <a:pt x="118477" y="91464"/>
                    <a:pt x="118477" y="86677"/>
                  </a:cubicBezTo>
                  <a:cubicBezTo>
                    <a:pt x="118477" y="81890"/>
                    <a:pt x="122358" y="78009"/>
                    <a:pt x="127145" y="78009"/>
                  </a:cubicBezTo>
                  <a:lnTo>
                    <a:pt x="208044" y="78009"/>
                  </a:lnTo>
                  <a:cubicBezTo>
                    <a:pt x="212831" y="78009"/>
                    <a:pt x="216712" y="81890"/>
                    <a:pt x="216712" y="86677"/>
                  </a:cubicBezTo>
                  <a:close/>
                  <a:moveTo>
                    <a:pt x="239826" y="52006"/>
                  </a:moveTo>
                  <a:cubicBezTo>
                    <a:pt x="239826" y="56793"/>
                    <a:pt x="235945" y="60674"/>
                    <a:pt x="231158" y="60674"/>
                  </a:cubicBezTo>
                  <a:lnTo>
                    <a:pt x="127145" y="60674"/>
                  </a:lnTo>
                  <a:cubicBezTo>
                    <a:pt x="122358" y="60674"/>
                    <a:pt x="118477" y="56793"/>
                    <a:pt x="118477" y="52006"/>
                  </a:cubicBezTo>
                  <a:cubicBezTo>
                    <a:pt x="118477" y="47219"/>
                    <a:pt x="122358" y="43338"/>
                    <a:pt x="127145" y="43338"/>
                  </a:cubicBezTo>
                  <a:lnTo>
                    <a:pt x="231158" y="43338"/>
                  </a:lnTo>
                  <a:cubicBezTo>
                    <a:pt x="235945" y="43338"/>
                    <a:pt x="239826" y="47219"/>
                    <a:pt x="239826" y="52006"/>
                  </a:cubicBezTo>
                  <a:close/>
                  <a:moveTo>
                    <a:pt x="80917" y="190690"/>
                  </a:moveTo>
                  <a:lnTo>
                    <a:pt x="80917" y="213804"/>
                  </a:lnTo>
                  <a:cubicBezTo>
                    <a:pt x="80917" y="216995"/>
                    <a:pt x="78330" y="219583"/>
                    <a:pt x="75139" y="219583"/>
                  </a:cubicBezTo>
                  <a:lnTo>
                    <a:pt x="65662" y="219583"/>
                  </a:lnTo>
                  <a:cubicBezTo>
                    <a:pt x="64152" y="219578"/>
                    <a:pt x="62893" y="220736"/>
                    <a:pt x="62773" y="222241"/>
                  </a:cubicBezTo>
                  <a:lnTo>
                    <a:pt x="57803" y="272167"/>
                  </a:lnTo>
                  <a:cubicBezTo>
                    <a:pt x="57505" y="275131"/>
                    <a:pt x="55003" y="277382"/>
                    <a:pt x="52025" y="277368"/>
                  </a:cubicBezTo>
                  <a:lnTo>
                    <a:pt x="28911" y="277368"/>
                  </a:lnTo>
                  <a:cubicBezTo>
                    <a:pt x="25932" y="277382"/>
                    <a:pt x="23430" y="275131"/>
                    <a:pt x="23132" y="272167"/>
                  </a:cubicBezTo>
                  <a:lnTo>
                    <a:pt x="18163" y="222241"/>
                  </a:lnTo>
                  <a:cubicBezTo>
                    <a:pt x="18042" y="220736"/>
                    <a:pt x="16783" y="219578"/>
                    <a:pt x="15273" y="219583"/>
                  </a:cubicBezTo>
                  <a:lnTo>
                    <a:pt x="5797" y="219583"/>
                  </a:lnTo>
                  <a:cubicBezTo>
                    <a:pt x="4264" y="219601"/>
                    <a:pt x="2795" y="218972"/>
                    <a:pt x="1752" y="217849"/>
                  </a:cubicBezTo>
                  <a:cubicBezTo>
                    <a:pt x="629" y="216806"/>
                    <a:pt x="0" y="215337"/>
                    <a:pt x="18" y="213804"/>
                  </a:cubicBezTo>
                  <a:lnTo>
                    <a:pt x="18" y="190690"/>
                  </a:lnTo>
                  <a:cubicBezTo>
                    <a:pt x="18" y="168350"/>
                    <a:pt x="18128" y="150241"/>
                    <a:pt x="40468" y="150241"/>
                  </a:cubicBezTo>
                  <a:cubicBezTo>
                    <a:pt x="22915" y="150241"/>
                    <a:pt x="8686" y="136011"/>
                    <a:pt x="8686" y="118459"/>
                  </a:cubicBezTo>
                  <a:cubicBezTo>
                    <a:pt x="8686" y="100906"/>
                    <a:pt x="22915" y="86677"/>
                    <a:pt x="40468" y="86677"/>
                  </a:cubicBezTo>
                  <a:cubicBezTo>
                    <a:pt x="58020" y="86677"/>
                    <a:pt x="72249" y="100906"/>
                    <a:pt x="72249" y="118459"/>
                  </a:cubicBezTo>
                  <a:cubicBezTo>
                    <a:pt x="72249" y="136011"/>
                    <a:pt x="58020" y="150241"/>
                    <a:pt x="40468" y="150241"/>
                  </a:cubicBezTo>
                  <a:cubicBezTo>
                    <a:pt x="62807" y="150241"/>
                    <a:pt x="80917" y="168350"/>
                    <a:pt x="80917" y="190690"/>
                  </a:cubicBezTo>
                  <a:close/>
                </a:path>
              </a:pathLst>
            </a:custGeom>
            <a:solidFill>
              <a:srgbClr val="DE8431"/>
            </a:solidFill>
            <a:ln>
              <a:noFill/>
            </a:ln>
          </p:spPr>
          <p:txBody>
            <a:bodyPr rtlCol="0" anchor="ctr"/>
            <a:lstStyle/>
            <a:p>
              <a:pPr algn="ctr"/>
              <a:endParaRPr sz="1050">
                <a:latin typeface="DM Sans" pitchFamily="2" charset="77"/>
              </a:endParaRPr>
            </a:p>
          </p:txBody>
        </p:sp>
        <p:sp>
          <p:nvSpPr>
            <p:cNvPr id="12362" name="Rounded Rectangle 49">
              <a:extLst>
                <a:ext uri="{FF2B5EF4-FFF2-40B4-BE49-F238E27FC236}">
                  <a16:creationId xmlns:a16="http://schemas.microsoft.com/office/drawing/2014/main" id="{9CBDD912-6C27-A97F-BDB9-DC6CB286CF8E}"/>
                </a:ext>
              </a:extLst>
            </p:cNvPr>
            <p:cNvSpPr/>
            <p:nvPr/>
          </p:nvSpPr>
          <p:spPr>
            <a:xfrm>
              <a:off x="5940160" y="2283679"/>
              <a:ext cx="204728" cy="202484"/>
            </a:xfrm>
            <a:custGeom>
              <a:avLst/>
              <a:gdLst/>
              <a:ahLst/>
              <a:cxnLst/>
              <a:rect l="0" t="0" r="0" b="0"/>
              <a:pathLst>
                <a:path w="272971" h="269979">
                  <a:moveTo>
                    <a:pt x="100113" y="47912"/>
                  </a:moveTo>
                  <a:cubicBezTo>
                    <a:pt x="89308" y="50251"/>
                    <a:pt x="78359" y="44612"/>
                    <a:pt x="73990" y="34456"/>
                  </a:cubicBezTo>
                  <a:cubicBezTo>
                    <a:pt x="69620" y="24301"/>
                    <a:pt x="73054" y="12474"/>
                    <a:pt x="82182" y="6237"/>
                  </a:cubicBezTo>
                  <a:cubicBezTo>
                    <a:pt x="91310" y="0"/>
                    <a:pt x="103577" y="1099"/>
                    <a:pt x="111449" y="8861"/>
                  </a:cubicBezTo>
                  <a:cubicBezTo>
                    <a:pt x="119322" y="16622"/>
                    <a:pt x="120596" y="28872"/>
                    <a:pt x="114490" y="38088"/>
                  </a:cubicBezTo>
                  <a:lnTo>
                    <a:pt x="132207" y="69951"/>
                  </a:lnTo>
                  <a:lnTo>
                    <a:pt x="149126" y="100323"/>
                  </a:lnTo>
                  <a:cubicBezTo>
                    <a:pt x="150597" y="103097"/>
                    <a:pt x="153453" y="104860"/>
                    <a:pt x="156592" y="104929"/>
                  </a:cubicBezTo>
                  <a:cubicBezTo>
                    <a:pt x="159732" y="104999"/>
                    <a:pt x="162663" y="103366"/>
                    <a:pt x="164256" y="100659"/>
                  </a:cubicBezTo>
                  <a:cubicBezTo>
                    <a:pt x="165848" y="97952"/>
                    <a:pt x="165852" y="94596"/>
                    <a:pt x="164266" y="91886"/>
                  </a:cubicBezTo>
                  <a:lnTo>
                    <a:pt x="147855" y="62416"/>
                  </a:lnTo>
                  <a:lnTo>
                    <a:pt x="149311" y="61953"/>
                  </a:lnTo>
                  <a:cubicBezTo>
                    <a:pt x="165491" y="57331"/>
                    <a:pt x="182826" y="56175"/>
                    <a:pt x="200162" y="60798"/>
                  </a:cubicBezTo>
                  <a:cubicBezTo>
                    <a:pt x="238312" y="69881"/>
                    <a:pt x="247546" y="99490"/>
                    <a:pt x="247546" y="132451"/>
                  </a:cubicBezTo>
                  <a:cubicBezTo>
                    <a:pt x="247546" y="132451"/>
                    <a:pt x="261414" y="157876"/>
                    <a:pt x="270660" y="179835"/>
                  </a:cubicBezTo>
                  <a:cubicBezTo>
                    <a:pt x="272971" y="186769"/>
                    <a:pt x="268348" y="193703"/>
                    <a:pt x="261414" y="193703"/>
                  </a:cubicBezTo>
                  <a:lnTo>
                    <a:pt x="247546" y="193703"/>
                  </a:lnTo>
                  <a:lnTo>
                    <a:pt x="247546" y="220284"/>
                  </a:lnTo>
                  <a:cubicBezTo>
                    <a:pt x="247546" y="227218"/>
                    <a:pt x="241767" y="232997"/>
                    <a:pt x="234833" y="232997"/>
                  </a:cubicBezTo>
                  <a:lnTo>
                    <a:pt x="209408" y="232997"/>
                  </a:lnTo>
                  <a:lnTo>
                    <a:pt x="209408" y="269979"/>
                  </a:lnTo>
                  <a:lnTo>
                    <a:pt x="113484" y="269979"/>
                  </a:lnTo>
                  <a:lnTo>
                    <a:pt x="113484" y="209883"/>
                  </a:lnTo>
                  <a:cubicBezTo>
                    <a:pt x="108862" y="206416"/>
                    <a:pt x="104239" y="201793"/>
                    <a:pt x="101927" y="196015"/>
                  </a:cubicBezTo>
                  <a:cubicBezTo>
                    <a:pt x="89746" y="174819"/>
                    <a:pt x="85320" y="152572"/>
                    <a:pt x="87944" y="132220"/>
                  </a:cubicBezTo>
                  <a:lnTo>
                    <a:pt x="43380" y="118328"/>
                  </a:lnTo>
                  <a:cubicBezTo>
                    <a:pt x="36483" y="126979"/>
                    <a:pt x="24424" y="129529"/>
                    <a:pt x="14615" y="124412"/>
                  </a:cubicBezTo>
                  <a:cubicBezTo>
                    <a:pt x="4807" y="119295"/>
                    <a:pt x="0" y="107945"/>
                    <a:pt x="3149" y="97340"/>
                  </a:cubicBezTo>
                  <a:cubicBezTo>
                    <a:pt x="6298" y="86735"/>
                    <a:pt x="16520" y="79848"/>
                    <a:pt x="27532" y="80913"/>
                  </a:cubicBezTo>
                  <a:cubicBezTo>
                    <a:pt x="38544" y="81978"/>
                    <a:pt x="47257" y="90697"/>
                    <a:pt x="48315" y="101709"/>
                  </a:cubicBezTo>
                  <a:lnTo>
                    <a:pt x="111404" y="121379"/>
                  </a:lnTo>
                  <a:cubicBezTo>
                    <a:pt x="115872" y="122520"/>
                    <a:pt x="120450" y="119963"/>
                    <a:pt x="121822" y="115562"/>
                  </a:cubicBezTo>
                  <a:cubicBezTo>
                    <a:pt x="123195" y="111160"/>
                    <a:pt x="120882" y="106455"/>
                    <a:pt x="116559" y="104853"/>
                  </a:cubicBezTo>
                  <a:lnTo>
                    <a:pt x="99362" y="99479"/>
                  </a:lnTo>
                  <a:cubicBezTo>
                    <a:pt x="104166" y="91663"/>
                    <a:pt x="110248" y="84709"/>
                    <a:pt x="117356" y="78907"/>
                  </a:cubicBezTo>
                  <a:close/>
                </a:path>
              </a:pathLst>
            </a:custGeom>
            <a:solidFill>
              <a:srgbClr val="4E88E7"/>
            </a:solidFill>
            <a:ln>
              <a:noFill/>
            </a:ln>
          </p:spPr>
          <p:txBody>
            <a:bodyPr rtlCol="0" anchor="ctr"/>
            <a:lstStyle/>
            <a:p>
              <a:pPr algn="ctr"/>
              <a:endParaRPr sz="1050">
                <a:latin typeface="DM Sans" pitchFamily="2" charset="77"/>
              </a:endParaRPr>
            </a:p>
          </p:txBody>
        </p:sp>
        <p:sp>
          <p:nvSpPr>
            <p:cNvPr id="12363" name="Rounded Rectangle 50">
              <a:extLst>
                <a:ext uri="{FF2B5EF4-FFF2-40B4-BE49-F238E27FC236}">
                  <a16:creationId xmlns:a16="http://schemas.microsoft.com/office/drawing/2014/main" id="{CE289A56-C117-D557-87CA-3FAAFB7AC662}"/>
                </a:ext>
              </a:extLst>
            </p:cNvPr>
            <p:cNvSpPr/>
            <p:nvPr/>
          </p:nvSpPr>
          <p:spPr>
            <a:xfrm>
              <a:off x="7369489" y="2579651"/>
              <a:ext cx="199762" cy="199556"/>
            </a:xfrm>
            <a:custGeom>
              <a:avLst/>
              <a:gdLst/>
              <a:ahLst/>
              <a:cxnLst/>
              <a:rect l="0" t="0" r="0" b="0"/>
              <a:pathLst>
                <a:path w="266349" h="266074">
                  <a:moveTo>
                    <a:pt x="182600" y="92571"/>
                  </a:moveTo>
                  <a:cubicBezTo>
                    <a:pt x="137595" y="91502"/>
                    <a:pt x="97427" y="120646"/>
                    <a:pt x="84481" y="163762"/>
                  </a:cubicBezTo>
                  <a:cubicBezTo>
                    <a:pt x="84086" y="165241"/>
                    <a:pt x="82643" y="166186"/>
                    <a:pt x="81130" y="165958"/>
                  </a:cubicBezTo>
                  <a:cubicBezTo>
                    <a:pt x="75583" y="164991"/>
                    <a:pt x="70102" y="163678"/>
                    <a:pt x="64719" y="162029"/>
                  </a:cubicBezTo>
                  <a:lnTo>
                    <a:pt x="12943" y="182485"/>
                  </a:lnTo>
                  <a:cubicBezTo>
                    <a:pt x="10685" y="183398"/>
                    <a:pt x="8096" y="182797"/>
                    <a:pt x="6471" y="180982"/>
                  </a:cubicBezTo>
                  <a:cubicBezTo>
                    <a:pt x="4891" y="179100"/>
                    <a:pt x="4617" y="176445"/>
                    <a:pt x="5778" y="174279"/>
                  </a:cubicBezTo>
                  <a:lnTo>
                    <a:pt x="26003" y="139839"/>
                  </a:lnTo>
                  <a:cubicBezTo>
                    <a:pt x="9721" y="125732"/>
                    <a:pt x="256" y="105330"/>
                    <a:pt x="0" y="83788"/>
                  </a:cubicBezTo>
                  <a:cubicBezTo>
                    <a:pt x="0" y="37560"/>
                    <a:pt x="45419" y="0"/>
                    <a:pt x="101123" y="0"/>
                  </a:cubicBezTo>
                  <a:cubicBezTo>
                    <a:pt x="156828" y="0"/>
                    <a:pt x="202247" y="37560"/>
                    <a:pt x="202247" y="83788"/>
                  </a:cubicBezTo>
                  <a:lnTo>
                    <a:pt x="202247" y="91300"/>
                  </a:lnTo>
                  <a:cubicBezTo>
                    <a:pt x="202287" y="92401"/>
                    <a:pt x="201643" y="93412"/>
                    <a:pt x="200629" y="93842"/>
                  </a:cubicBezTo>
                  <a:cubicBezTo>
                    <a:pt x="199926" y="94131"/>
                    <a:pt x="199137" y="94131"/>
                    <a:pt x="198433" y="93842"/>
                  </a:cubicBezTo>
                  <a:cubicBezTo>
                    <a:pt x="193197" y="93004"/>
                    <a:pt x="187903" y="92579"/>
                    <a:pt x="182600" y="92571"/>
                  </a:cubicBezTo>
                  <a:close/>
                  <a:moveTo>
                    <a:pt x="266273" y="181907"/>
                  </a:moveTo>
                  <a:cubicBezTo>
                    <a:pt x="266349" y="196985"/>
                    <a:pt x="260689" y="211528"/>
                    <a:pt x="250440" y="222587"/>
                  </a:cubicBezTo>
                  <a:lnTo>
                    <a:pt x="260148" y="256680"/>
                  </a:lnTo>
                  <a:cubicBezTo>
                    <a:pt x="261104" y="258992"/>
                    <a:pt x="260643" y="261649"/>
                    <a:pt x="258962" y="263502"/>
                  </a:cubicBezTo>
                  <a:cubicBezTo>
                    <a:pt x="257281" y="265356"/>
                    <a:pt x="254683" y="266074"/>
                    <a:pt x="252289" y="265348"/>
                  </a:cubicBezTo>
                  <a:lnTo>
                    <a:pt x="210915" y="248937"/>
                  </a:lnTo>
                  <a:cubicBezTo>
                    <a:pt x="185719" y="259355"/>
                    <a:pt x="157007" y="256674"/>
                    <a:pt x="134176" y="241772"/>
                  </a:cubicBezTo>
                  <a:cubicBezTo>
                    <a:pt x="113146" y="229056"/>
                    <a:pt x="100069" y="206477"/>
                    <a:pt x="99505" y="181907"/>
                  </a:cubicBezTo>
                  <a:cubicBezTo>
                    <a:pt x="99505" y="142844"/>
                    <a:pt x="137528" y="109791"/>
                    <a:pt x="182600" y="109791"/>
                  </a:cubicBezTo>
                  <a:cubicBezTo>
                    <a:pt x="227672" y="109791"/>
                    <a:pt x="265810" y="142960"/>
                    <a:pt x="266273" y="181907"/>
                  </a:cubicBezTo>
                  <a:close/>
                </a:path>
              </a:pathLst>
            </a:custGeom>
            <a:solidFill>
              <a:srgbClr val="1EABDA"/>
            </a:solidFill>
            <a:ln>
              <a:noFill/>
            </a:ln>
          </p:spPr>
          <p:txBody>
            <a:bodyPr rtlCol="0" anchor="ctr"/>
            <a:lstStyle/>
            <a:p>
              <a:pPr algn="ctr"/>
              <a:endParaRPr sz="1050">
                <a:latin typeface="DM Sans" pitchFamily="2" charset="77"/>
              </a:endParaRPr>
            </a:p>
          </p:txBody>
        </p:sp>
        <p:sp>
          <p:nvSpPr>
            <p:cNvPr id="12364" name="Rounded Rectangle 51">
              <a:extLst>
                <a:ext uri="{FF2B5EF4-FFF2-40B4-BE49-F238E27FC236}">
                  <a16:creationId xmlns:a16="http://schemas.microsoft.com/office/drawing/2014/main" id="{2B1EAAD9-1003-33BB-AF0F-147FE7A228F3}"/>
                </a:ext>
              </a:extLst>
            </p:cNvPr>
            <p:cNvSpPr/>
            <p:nvPr/>
          </p:nvSpPr>
          <p:spPr>
            <a:xfrm>
              <a:off x="6651923" y="2694190"/>
              <a:ext cx="208026" cy="208026"/>
            </a:xfrm>
            <a:custGeom>
              <a:avLst/>
              <a:gdLst/>
              <a:ahLst/>
              <a:cxnLst/>
              <a:rect l="0" t="0" r="0" b="0"/>
              <a:pathLst>
                <a:path w="277368" h="277368">
                  <a:moveTo>
                    <a:pt x="277368" y="28892"/>
                  </a:moveTo>
                  <a:lnTo>
                    <a:pt x="277368" y="248475"/>
                  </a:lnTo>
                  <a:cubicBezTo>
                    <a:pt x="277368" y="264432"/>
                    <a:pt x="264432" y="277368"/>
                    <a:pt x="248475" y="277368"/>
                  </a:cubicBezTo>
                  <a:lnTo>
                    <a:pt x="28892" y="277368"/>
                  </a:lnTo>
                  <a:cubicBezTo>
                    <a:pt x="12935" y="277368"/>
                    <a:pt x="0" y="264432"/>
                    <a:pt x="0" y="248475"/>
                  </a:cubicBezTo>
                  <a:lnTo>
                    <a:pt x="0" y="28892"/>
                  </a:lnTo>
                  <a:cubicBezTo>
                    <a:pt x="0" y="12935"/>
                    <a:pt x="12935" y="0"/>
                    <a:pt x="28892" y="0"/>
                  </a:cubicBezTo>
                  <a:lnTo>
                    <a:pt x="248475" y="0"/>
                  </a:lnTo>
                  <a:cubicBezTo>
                    <a:pt x="264432" y="0"/>
                    <a:pt x="277368" y="12935"/>
                    <a:pt x="277368" y="28892"/>
                  </a:cubicBezTo>
                  <a:close/>
                  <a:moveTo>
                    <a:pt x="225361" y="98234"/>
                  </a:moveTo>
                  <a:cubicBezTo>
                    <a:pt x="225361" y="91851"/>
                    <a:pt x="220187" y="86677"/>
                    <a:pt x="213804" y="86677"/>
                  </a:cubicBezTo>
                  <a:lnTo>
                    <a:pt x="161798" y="86677"/>
                  </a:lnTo>
                  <a:cubicBezTo>
                    <a:pt x="155415" y="86677"/>
                    <a:pt x="150241" y="91851"/>
                    <a:pt x="150241" y="98234"/>
                  </a:cubicBezTo>
                  <a:cubicBezTo>
                    <a:pt x="150241" y="104617"/>
                    <a:pt x="155415" y="109791"/>
                    <a:pt x="161798" y="109791"/>
                  </a:cubicBezTo>
                  <a:lnTo>
                    <a:pt x="213804" y="109791"/>
                  </a:lnTo>
                  <a:cubicBezTo>
                    <a:pt x="220187" y="109791"/>
                    <a:pt x="225361" y="104617"/>
                    <a:pt x="225361" y="98234"/>
                  </a:cubicBezTo>
                  <a:close/>
                  <a:moveTo>
                    <a:pt x="213804" y="190690"/>
                  </a:moveTo>
                  <a:lnTo>
                    <a:pt x="161798" y="190690"/>
                  </a:lnTo>
                  <a:cubicBezTo>
                    <a:pt x="155415" y="190690"/>
                    <a:pt x="150241" y="195864"/>
                    <a:pt x="150241" y="202247"/>
                  </a:cubicBezTo>
                  <a:cubicBezTo>
                    <a:pt x="150241" y="208630"/>
                    <a:pt x="155415" y="213804"/>
                    <a:pt x="161798" y="213804"/>
                  </a:cubicBezTo>
                  <a:lnTo>
                    <a:pt x="213804" y="213804"/>
                  </a:lnTo>
                  <a:cubicBezTo>
                    <a:pt x="220187" y="213804"/>
                    <a:pt x="225361" y="208630"/>
                    <a:pt x="225361" y="202247"/>
                  </a:cubicBezTo>
                  <a:cubicBezTo>
                    <a:pt x="225361" y="195864"/>
                    <a:pt x="220187" y="190690"/>
                    <a:pt x="213804" y="190690"/>
                  </a:cubicBezTo>
                  <a:close/>
                  <a:moveTo>
                    <a:pt x="128282" y="48539"/>
                  </a:moveTo>
                  <a:cubicBezTo>
                    <a:pt x="123176" y="44709"/>
                    <a:pt x="115932" y="45744"/>
                    <a:pt x="112102" y="50850"/>
                  </a:cubicBezTo>
                  <a:lnTo>
                    <a:pt x="85406" y="86446"/>
                  </a:lnTo>
                  <a:lnTo>
                    <a:pt x="77547" y="78472"/>
                  </a:lnTo>
                  <a:cubicBezTo>
                    <a:pt x="73015" y="73940"/>
                    <a:pt x="65668" y="73940"/>
                    <a:pt x="61136" y="78472"/>
                  </a:cubicBezTo>
                  <a:cubicBezTo>
                    <a:pt x="56604" y="83003"/>
                    <a:pt x="56604" y="90351"/>
                    <a:pt x="61136" y="94882"/>
                  </a:cubicBezTo>
                  <a:lnTo>
                    <a:pt x="78472" y="112218"/>
                  </a:lnTo>
                  <a:cubicBezTo>
                    <a:pt x="80847" y="114592"/>
                    <a:pt x="84137" y="115815"/>
                    <a:pt x="87486" y="115570"/>
                  </a:cubicBezTo>
                  <a:cubicBezTo>
                    <a:pt x="90836" y="115328"/>
                    <a:pt x="93916" y="113640"/>
                    <a:pt x="95923" y="110947"/>
                  </a:cubicBezTo>
                  <a:lnTo>
                    <a:pt x="130594" y="64719"/>
                  </a:lnTo>
                  <a:cubicBezTo>
                    <a:pt x="134423" y="59612"/>
                    <a:pt x="133388" y="52369"/>
                    <a:pt x="128282" y="48539"/>
                  </a:cubicBezTo>
                  <a:close/>
                  <a:moveTo>
                    <a:pt x="128282" y="164109"/>
                  </a:moveTo>
                  <a:cubicBezTo>
                    <a:pt x="123176" y="160279"/>
                    <a:pt x="115932" y="161314"/>
                    <a:pt x="112102" y="166420"/>
                  </a:cubicBezTo>
                  <a:lnTo>
                    <a:pt x="85406" y="202016"/>
                  </a:lnTo>
                  <a:lnTo>
                    <a:pt x="77547" y="194042"/>
                  </a:lnTo>
                  <a:cubicBezTo>
                    <a:pt x="73015" y="189510"/>
                    <a:pt x="65668" y="189510"/>
                    <a:pt x="61136" y="194042"/>
                  </a:cubicBezTo>
                  <a:cubicBezTo>
                    <a:pt x="56604" y="198573"/>
                    <a:pt x="56604" y="205921"/>
                    <a:pt x="61136" y="210452"/>
                  </a:cubicBezTo>
                  <a:lnTo>
                    <a:pt x="78472" y="227788"/>
                  </a:lnTo>
                  <a:cubicBezTo>
                    <a:pt x="80846" y="230165"/>
                    <a:pt x="84137" y="231391"/>
                    <a:pt x="87488" y="231147"/>
                  </a:cubicBezTo>
                  <a:cubicBezTo>
                    <a:pt x="90839" y="230903"/>
                    <a:pt x="93918" y="229213"/>
                    <a:pt x="95923" y="226517"/>
                  </a:cubicBezTo>
                  <a:lnTo>
                    <a:pt x="130594" y="180289"/>
                  </a:lnTo>
                  <a:cubicBezTo>
                    <a:pt x="134423" y="175182"/>
                    <a:pt x="133388" y="167939"/>
                    <a:pt x="128282" y="164109"/>
                  </a:cubicBezTo>
                  <a:close/>
                </a:path>
              </a:pathLst>
            </a:custGeom>
            <a:solidFill>
              <a:srgbClr val="92BD39"/>
            </a:solidFill>
            <a:ln>
              <a:noFill/>
            </a:ln>
          </p:spPr>
          <p:txBody>
            <a:bodyPr rtlCol="0" anchor="ctr"/>
            <a:lstStyle/>
            <a:p>
              <a:pPr algn="ctr"/>
              <a:endParaRPr sz="1050">
                <a:latin typeface="DM Sans" pitchFamily="2" charset="77"/>
              </a:endParaRPr>
            </a:p>
          </p:txBody>
        </p:sp>
      </p:grpSp>
      <p:grpSp>
        <p:nvGrpSpPr>
          <p:cNvPr id="12405" name="Group 12404">
            <a:extLst>
              <a:ext uri="{FF2B5EF4-FFF2-40B4-BE49-F238E27FC236}">
                <a16:creationId xmlns:a16="http://schemas.microsoft.com/office/drawing/2014/main" id="{9F6BFAE5-7D86-0782-0ECD-4BBB933C7AAB}"/>
              </a:ext>
            </a:extLst>
          </p:cNvPr>
          <p:cNvGrpSpPr/>
          <p:nvPr/>
        </p:nvGrpSpPr>
        <p:grpSpPr>
          <a:xfrm>
            <a:off x="480553" y="2096002"/>
            <a:ext cx="3908339" cy="2615184"/>
            <a:chOff x="1476171" y="2243038"/>
            <a:chExt cx="1793457" cy="2615184"/>
          </a:xfrm>
        </p:grpSpPr>
        <p:sp>
          <p:nvSpPr>
            <p:cNvPr id="26" name="Rounded Rectangle 1">
              <a:extLst>
                <a:ext uri="{FF2B5EF4-FFF2-40B4-BE49-F238E27FC236}">
                  <a16:creationId xmlns:a16="http://schemas.microsoft.com/office/drawing/2014/main" id="{77BC62B9-7B63-E185-53C4-DBC24EB35F88}"/>
                </a:ext>
              </a:extLst>
            </p:cNvPr>
            <p:cNvSpPr/>
            <p:nvPr/>
          </p:nvSpPr>
          <p:spPr>
            <a:xfrm>
              <a:off x="2308275" y="2243038"/>
              <a:ext cx="4953" cy="891540"/>
            </a:xfrm>
            <a:custGeom>
              <a:avLst/>
              <a:gdLst/>
              <a:ahLst/>
              <a:cxnLst/>
              <a:rect l="0" t="0" r="0" b="0"/>
              <a:pathLst>
                <a:path w="6604" h="1188720">
                  <a:moveTo>
                    <a:pt x="0" y="0"/>
                  </a:moveTo>
                  <a:lnTo>
                    <a:pt x="0" y="1188720"/>
                  </a:lnTo>
                </a:path>
              </a:pathLst>
            </a:custGeom>
            <a:noFill/>
            <a:ln w="9906">
              <a:solidFill>
                <a:srgbClr val="EBEBEB"/>
              </a:solidFill>
            </a:ln>
          </p:spPr>
          <p:txBody>
            <a:bodyPr rtlCol="0" anchor="ctr"/>
            <a:lstStyle/>
            <a:p>
              <a:pPr algn="ctr"/>
              <a:endParaRPr sz="1200">
                <a:latin typeface="DM Sans" pitchFamily="2" charset="77"/>
              </a:endParaRPr>
            </a:p>
          </p:txBody>
        </p:sp>
        <p:sp>
          <p:nvSpPr>
            <p:cNvPr id="27" name="Rounded Rectangle 2">
              <a:extLst>
                <a:ext uri="{FF2B5EF4-FFF2-40B4-BE49-F238E27FC236}">
                  <a16:creationId xmlns:a16="http://schemas.microsoft.com/office/drawing/2014/main" id="{BFDB6C85-A886-DE9D-E7A3-E3C600D1203D}"/>
                </a:ext>
              </a:extLst>
            </p:cNvPr>
            <p:cNvSpPr/>
            <p:nvPr/>
          </p:nvSpPr>
          <p:spPr>
            <a:xfrm>
              <a:off x="1476171" y="3134578"/>
              <a:ext cx="1664208" cy="4953"/>
            </a:xfrm>
            <a:custGeom>
              <a:avLst/>
              <a:gdLst/>
              <a:ahLst/>
              <a:cxnLst/>
              <a:rect l="0" t="0" r="0" b="0"/>
              <a:pathLst>
                <a:path w="2218944" h="6604">
                  <a:moveTo>
                    <a:pt x="2218944" y="0"/>
                  </a:moveTo>
                  <a:lnTo>
                    <a:pt x="0" y="0"/>
                  </a:lnTo>
                </a:path>
              </a:pathLst>
            </a:custGeom>
            <a:noFill/>
            <a:ln w="9906">
              <a:solidFill>
                <a:srgbClr val="EBEBEB"/>
              </a:solidFill>
            </a:ln>
          </p:spPr>
          <p:txBody>
            <a:bodyPr rtlCol="0" anchor="ctr"/>
            <a:lstStyle/>
            <a:p>
              <a:pPr algn="ctr"/>
              <a:endParaRPr sz="1200">
                <a:latin typeface="DM Sans" pitchFamily="2" charset="77"/>
              </a:endParaRPr>
            </a:p>
          </p:txBody>
        </p:sp>
        <p:sp>
          <p:nvSpPr>
            <p:cNvPr id="28" name="Rounded Rectangle 3">
              <a:extLst>
                <a:ext uri="{FF2B5EF4-FFF2-40B4-BE49-F238E27FC236}">
                  <a16:creationId xmlns:a16="http://schemas.microsoft.com/office/drawing/2014/main" id="{300AD42E-B506-6EB7-FEFA-0FB2A82A6B82}"/>
                </a:ext>
              </a:extLst>
            </p:cNvPr>
            <p:cNvSpPr/>
            <p:nvPr/>
          </p:nvSpPr>
          <p:spPr>
            <a:xfrm>
              <a:off x="2308275" y="3134578"/>
              <a:ext cx="4953" cy="891540"/>
            </a:xfrm>
            <a:custGeom>
              <a:avLst/>
              <a:gdLst/>
              <a:ahLst/>
              <a:cxnLst/>
              <a:rect l="0" t="0" r="0" b="0"/>
              <a:pathLst>
                <a:path w="6604" h="1188720">
                  <a:moveTo>
                    <a:pt x="0" y="0"/>
                  </a:moveTo>
                  <a:lnTo>
                    <a:pt x="0" y="1188720"/>
                  </a:lnTo>
                </a:path>
              </a:pathLst>
            </a:custGeom>
            <a:noFill/>
            <a:ln w="9906">
              <a:solidFill>
                <a:srgbClr val="EBEBEB"/>
              </a:solidFill>
            </a:ln>
          </p:spPr>
          <p:txBody>
            <a:bodyPr rtlCol="0" anchor="ctr"/>
            <a:lstStyle/>
            <a:p>
              <a:pPr algn="ctr"/>
              <a:endParaRPr sz="1200">
                <a:latin typeface="DM Sans" pitchFamily="2" charset="77"/>
              </a:endParaRPr>
            </a:p>
          </p:txBody>
        </p:sp>
        <p:sp>
          <p:nvSpPr>
            <p:cNvPr id="29" name="Rounded Rectangle 4">
              <a:extLst>
                <a:ext uri="{FF2B5EF4-FFF2-40B4-BE49-F238E27FC236}">
                  <a16:creationId xmlns:a16="http://schemas.microsoft.com/office/drawing/2014/main" id="{E84C2219-50AF-59DA-36A3-9B9DEADC6822}"/>
                </a:ext>
              </a:extLst>
            </p:cNvPr>
            <p:cNvSpPr/>
            <p:nvPr/>
          </p:nvSpPr>
          <p:spPr>
            <a:xfrm>
              <a:off x="1476171" y="4026118"/>
              <a:ext cx="1664208" cy="4953"/>
            </a:xfrm>
            <a:custGeom>
              <a:avLst/>
              <a:gdLst/>
              <a:ahLst/>
              <a:cxnLst/>
              <a:rect l="0" t="0" r="0" b="0"/>
              <a:pathLst>
                <a:path w="2218944" h="6604">
                  <a:moveTo>
                    <a:pt x="2218944" y="0"/>
                  </a:moveTo>
                  <a:lnTo>
                    <a:pt x="0" y="0"/>
                  </a:lnTo>
                </a:path>
              </a:pathLst>
            </a:custGeom>
            <a:noFill/>
            <a:ln w="9906">
              <a:solidFill>
                <a:srgbClr val="EBEBEB"/>
              </a:solidFill>
            </a:ln>
          </p:spPr>
          <p:txBody>
            <a:bodyPr rtlCol="0" anchor="ctr"/>
            <a:lstStyle/>
            <a:p>
              <a:pPr algn="ctr"/>
              <a:endParaRPr sz="1200">
                <a:latin typeface="DM Sans" pitchFamily="2" charset="77"/>
              </a:endParaRPr>
            </a:p>
          </p:txBody>
        </p:sp>
        <p:sp>
          <p:nvSpPr>
            <p:cNvPr id="30" name="Rounded Rectangle 5">
              <a:extLst>
                <a:ext uri="{FF2B5EF4-FFF2-40B4-BE49-F238E27FC236}">
                  <a16:creationId xmlns:a16="http://schemas.microsoft.com/office/drawing/2014/main" id="{F863F258-62EE-387A-EC4B-60103879D524}"/>
                </a:ext>
              </a:extLst>
            </p:cNvPr>
            <p:cNvSpPr/>
            <p:nvPr/>
          </p:nvSpPr>
          <p:spPr>
            <a:xfrm>
              <a:off x="2308275" y="4026118"/>
              <a:ext cx="4953" cy="832104"/>
            </a:xfrm>
            <a:custGeom>
              <a:avLst/>
              <a:gdLst/>
              <a:ahLst/>
              <a:cxnLst/>
              <a:rect l="0" t="0" r="0" b="0"/>
              <a:pathLst>
                <a:path w="6604" h="1109472">
                  <a:moveTo>
                    <a:pt x="0" y="0"/>
                  </a:moveTo>
                  <a:lnTo>
                    <a:pt x="0" y="1109472"/>
                  </a:lnTo>
                </a:path>
              </a:pathLst>
            </a:custGeom>
            <a:noFill/>
            <a:ln w="9906">
              <a:solidFill>
                <a:srgbClr val="EBEBEB"/>
              </a:solidFill>
            </a:ln>
          </p:spPr>
          <p:txBody>
            <a:bodyPr rtlCol="0" anchor="ctr"/>
            <a:lstStyle/>
            <a:p>
              <a:pPr algn="ctr"/>
              <a:endParaRPr sz="1200">
                <a:latin typeface="DM Sans" pitchFamily="2" charset="77"/>
              </a:endParaRPr>
            </a:p>
          </p:txBody>
        </p:sp>
        <p:sp>
          <p:nvSpPr>
            <p:cNvPr id="12365" name="TextBox 12364">
              <a:extLst>
                <a:ext uri="{FF2B5EF4-FFF2-40B4-BE49-F238E27FC236}">
                  <a16:creationId xmlns:a16="http://schemas.microsoft.com/office/drawing/2014/main" id="{2C5CBF0A-C04D-3969-0DDE-1FD16E489673}"/>
                </a:ext>
              </a:extLst>
            </p:cNvPr>
            <p:cNvSpPr txBox="1"/>
            <p:nvPr/>
          </p:nvSpPr>
          <p:spPr>
            <a:xfrm>
              <a:off x="2437052" y="3270785"/>
              <a:ext cx="618092" cy="161583"/>
            </a:xfrm>
            <a:prstGeom prst="rect">
              <a:avLst/>
            </a:prstGeom>
            <a:noFill/>
            <a:ln>
              <a:noFill/>
            </a:ln>
          </p:spPr>
          <p:txBody>
            <a:bodyPr wrap="square" lIns="0" tIns="0" rIns="0" bIns="0" anchor="t">
              <a:spAutoFit/>
            </a:bodyPr>
            <a:lstStyle/>
            <a:p>
              <a:pPr algn="l"/>
              <a:r>
                <a:rPr sz="1050" b="1" dirty="0">
                  <a:solidFill>
                    <a:srgbClr val="DE8431"/>
                  </a:solidFill>
                  <a:latin typeface="DM Sans" pitchFamily="2" charset="77"/>
                </a:rPr>
                <a:t>Role</a:t>
              </a:r>
              <a:r>
                <a:rPr lang="en-US" sz="1050" b="1" dirty="0">
                  <a:solidFill>
                    <a:srgbClr val="DE8431"/>
                  </a:solidFill>
                  <a:latin typeface="DM Sans" pitchFamily="2" charset="77"/>
                </a:rPr>
                <a:t> </a:t>
              </a:r>
              <a:r>
                <a:rPr sz="1050" b="1" dirty="0">
                  <a:solidFill>
                    <a:srgbClr val="DE8431"/>
                  </a:solidFill>
                  <a:latin typeface="DM Sans" pitchFamily="2" charset="77"/>
                </a:rPr>
                <a:t>Prompting</a:t>
              </a:r>
            </a:p>
          </p:txBody>
        </p:sp>
        <p:sp>
          <p:nvSpPr>
            <p:cNvPr id="12366" name="TextBox 12365">
              <a:extLst>
                <a:ext uri="{FF2B5EF4-FFF2-40B4-BE49-F238E27FC236}">
                  <a16:creationId xmlns:a16="http://schemas.microsoft.com/office/drawing/2014/main" id="{A1010811-EA27-BEA6-B12B-8992114FA331}"/>
                </a:ext>
              </a:extLst>
            </p:cNvPr>
            <p:cNvSpPr txBox="1"/>
            <p:nvPr/>
          </p:nvSpPr>
          <p:spPr>
            <a:xfrm>
              <a:off x="2437053" y="2671472"/>
              <a:ext cx="721432" cy="276999"/>
            </a:xfrm>
            <a:prstGeom prst="rect">
              <a:avLst/>
            </a:prstGeom>
            <a:noFill/>
            <a:ln>
              <a:noFill/>
            </a:ln>
          </p:spPr>
          <p:txBody>
            <a:bodyPr wrap="square" lIns="0" tIns="0" rIns="0" bIns="0" anchor="t">
              <a:spAutoFit/>
            </a:bodyPr>
            <a:lstStyle/>
            <a:p>
              <a:pPr algn="l"/>
              <a:r>
                <a:rPr sz="900" dirty="0">
                  <a:solidFill>
                    <a:schemeClr val="bg2"/>
                  </a:solidFill>
                  <a:latin typeface="DM Sans" pitchFamily="2" charset="77"/>
                </a:rPr>
                <a:t>Ideal for agentic</a:t>
              </a:r>
              <a:r>
                <a:rPr lang="en-US" sz="900" dirty="0">
                  <a:solidFill>
                    <a:schemeClr val="bg2"/>
                  </a:solidFill>
                  <a:latin typeface="DM Sans" pitchFamily="2" charset="77"/>
                </a:rPr>
                <a:t> </a:t>
              </a:r>
              <a:r>
                <a:rPr sz="900" dirty="0">
                  <a:solidFill>
                    <a:schemeClr val="bg2"/>
                  </a:solidFill>
                  <a:latin typeface="DM Sans" pitchFamily="2" charset="77"/>
                </a:rPr>
                <a:t>AI or task
planning</a:t>
              </a:r>
              <a:r>
                <a:rPr lang="en-US" sz="900" dirty="0">
                  <a:solidFill>
                    <a:schemeClr val="bg2"/>
                  </a:solidFill>
                  <a:latin typeface="DM Sans" pitchFamily="2" charset="77"/>
                </a:rPr>
                <a:t> </a:t>
              </a:r>
              <a:r>
                <a:rPr sz="900" dirty="0">
                  <a:solidFill>
                    <a:schemeClr val="bg2"/>
                  </a:solidFill>
                  <a:latin typeface="DM Sans" pitchFamily="2" charset="77"/>
                </a:rPr>
                <a:t>workflows.</a:t>
              </a:r>
            </a:p>
          </p:txBody>
        </p:sp>
        <p:sp>
          <p:nvSpPr>
            <p:cNvPr id="12367" name="TextBox 12366">
              <a:extLst>
                <a:ext uri="{FF2B5EF4-FFF2-40B4-BE49-F238E27FC236}">
                  <a16:creationId xmlns:a16="http://schemas.microsoft.com/office/drawing/2014/main" id="{34D95855-896C-F974-9AEE-A5BD2C01641B}"/>
                </a:ext>
              </a:extLst>
            </p:cNvPr>
            <p:cNvSpPr txBox="1"/>
            <p:nvPr/>
          </p:nvSpPr>
          <p:spPr>
            <a:xfrm>
              <a:off x="1486078" y="2671472"/>
              <a:ext cx="948382" cy="415498"/>
            </a:xfrm>
            <a:prstGeom prst="rect">
              <a:avLst/>
            </a:prstGeom>
            <a:noFill/>
            <a:ln>
              <a:noFill/>
            </a:ln>
          </p:spPr>
          <p:txBody>
            <a:bodyPr wrap="square" lIns="0" tIns="0" rIns="0" bIns="0" anchor="t">
              <a:spAutoFit/>
            </a:bodyPr>
            <a:lstStyle/>
            <a:p>
              <a:pPr algn="l"/>
              <a:r>
                <a:rPr sz="900" dirty="0">
                  <a:solidFill>
                    <a:schemeClr val="bg2"/>
                  </a:solidFill>
                  <a:latin typeface="DM Sans" pitchFamily="2" charset="77"/>
                </a:rPr>
                <a:t>Use for complex</a:t>
              </a:r>
              <a:r>
                <a:rPr lang="en-US" sz="900" dirty="0">
                  <a:solidFill>
                    <a:schemeClr val="bg2"/>
                  </a:solidFill>
                  <a:latin typeface="DM Sans" pitchFamily="2" charset="77"/>
                </a:rPr>
                <a:t> </a:t>
              </a:r>
              <a:r>
                <a:rPr sz="900" dirty="0">
                  <a:solidFill>
                    <a:schemeClr val="bg2"/>
                  </a:solidFill>
                  <a:latin typeface="DM Sans" pitchFamily="2" charset="77"/>
                </a:rPr>
                <a:t>reasoning tasks
requiring step-by-step </a:t>
              </a:r>
              <a:endParaRPr lang="en-US" sz="900" dirty="0">
                <a:solidFill>
                  <a:schemeClr val="bg2"/>
                </a:solidFill>
                <a:latin typeface="DM Sans" pitchFamily="2" charset="77"/>
              </a:endParaRPr>
            </a:p>
            <a:p>
              <a:pPr algn="l"/>
              <a:r>
                <a:rPr sz="900" dirty="0">
                  <a:solidFill>
                    <a:schemeClr val="bg2"/>
                  </a:solidFill>
                  <a:latin typeface="DM Sans" pitchFamily="2" charset="77"/>
                </a:rPr>
                <a:t>explanations.</a:t>
              </a:r>
            </a:p>
          </p:txBody>
        </p:sp>
        <p:sp>
          <p:nvSpPr>
            <p:cNvPr id="12368" name="TextBox 12367">
              <a:extLst>
                <a:ext uri="{FF2B5EF4-FFF2-40B4-BE49-F238E27FC236}">
                  <a16:creationId xmlns:a16="http://schemas.microsoft.com/office/drawing/2014/main" id="{BFF6B4C2-7EA5-95C6-7035-EF6A49ED7DF0}"/>
                </a:ext>
              </a:extLst>
            </p:cNvPr>
            <p:cNvSpPr txBox="1"/>
            <p:nvPr/>
          </p:nvSpPr>
          <p:spPr>
            <a:xfrm>
              <a:off x="1486078" y="3270785"/>
              <a:ext cx="694136" cy="161583"/>
            </a:xfrm>
            <a:prstGeom prst="rect">
              <a:avLst/>
            </a:prstGeom>
            <a:noFill/>
            <a:ln>
              <a:noFill/>
            </a:ln>
          </p:spPr>
          <p:txBody>
            <a:bodyPr wrap="square" lIns="0" tIns="0" rIns="0" bIns="0" anchor="t">
              <a:spAutoFit/>
            </a:bodyPr>
            <a:lstStyle/>
            <a:p>
              <a:pPr algn="l"/>
              <a:r>
                <a:rPr sz="1050" b="1" dirty="0">
                  <a:solidFill>
                    <a:srgbClr val="92BD39"/>
                  </a:solidFill>
                  <a:latin typeface="DM Sans" pitchFamily="2" charset="77"/>
                </a:rPr>
                <a:t>Self-</a:t>
              </a:r>
              <a:r>
                <a:rPr lang="en-US" sz="1050" b="1" dirty="0">
                  <a:solidFill>
                    <a:srgbClr val="92BD39"/>
                  </a:solidFill>
                  <a:latin typeface="DM Sans" pitchFamily="2" charset="77"/>
                </a:rPr>
                <a:t> Critique</a:t>
              </a:r>
              <a:endParaRPr sz="1050" b="1" dirty="0">
                <a:solidFill>
                  <a:srgbClr val="92BD39"/>
                </a:solidFill>
                <a:latin typeface="DM Sans" pitchFamily="2" charset="77"/>
              </a:endParaRPr>
            </a:p>
          </p:txBody>
        </p:sp>
        <p:sp>
          <p:nvSpPr>
            <p:cNvPr id="12369" name="TextBox 12368">
              <a:extLst>
                <a:ext uri="{FF2B5EF4-FFF2-40B4-BE49-F238E27FC236}">
                  <a16:creationId xmlns:a16="http://schemas.microsoft.com/office/drawing/2014/main" id="{21FDF21F-2964-A516-FC75-3C6354BAFCB3}"/>
                </a:ext>
              </a:extLst>
            </p:cNvPr>
            <p:cNvSpPr txBox="1"/>
            <p:nvPr/>
          </p:nvSpPr>
          <p:spPr>
            <a:xfrm>
              <a:off x="1486076" y="4454552"/>
              <a:ext cx="930066" cy="276999"/>
            </a:xfrm>
            <a:prstGeom prst="rect">
              <a:avLst/>
            </a:prstGeom>
            <a:noFill/>
            <a:ln>
              <a:noFill/>
            </a:ln>
          </p:spPr>
          <p:txBody>
            <a:bodyPr wrap="square" lIns="0" tIns="0" rIns="0" bIns="0" anchor="t">
              <a:spAutoFit/>
            </a:bodyPr>
            <a:lstStyle/>
            <a:p>
              <a:pPr algn="l"/>
              <a:r>
                <a:rPr sz="900" dirty="0">
                  <a:solidFill>
                    <a:schemeClr val="bg2"/>
                  </a:solidFill>
                  <a:latin typeface="DM Sans" pitchFamily="2" charset="77"/>
                </a:rPr>
                <a:t>Useful for </a:t>
              </a:r>
              <a:r>
                <a:rPr lang="en-US" sz="900" dirty="0">
                  <a:solidFill>
                    <a:schemeClr val="bg2"/>
                  </a:solidFill>
                  <a:latin typeface="DM Sans" pitchFamily="2" charset="77"/>
                </a:rPr>
                <a:t>creating custom GPTs or </a:t>
              </a:r>
            </a:p>
            <a:p>
              <a:pPr algn="l"/>
              <a:r>
                <a:rPr lang="en-US" sz="900" dirty="0">
                  <a:solidFill>
                    <a:schemeClr val="bg2"/>
                  </a:solidFill>
                  <a:latin typeface="DM Sans" pitchFamily="2" charset="77"/>
                </a:rPr>
                <a:t>tools that have a specific use case</a:t>
              </a:r>
              <a:endParaRPr sz="900" dirty="0">
                <a:solidFill>
                  <a:schemeClr val="bg2"/>
                </a:solidFill>
                <a:latin typeface="DM Sans" pitchFamily="2" charset="77"/>
              </a:endParaRPr>
            </a:p>
          </p:txBody>
        </p:sp>
        <p:sp>
          <p:nvSpPr>
            <p:cNvPr id="12370" name="TextBox 12369">
              <a:extLst>
                <a:ext uri="{FF2B5EF4-FFF2-40B4-BE49-F238E27FC236}">
                  <a16:creationId xmlns:a16="http://schemas.microsoft.com/office/drawing/2014/main" id="{7D10BEF9-D1CB-13EF-9ABC-E921DC37F369}"/>
                </a:ext>
              </a:extLst>
            </p:cNvPr>
            <p:cNvSpPr txBox="1"/>
            <p:nvPr/>
          </p:nvSpPr>
          <p:spPr>
            <a:xfrm>
              <a:off x="1486078" y="3563012"/>
              <a:ext cx="961261" cy="415498"/>
            </a:xfrm>
            <a:prstGeom prst="rect">
              <a:avLst/>
            </a:prstGeom>
            <a:noFill/>
            <a:ln>
              <a:noFill/>
            </a:ln>
          </p:spPr>
          <p:txBody>
            <a:bodyPr wrap="square" lIns="0" tIns="0" rIns="0" bIns="0" anchor="t">
              <a:spAutoFit/>
            </a:bodyPr>
            <a:lstStyle/>
            <a:p>
              <a:pPr algn="l"/>
              <a:r>
                <a:rPr sz="900" dirty="0">
                  <a:solidFill>
                    <a:schemeClr val="bg2"/>
                  </a:solidFill>
                  <a:latin typeface="DM Sans" pitchFamily="2" charset="77"/>
                </a:rPr>
                <a:t>Improves accuracy</a:t>
              </a:r>
              <a:r>
                <a:rPr lang="en-US" sz="900" dirty="0">
                  <a:solidFill>
                    <a:schemeClr val="bg2"/>
                  </a:solidFill>
                  <a:latin typeface="DM Sans" pitchFamily="2" charset="77"/>
                </a:rPr>
                <a:t> </a:t>
              </a:r>
              <a:r>
                <a:rPr sz="900" dirty="0">
                  <a:solidFill>
                    <a:schemeClr val="bg2"/>
                  </a:solidFill>
                  <a:latin typeface="DM Sans" pitchFamily="2" charset="77"/>
                </a:rPr>
                <a:t>by choosing </a:t>
              </a:r>
              <a:endParaRPr lang="en-US" sz="900" dirty="0">
                <a:solidFill>
                  <a:schemeClr val="bg2"/>
                </a:solidFill>
                <a:latin typeface="DM Sans" pitchFamily="2" charset="77"/>
              </a:endParaRPr>
            </a:p>
            <a:p>
              <a:pPr algn="l"/>
              <a:r>
                <a:rPr sz="900" dirty="0">
                  <a:solidFill>
                    <a:schemeClr val="bg2"/>
                  </a:solidFill>
                  <a:latin typeface="DM Sans" pitchFamily="2" charset="77"/>
                </a:rPr>
                <a:t>the best</a:t>
              </a:r>
              <a:r>
                <a:rPr lang="en-US" sz="900" dirty="0">
                  <a:solidFill>
                    <a:schemeClr val="bg2"/>
                  </a:solidFill>
                  <a:latin typeface="DM Sans" pitchFamily="2" charset="77"/>
                </a:rPr>
                <a:t> </a:t>
              </a:r>
              <a:r>
                <a:rPr sz="900" dirty="0">
                  <a:solidFill>
                    <a:schemeClr val="bg2"/>
                  </a:solidFill>
                  <a:latin typeface="DM Sans" pitchFamily="2" charset="77"/>
                </a:rPr>
                <a:t>answer from multiple
attempts.</a:t>
              </a:r>
            </a:p>
          </p:txBody>
        </p:sp>
        <p:sp>
          <p:nvSpPr>
            <p:cNvPr id="12371" name="TextBox 12370">
              <a:extLst>
                <a:ext uri="{FF2B5EF4-FFF2-40B4-BE49-F238E27FC236}">
                  <a16:creationId xmlns:a16="http://schemas.microsoft.com/office/drawing/2014/main" id="{990E91D7-15E0-4111-6A8D-5E98D465812A}"/>
                </a:ext>
              </a:extLst>
            </p:cNvPr>
            <p:cNvSpPr txBox="1"/>
            <p:nvPr/>
          </p:nvSpPr>
          <p:spPr>
            <a:xfrm>
              <a:off x="2437054" y="3563012"/>
              <a:ext cx="832574" cy="415498"/>
            </a:xfrm>
            <a:prstGeom prst="rect">
              <a:avLst/>
            </a:prstGeom>
            <a:noFill/>
            <a:ln>
              <a:noFill/>
            </a:ln>
          </p:spPr>
          <p:txBody>
            <a:bodyPr wrap="square" lIns="0" tIns="0" rIns="0" bIns="0" anchor="t">
              <a:spAutoFit/>
            </a:bodyPr>
            <a:lstStyle/>
            <a:p>
              <a:pPr algn="l"/>
              <a:r>
                <a:rPr sz="900" dirty="0">
                  <a:solidFill>
                    <a:schemeClr val="bg2"/>
                  </a:solidFill>
                  <a:latin typeface="DM Sans" pitchFamily="2" charset="77"/>
                </a:rPr>
                <a:t>Controls tone and</a:t>
              </a:r>
              <a:r>
                <a:rPr lang="en-US" sz="900" dirty="0">
                  <a:solidFill>
                    <a:schemeClr val="bg2"/>
                  </a:solidFill>
                  <a:latin typeface="DM Sans" pitchFamily="2" charset="77"/>
                </a:rPr>
                <a:t> </a:t>
              </a:r>
              <a:r>
                <a:rPr sz="900" dirty="0">
                  <a:solidFill>
                    <a:schemeClr val="bg2"/>
                  </a:solidFill>
                  <a:latin typeface="DM Sans" pitchFamily="2" charset="77"/>
                </a:rPr>
                <a:t>aligns with </a:t>
              </a:r>
              <a:endParaRPr lang="en-US" sz="900" dirty="0">
                <a:solidFill>
                  <a:schemeClr val="bg2"/>
                </a:solidFill>
                <a:latin typeface="DM Sans" pitchFamily="2" charset="77"/>
              </a:endParaRPr>
            </a:p>
            <a:p>
              <a:pPr algn="l"/>
              <a:r>
                <a:rPr lang="en-US" sz="900" dirty="0">
                  <a:solidFill>
                    <a:schemeClr val="bg2"/>
                  </a:solidFill>
                  <a:latin typeface="DM Sans" pitchFamily="2" charset="77"/>
                </a:rPr>
                <a:t>S</a:t>
              </a:r>
              <a:r>
                <a:rPr sz="900" dirty="0">
                  <a:solidFill>
                    <a:schemeClr val="bg2"/>
                  </a:solidFill>
                  <a:latin typeface="DM Sans" pitchFamily="2" charset="77"/>
                </a:rPr>
                <a:t>pecific</a:t>
              </a:r>
              <a:r>
                <a:rPr lang="en-US" sz="900" dirty="0">
                  <a:solidFill>
                    <a:schemeClr val="bg2"/>
                  </a:solidFill>
                  <a:latin typeface="DM Sans" pitchFamily="2" charset="77"/>
                </a:rPr>
                <a:t> </a:t>
              </a:r>
              <a:r>
                <a:rPr sz="900" dirty="0">
                  <a:solidFill>
                    <a:schemeClr val="bg2"/>
                  </a:solidFill>
                  <a:latin typeface="DM Sans" pitchFamily="2" charset="77"/>
                </a:rPr>
                <a:t>audiences or</a:t>
              </a:r>
              <a:r>
                <a:rPr lang="en-US" sz="900" dirty="0">
                  <a:solidFill>
                    <a:schemeClr val="bg2"/>
                  </a:solidFill>
                  <a:latin typeface="DM Sans" pitchFamily="2" charset="77"/>
                </a:rPr>
                <a:t> </a:t>
              </a:r>
            </a:p>
            <a:p>
              <a:pPr algn="l"/>
              <a:r>
                <a:rPr sz="900" dirty="0">
                  <a:solidFill>
                    <a:schemeClr val="bg2"/>
                  </a:solidFill>
                  <a:latin typeface="DM Sans" pitchFamily="2" charset="77"/>
                </a:rPr>
                <a:t>realism.</a:t>
              </a:r>
            </a:p>
          </p:txBody>
        </p:sp>
        <p:sp>
          <p:nvSpPr>
            <p:cNvPr id="12372" name="TextBox 12371">
              <a:extLst>
                <a:ext uri="{FF2B5EF4-FFF2-40B4-BE49-F238E27FC236}">
                  <a16:creationId xmlns:a16="http://schemas.microsoft.com/office/drawing/2014/main" id="{5EFD71C1-F6EE-5534-F0F2-73B4983BF935}"/>
                </a:ext>
              </a:extLst>
            </p:cNvPr>
            <p:cNvSpPr txBox="1"/>
            <p:nvPr/>
          </p:nvSpPr>
          <p:spPr>
            <a:xfrm>
              <a:off x="1486076" y="2260373"/>
              <a:ext cx="860843" cy="323165"/>
            </a:xfrm>
            <a:prstGeom prst="rect">
              <a:avLst/>
            </a:prstGeom>
            <a:noFill/>
            <a:ln>
              <a:noFill/>
            </a:ln>
          </p:spPr>
          <p:txBody>
            <a:bodyPr wrap="square" lIns="0" tIns="0" rIns="0" bIns="0" anchor="t">
              <a:spAutoFit/>
            </a:bodyPr>
            <a:lstStyle/>
            <a:p>
              <a:pPr algn="l"/>
              <a:r>
                <a:rPr sz="1050" b="1" dirty="0">
                  <a:solidFill>
                    <a:srgbClr val="4E88E7"/>
                  </a:solidFill>
                  <a:latin typeface="DM Sans" pitchFamily="2" charset="77"/>
                </a:rPr>
                <a:t>Chain-of-Thought
Prompting</a:t>
              </a:r>
            </a:p>
          </p:txBody>
        </p:sp>
        <p:sp>
          <p:nvSpPr>
            <p:cNvPr id="12374" name="TextBox 12373">
              <a:extLst>
                <a:ext uri="{FF2B5EF4-FFF2-40B4-BE49-F238E27FC236}">
                  <a16:creationId xmlns:a16="http://schemas.microsoft.com/office/drawing/2014/main" id="{89E46656-C653-4D09-8D28-EC22FB081154}"/>
                </a:ext>
              </a:extLst>
            </p:cNvPr>
            <p:cNvSpPr txBox="1"/>
            <p:nvPr/>
          </p:nvSpPr>
          <p:spPr>
            <a:xfrm>
              <a:off x="1486076" y="4162325"/>
              <a:ext cx="618092" cy="161583"/>
            </a:xfrm>
            <a:prstGeom prst="rect">
              <a:avLst/>
            </a:prstGeom>
            <a:noFill/>
            <a:ln>
              <a:noFill/>
            </a:ln>
          </p:spPr>
          <p:txBody>
            <a:bodyPr wrap="square" lIns="0" tIns="0" rIns="0" bIns="0" anchor="t">
              <a:spAutoFit/>
            </a:bodyPr>
            <a:lstStyle/>
            <a:p>
              <a:pPr algn="l"/>
              <a:r>
                <a:rPr lang="en-US" sz="1050" b="1" dirty="0">
                  <a:solidFill>
                    <a:srgbClr val="1EABDA"/>
                  </a:solidFill>
                  <a:latin typeface="DM Sans" pitchFamily="2" charset="77"/>
                </a:rPr>
                <a:t>Meta-Prompting</a:t>
              </a:r>
              <a:endParaRPr sz="1050" b="1" dirty="0">
                <a:solidFill>
                  <a:srgbClr val="1EABDA"/>
                </a:solidFill>
                <a:latin typeface="DM Sans" pitchFamily="2" charset="77"/>
              </a:endParaRPr>
            </a:p>
          </p:txBody>
        </p:sp>
        <p:sp>
          <p:nvSpPr>
            <p:cNvPr id="12375" name="TextBox 12374">
              <a:extLst>
                <a:ext uri="{FF2B5EF4-FFF2-40B4-BE49-F238E27FC236}">
                  <a16:creationId xmlns:a16="http://schemas.microsoft.com/office/drawing/2014/main" id="{807E5D80-8B3D-BEA6-9822-3B69F589D916}"/>
                </a:ext>
              </a:extLst>
            </p:cNvPr>
            <p:cNvSpPr txBox="1"/>
            <p:nvPr/>
          </p:nvSpPr>
          <p:spPr>
            <a:xfrm>
              <a:off x="2437052" y="4162325"/>
              <a:ext cx="618092" cy="323165"/>
            </a:xfrm>
            <a:prstGeom prst="rect">
              <a:avLst/>
            </a:prstGeom>
            <a:noFill/>
            <a:ln>
              <a:noFill/>
            </a:ln>
          </p:spPr>
          <p:txBody>
            <a:bodyPr wrap="square" lIns="0" tIns="0" rIns="0" bIns="0" anchor="t">
              <a:spAutoFit/>
            </a:bodyPr>
            <a:lstStyle/>
            <a:p>
              <a:pPr algn="l"/>
              <a:r>
                <a:rPr sz="1050" b="1" dirty="0">
                  <a:solidFill>
                    <a:srgbClr val="7F64EA"/>
                  </a:solidFill>
                  <a:latin typeface="DM Sans" pitchFamily="2" charset="77"/>
                </a:rPr>
                <a:t>Multi-step</a:t>
              </a:r>
              <a:r>
                <a:rPr lang="en-US" sz="1050" b="1" dirty="0">
                  <a:solidFill>
                    <a:srgbClr val="7F64EA"/>
                  </a:solidFill>
                  <a:latin typeface="DM Sans" pitchFamily="2" charset="77"/>
                </a:rPr>
                <a:t> </a:t>
              </a:r>
              <a:r>
                <a:rPr sz="1050" b="1" dirty="0">
                  <a:solidFill>
                    <a:srgbClr val="7F64EA"/>
                  </a:solidFill>
                  <a:latin typeface="DM Sans" pitchFamily="2" charset="77"/>
                </a:rPr>
                <a:t>Prompting</a:t>
              </a:r>
            </a:p>
          </p:txBody>
        </p:sp>
        <p:sp>
          <p:nvSpPr>
            <p:cNvPr id="12376" name="TextBox 12375">
              <a:extLst>
                <a:ext uri="{FF2B5EF4-FFF2-40B4-BE49-F238E27FC236}">
                  <a16:creationId xmlns:a16="http://schemas.microsoft.com/office/drawing/2014/main" id="{A5F74DFE-A348-E82D-7023-69D56EA0CB54}"/>
                </a:ext>
              </a:extLst>
            </p:cNvPr>
            <p:cNvSpPr txBox="1"/>
            <p:nvPr/>
          </p:nvSpPr>
          <p:spPr>
            <a:xfrm>
              <a:off x="2437054" y="4454552"/>
              <a:ext cx="783827" cy="276999"/>
            </a:xfrm>
            <a:prstGeom prst="rect">
              <a:avLst/>
            </a:prstGeom>
            <a:noFill/>
            <a:ln>
              <a:noFill/>
            </a:ln>
          </p:spPr>
          <p:txBody>
            <a:bodyPr wrap="square" lIns="0" tIns="0" rIns="0" bIns="0" anchor="t">
              <a:spAutoFit/>
            </a:bodyPr>
            <a:lstStyle/>
            <a:p>
              <a:pPr algn="l"/>
              <a:r>
                <a:rPr sz="900" dirty="0">
                  <a:solidFill>
                    <a:schemeClr val="bg2"/>
                  </a:solidFill>
                  <a:latin typeface="DM Sans" pitchFamily="2" charset="77"/>
                </a:rPr>
                <a:t>Suitable for long</a:t>
              </a:r>
              <a:r>
                <a:rPr lang="en-US" sz="900" dirty="0">
                  <a:solidFill>
                    <a:schemeClr val="bg2"/>
                  </a:solidFill>
                  <a:latin typeface="DM Sans" pitchFamily="2" charset="77"/>
                </a:rPr>
                <a:t> </a:t>
              </a:r>
              <a:r>
                <a:rPr sz="900" dirty="0">
                  <a:solidFill>
                    <a:schemeClr val="bg2"/>
                  </a:solidFill>
                  <a:latin typeface="DM Sans" pitchFamily="2" charset="77"/>
                </a:rPr>
                <a:t>or structured
outputs like plans</a:t>
              </a:r>
              <a:r>
                <a:rPr lang="en-US" sz="900" dirty="0">
                  <a:solidFill>
                    <a:schemeClr val="bg2"/>
                  </a:solidFill>
                  <a:latin typeface="DM Sans" pitchFamily="2" charset="77"/>
                </a:rPr>
                <a:t> </a:t>
              </a:r>
              <a:r>
                <a:rPr sz="900" dirty="0">
                  <a:solidFill>
                    <a:schemeClr val="bg2"/>
                  </a:solidFill>
                  <a:latin typeface="DM Sans" pitchFamily="2" charset="77"/>
                </a:rPr>
                <a:t>or emails.</a:t>
              </a:r>
            </a:p>
          </p:txBody>
        </p:sp>
        <p:sp>
          <p:nvSpPr>
            <p:cNvPr id="12377" name="TextBox 12376">
              <a:extLst>
                <a:ext uri="{FF2B5EF4-FFF2-40B4-BE49-F238E27FC236}">
                  <a16:creationId xmlns:a16="http://schemas.microsoft.com/office/drawing/2014/main" id="{A5B826FD-FD3D-5444-8758-3845888CFC23}"/>
                </a:ext>
              </a:extLst>
            </p:cNvPr>
            <p:cNvSpPr txBox="1"/>
            <p:nvPr/>
          </p:nvSpPr>
          <p:spPr>
            <a:xfrm>
              <a:off x="2437054" y="2260373"/>
              <a:ext cx="573247" cy="323165"/>
            </a:xfrm>
            <a:prstGeom prst="rect">
              <a:avLst/>
            </a:prstGeom>
            <a:noFill/>
            <a:ln>
              <a:noFill/>
            </a:ln>
          </p:spPr>
          <p:txBody>
            <a:bodyPr wrap="square" lIns="0" tIns="0" rIns="0" bIns="0" anchor="t">
              <a:spAutoFit/>
            </a:bodyPr>
            <a:lstStyle/>
            <a:p>
              <a:pPr algn="l"/>
              <a:r>
                <a:rPr sz="1050" b="1" dirty="0" err="1">
                  <a:solidFill>
                    <a:srgbClr val="3CC583"/>
                  </a:solidFill>
                  <a:latin typeface="DM Sans" pitchFamily="2" charset="77"/>
                </a:rPr>
                <a:t>ReAct</a:t>
              </a:r>
              <a:r>
                <a:rPr lang="en-US" sz="1050" b="1" dirty="0">
                  <a:solidFill>
                    <a:srgbClr val="3CC583"/>
                  </a:solidFill>
                  <a:latin typeface="DM Sans" pitchFamily="2" charset="77"/>
                </a:rPr>
                <a:t> </a:t>
              </a:r>
              <a:r>
                <a:rPr sz="1050" b="1" dirty="0">
                  <a:solidFill>
                    <a:srgbClr val="3CC583"/>
                  </a:solidFill>
                  <a:latin typeface="DM Sans" pitchFamily="2" charset="77"/>
                </a:rPr>
                <a:t>(Reason +
Act)</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52"/>
        <p:cNvGrpSpPr/>
        <p:nvPr/>
      </p:nvGrpSpPr>
      <p:grpSpPr>
        <a:xfrm>
          <a:off x="0" y="0"/>
          <a:ext cx="0" cy="0"/>
          <a:chOff x="0" y="0"/>
          <a:chExt cx="0" cy="0"/>
        </a:xfrm>
      </p:grpSpPr>
      <p:sp>
        <p:nvSpPr>
          <p:cNvPr id="11853" name="Google Shape;11853;p379"/>
          <p:cNvSpPr/>
          <p:nvPr/>
        </p:nvSpPr>
        <p:spPr>
          <a:xfrm>
            <a:off x="102600" y="112050"/>
            <a:ext cx="8938800" cy="4919400"/>
          </a:xfrm>
          <a:prstGeom prst="roundRect">
            <a:avLst>
              <a:gd name="adj" fmla="val 261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11854" name="Google Shape;11854;p379"/>
          <p:cNvSpPr/>
          <p:nvPr/>
        </p:nvSpPr>
        <p:spPr>
          <a:xfrm>
            <a:off x="508900" y="1056875"/>
            <a:ext cx="769800" cy="769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11855" name="Google Shape;11855;p379" title="LIGHTBULB"/>
          <p:cNvSpPr/>
          <p:nvPr/>
        </p:nvSpPr>
        <p:spPr>
          <a:xfrm>
            <a:off x="743849" y="1238974"/>
            <a:ext cx="299840" cy="405925"/>
          </a:xfrm>
          <a:custGeom>
            <a:avLst/>
            <a:gdLst/>
            <a:ahLst/>
            <a:cxnLst/>
            <a:rect l="l" t="t" r="r" b="b"/>
            <a:pathLst>
              <a:path w="109331" h="147878" extrusionOk="0">
                <a:moveTo>
                  <a:pt x="54665" y="8411"/>
                </a:moveTo>
                <a:lnTo>
                  <a:pt x="63776" y="9112"/>
                </a:lnTo>
                <a:lnTo>
                  <a:pt x="80596" y="15419"/>
                </a:lnTo>
                <a:lnTo>
                  <a:pt x="87605" y="21727"/>
                </a:lnTo>
                <a:lnTo>
                  <a:pt x="93211" y="28735"/>
                </a:lnTo>
                <a:lnTo>
                  <a:pt x="100220" y="44854"/>
                </a:lnTo>
                <a:lnTo>
                  <a:pt x="100921" y="54666"/>
                </a:lnTo>
                <a:lnTo>
                  <a:pt x="100220" y="60974"/>
                </a:lnTo>
                <a:lnTo>
                  <a:pt x="96716" y="73589"/>
                </a:lnTo>
                <a:lnTo>
                  <a:pt x="93211" y="79195"/>
                </a:lnTo>
                <a:lnTo>
                  <a:pt x="89006" y="84802"/>
                </a:lnTo>
                <a:lnTo>
                  <a:pt x="79896" y="93212"/>
                </a:lnTo>
                <a:lnTo>
                  <a:pt x="74289" y="96015"/>
                </a:lnTo>
                <a:lnTo>
                  <a:pt x="58870" y="96015"/>
                </a:lnTo>
                <a:lnTo>
                  <a:pt x="58870" y="68683"/>
                </a:lnTo>
                <a:lnTo>
                  <a:pt x="77092" y="50461"/>
                </a:lnTo>
                <a:lnTo>
                  <a:pt x="71485" y="44854"/>
                </a:lnTo>
                <a:lnTo>
                  <a:pt x="54665" y="61674"/>
                </a:lnTo>
                <a:lnTo>
                  <a:pt x="37845" y="44854"/>
                </a:lnTo>
                <a:lnTo>
                  <a:pt x="32239" y="50461"/>
                </a:lnTo>
                <a:lnTo>
                  <a:pt x="50460" y="68683"/>
                </a:lnTo>
                <a:lnTo>
                  <a:pt x="50460" y="96015"/>
                </a:lnTo>
                <a:lnTo>
                  <a:pt x="35743" y="96015"/>
                </a:lnTo>
                <a:lnTo>
                  <a:pt x="29435" y="93212"/>
                </a:lnTo>
                <a:lnTo>
                  <a:pt x="20324" y="84802"/>
                </a:lnTo>
                <a:lnTo>
                  <a:pt x="16119" y="79195"/>
                </a:lnTo>
                <a:lnTo>
                  <a:pt x="12615" y="73589"/>
                </a:lnTo>
                <a:lnTo>
                  <a:pt x="9111" y="60974"/>
                </a:lnTo>
                <a:lnTo>
                  <a:pt x="8410" y="54666"/>
                </a:lnTo>
                <a:lnTo>
                  <a:pt x="9111" y="44854"/>
                </a:lnTo>
                <a:lnTo>
                  <a:pt x="16119" y="28735"/>
                </a:lnTo>
                <a:lnTo>
                  <a:pt x="21726" y="21727"/>
                </a:lnTo>
                <a:lnTo>
                  <a:pt x="28734" y="15419"/>
                </a:lnTo>
                <a:lnTo>
                  <a:pt x="45555" y="9112"/>
                </a:lnTo>
                <a:lnTo>
                  <a:pt x="54665" y="8411"/>
                </a:lnTo>
                <a:close/>
                <a:moveTo>
                  <a:pt x="72186" y="105126"/>
                </a:moveTo>
                <a:lnTo>
                  <a:pt x="72186" y="113536"/>
                </a:lnTo>
                <a:lnTo>
                  <a:pt x="37145" y="113536"/>
                </a:lnTo>
                <a:lnTo>
                  <a:pt x="37145" y="105126"/>
                </a:lnTo>
                <a:close/>
                <a:moveTo>
                  <a:pt x="72186" y="119844"/>
                </a:moveTo>
                <a:lnTo>
                  <a:pt x="72186" y="128955"/>
                </a:lnTo>
                <a:lnTo>
                  <a:pt x="37145" y="128955"/>
                </a:lnTo>
                <a:lnTo>
                  <a:pt x="37145" y="119844"/>
                </a:lnTo>
                <a:close/>
                <a:moveTo>
                  <a:pt x="43452" y="1"/>
                </a:moveTo>
                <a:lnTo>
                  <a:pt x="23829" y="8411"/>
                </a:lnTo>
                <a:lnTo>
                  <a:pt x="16119" y="15419"/>
                </a:lnTo>
                <a:lnTo>
                  <a:pt x="8410" y="23829"/>
                </a:lnTo>
                <a:lnTo>
                  <a:pt x="701" y="43453"/>
                </a:lnTo>
                <a:lnTo>
                  <a:pt x="0" y="54666"/>
                </a:lnTo>
                <a:lnTo>
                  <a:pt x="0" y="61674"/>
                </a:lnTo>
                <a:lnTo>
                  <a:pt x="4205" y="74990"/>
                </a:lnTo>
                <a:lnTo>
                  <a:pt x="7009" y="81999"/>
                </a:lnTo>
                <a:lnTo>
                  <a:pt x="11214" y="88306"/>
                </a:lnTo>
                <a:lnTo>
                  <a:pt x="21726" y="98118"/>
                </a:lnTo>
                <a:lnTo>
                  <a:pt x="28734" y="102323"/>
                </a:lnTo>
                <a:lnTo>
                  <a:pt x="28734" y="128955"/>
                </a:lnTo>
                <a:lnTo>
                  <a:pt x="28734" y="131758"/>
                </a:lnTo>
                <a:lnTo>
                  <a:pt x="30837" y="134561"/>
                </a:lnTo>
                <a:lnTo>
                  <a:pt x="33640" y="137365"/>
                </a:lnTo>
                <a:lnTo>
                  <a:pt x="42050" y="137365"/>
                </a:lnTo>
                <a:lnTo>
                  <a:pt x="43452" y="141570"/>
                </a:lnTo>
                <a:lnTo>
                  <a:pt x="46255" y="145074"/>
                </a:lnTo>
                <a:lnTo>
                  <a:pt x="49760" y="147176"/>
                </a:lnTo>
                <a:lnTo>
                  <a:pt x="54665" y="147877"/>
                </a:lnTo>
                <a:lnTo>
                  <a:pt x="59571" y="147176"/>
                </a:lnTo>
                <a:lnTo>
                  <a:pt x="63075" y="145074"/>
                </a:lnTo>
                <a:lnTo>
                  <a:pt x="65879" y="141570"/>
                </a:lnTo>
                <a:lnTo>
                  <a:pt x="67280" y="137365"/>
                </a:lnTo>
                <a:lnTo>
                  <a:pt x="75691" y="137365"/>
                </a:lnTo>
                <a:lnTo>
                  <a:pt x="78494" y="134561"/>
                </a:lnTo>
                <a:lnTo>
                  <a:pt x="80596" y="131758"/>
                </a:lnTo>
                <a:lnTo>
                  <a:pt x="81297" y="128955"/>
                </a:lnTo>
                <a:lnTo>
                  <a:pt x="81297" y="102323"/>
                </a:lnTo>
                <a:lnTo>
                  <a:pt x="87605" y="98118"/>
                </a:lnTo>
                <a:lnTo>
                  <a:pt x="98117" y="88306"/>
                </a:lnTo>
                <a:lnTo>
                  <a:pt x="102322" y="81999"/>
                </a:lnTo>
                <a:lnTo>
                  <a:pt x="105126" y="74990"/>
                </a:lnTo>
                <a:lnTo>
                  <a:pt x="109331" y="61674"/>
                </a:lnTo>
                <a:lnTo>
                  <a:pt x="109331" y="54666"/>
                </a:lnTo>
                <a:lnTo>
                  <a:pt x="108630" y="43453"/>
                </a:lnTo>
                <a:lnTo>
                  <a:pt x="100921" y="23829"/>
                </a:lnTo>
                <a:lnTo>
                  <a:pt x="93211" y="15419"/>
                </a:lnTo>
                <a:lnTo>
                  <a:pt x="85502" y="8411"/>
                </a:lnTo>
                <a:lnTo>
                  <a:pt x="65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11856" name="Google Shape;11856;p379"/>
          <p:cNvSpPr txBox="1">
            <a:spLocks noGrp="1"/>
          </p:cNvSpPr>
          <p:nvPr>
            <p:ph type="title"/>
          </p:nvPr>
        </p:nvSpPr>
        <p:spPr>
          <a:xfrm>
            <a:off x="356616" y="2496312"/>
            <a:ext cx="8439900" cy="25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lt1"/>
                </a:solidFill>
                <a:latin typeface="DM Sans" pitchFamily="2" charset="77"/>
              </a:rPr>
              <a:t>Put it in practice</a:t>
            </a:r>
            <a:endParaRPr sz="3000" dirty="0">
              <a:solidFill>
                <a:schemeClr val="lt1"/>
              </a:solidFill>
              <a:latin typeface="DM Sans" pitchFamily="2"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60"/>
        <p:cNvGrpSpPr/>
        <p:nvPr/>
      </p:nvGrpSpPr>
      <p:grpSpPr>
        <a:xfrm>
          <a:off x="0" y="0"/>
          <a:ext cx="0" cy="0"/>
          <a:chOff x="0" y="0"/>
          <a:chExt cx="0" cy="0"/>
        </a:xfrm>
      </p:grpSpPr>
      <p:sp>
        <p:nvSpPr>
          <p:cNvPr id="11861" name="Google Shape;11861;p380"/>
          <p:cNvSpPr/>
          <p:nvPr/>
        </p:nvSpPr>
        <p:spPr>
          <a:xfrm>
            <a:off x="102600" y="112050"/>
            <a:ext cx="8938800" cy="4919400"/>
          </a:xfrm>
          <a:prstGeom prst="roundRect">
            <a:avLst>
              <a:gd name="adj" fmla="val 261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pitchFamily="2" charset="77"/>
              <a:ea typeface="Poppins"/>
              <a:cs typeface="Poppins"/>
              <a:sym typeface="Poppins"/>
            </a:endParaRPr>
          </a:p>
        </p:txBody>
      </p:sp>
      <p:cxnSp>
        <p:nvCxnSpPr>
          <p:cNvPr id="11862" name="Google Shape;11862;p380"/>
          <p:cNvCxnSpPr/>
          <p:nvPr/>
        </p:nvCxnSpPr>
        <p:spPr>
          <a:xfrm>
            <a:off x="3059926" y="1933852"/>
            <a:ext cx="0" cy="2101800"/>
          </a:xfrm>
          <a:prstGeom prst="straightConnector1">
            <a:avLst/>
          </a:prstGeom>
          <a:noFill/>
          <a:ln w="9525" cap="flat" cmpd="sng">
            <a:solidFill>
              <a:schemeClr val="accent2"/>
            </a:solidFill>
            <a:prstDash val="solid"/>
            <a:round/>
            <a:headEnd type="none" w="med" len="med"/>
            <a:tailEnd type="none" w="med" len="med"/>
          </a:ln>
        </p:spPr>
      </p:cxnSp>
      <p:cxnSp>
        <p:nvCxnSpPr>
          <p:cNvPr id="11863" name="Google Shape;11863;p380"/>
          <p:cNvCxnSpPr/>
          <p:nvPr/>
        </p:nvCxnSpPr>
        <p:spPr>
          <a:xfrm>
            <a:off x="6093458" y="1933852"/>
            <a:ext cx="0" cy="2101800"/>
          </a:xfrm>
          <a:prstGeom prst="straightConnector1">
            <a:avLst/>
          </a:prstGeom>
          <a:noFill/>
          <a:ln w="9525" cap="flat" cmpd="sng">
            <a:solidFill>
              <a:schemeClr val="accent2"/>
            </a:solidFill>
            <a:prstDash val="solid"/>
            <a:round/>
            <a:headEnd type="none" w="med" len="med"/>
            <a:tailEnd type="none" w="med" len="med"/>
          </a:ln>
        </p:spPr>
      </p:cxnSp>
      <p:sp>
        <p:nvSpPr>
          <p:cNvPr id="11864" name="Google Shape;11864;p380"/>
          <p:cNvSpPr txBox="1">
            <a:spLocks noGrp="1"/>
          </p:cNvSpPr>
          <p:nvPr>
            <p:ph type="body" idx="2"/>
          </p:nvPr>
        </p:nvSpPr>
        <p:spPr>
          <a:xfrm>
            <a:off x="356625" y="4722500"/>
            <a:ext cx="8439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600" dirty="0">
                <a:solidFill>
                  <a:schemeClr val="accent2"/>
                </a:solidFill>
                <a:latin typeface="DM Sans" pitchFamily="2" charset="77"/>
              </a:rPr>
              <a:t>[sources]</a:t>
            </a:r>
            <a:endParaRPr sz="600" dirty="0">
              <a:solidFill>
                <a:schemeClr val="accent2"/>
              </a:solidFill>
              <a:latin typeface="DM Sans" pitchFamily="2" charset="77"/>
            </a:endParaRPr>
          </a:p>
        </p:txBody>
      </p:sp>
      <p:sp>
        <p:nvSpPr>
          <p:cNvPr id="11865" name="Google Shape;11865;p380"/>
          <p:cNvSpPr txBox="1">
            <a:spLocks noGrp="1"/>
          </p:cNvSpPr>
          <p:nvPr>
            <p:ph type="body" idx="2"/>
          </p:nvPr>
        </p:nvSpPr>
        <p:spPr>
          <a:xfrm>
            <a:off x="356625" y="3435100"/>
            <a:ext cx="23727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solidFill>
                  <a:schemeClr val="lt1"/>
                </a:solidFill>
                <a:latin typeface="DM Sans" pitchFamily="2" charset="77"/>
              </a:rPr>
              <a:t>“… Follow George Orwell’s 6 rules for effective writing. No </a:t>
            </a:r>
            <a:r>
              <a:rPr lang="en" dirty="0" err="1">
                <a:solidFill>
                  <a:schemeClr val="lt1"/>
                </a:solidFill>
                <a:latin typeface="DM Sans" pitchFamily="2" charset="77"/>
              </a:rPr>
              <a:t>emm</a:t>
            </a:r>
            <a:r>
              <a:rPr lang="en" dirty="0">
                <a:solidFill>
                  <a:schemeClr val="lt1"/>
                </a:solidFill>
                <a:latin typeface="DM Sans" pitchFamily="2" charset="77"/>
              </a:rPr>
              <a:t>-dashes.”</a:t>
            </a:r>
            <a:endParaRPr dirty="0">
              <a:solidFill>
                <a:schemeClr val="lt1"/>
              </a:solidFill>
              <a:latin typeface="DM Sans" pitchFamily="2" charset="77"/>
            </a:endParaRPr>
          </a:p>
        </p:txBody>
      </p:sp>
      <p:sp>
        <p:nvSpPr>
          <p:cNvPr id="11866" name="Google Shape;11866;p380"/>
          <p:cNvSpPr txBox="1">
            <a:spLocks noGrp="1"/>
          </p:cNvSpPr>
          <p:nvPr>
            <p:ph type="body" idx="2"/>
          </p:nvPr>
        </p:nvSpPr>
        <p:spPr>
          <a:xfrm>
            <a:off x="3390161" y="3435100"/>
            <a:ext cx="2372700" cy="600600"/>
          </a:xfrm>
          <a:prstGeom prst="rect">
            <a:avLst/>
          </a:prstGeom>
        </p:spPr>
        <p:txBody>
          <a:bodyPr spcFirstLastPara="1" wrap="square" lIns="91425" tIns="91425" rIns="91425" bIns="91425" anchor="t" anchorCtr="0">
            <a:noAutofit/>
          </a:bodyPr>
          <a:lstStyle/>
          <a:p>
            <a:pPr marL="0" lvl="0" indent="0" algn="ctr">
              <a:spcAft>
                <a:spcPts val="1200"/>
              </a:spcAft>
              <a:buNone/>
            </a:pPr>
            <a:r>
              <a:rPr lang="en-US" dirty="0">
                <a:solidFill>
                  <a:schemeClr val="lt1"/>
                </a:solidFill>
                <a:latin typeface="DM Sans" pitchFamily="2" charset="77"/>
              </a:rPr>
              <a:t>“Draft a prompt so I can turn an AI large language model into a world class [role] to do [task]”</a:t>
            </a:r>
          </a:p>
        </p:txBody>
      </p:sp>
      <p:sp>
        <p:nvSpPr>
          <p:cNvPr id="11867" name="Google Shape;11867;p380"/>
          <p:cNvSpPr txBox="1">
            <a:spLocks noGrp="1"/>
          </p:cNvSpPr>
          <p:nvPr>
            <p:ph type="body" idx="2"/>
          </p:nvPr>
        </p:nvSpPr>
        <p:spPr>
          <a:xfrm>
            <a:off x="6423697" y="3435100"/>
            <a:ext cx="2372700" cy="600600"/>
          </a:xfrm>
          <a:prstGeom prst="rect">
            <a:avLst/>
          </a:prstGeom>
        </p:spPr>
        <p:txBody>
          <a:bodyPr spcFirstLastPara="1" wrap="square" lIns="91425" tIns="91425" rIns="91425" bIns="91425" anchor="t" anchorCtr="0">
            <a:noAutofit/>
          </a:bodyPr>
          <a:lstStyle/>
          <a:p>
            <a:pPr marL="0" indent="0" algn="ctr">
              <a:spcAft>
                <a:spcPts val="1200"/>
              </a:spcAft>
              <a:buNone/>
            </a:pPr>
            <a:r>
              <a:rPr lang="en" dirty="0">
                <a:solidFill>
                  <a:schemeClr val="lt1"/>
                </a:solidFill>
                <a:latin typeface="DM Sans" pitchFamily="2" charset="77"/>
              </a:rPr>
              <a:t>“[Task]… </a:t>
            </a:r>
            <a:r>
              <a:rPr lang="en-US" dirty="0">
                <a:solidFill>
                  <a:schemeClr val="lt1"/>
                </a:solidFill>
                <a:latin typeface="DM Sans" pitchFamily="2" charset="77"/>
              </a:rPr>
              <a:t>Complete this step-by-step and show your reasoning.”</a:t>
            </a:r>
          </a:p>
          <a:p>
            <a:pPr marL="0" lvl="0" indent="0" algn="ctr" rtl="0">
              <a:spcBef>
                <a:spcPts val="0"/>
              </a:spcBef>
              <a:spcAft>
                <a:spcPts val="1200"/>
              </a:spcAft>
              <a:buNone/>
            </a:pPr>
            <a:endParaRPr dirty="0">
              <a:solidFill>
                <a:schemeClr val="lt1"/>
              </a:solidFill>
              <a:latin typeface="DM Sans" pitchFamily="2" charset="77"/>
            </a:endParaRPr>
          </a:p>
        </p:txBody>
      </p:sp>
      <p:sp>
        <p:nvSpPr>
          <p:cNvPr id="11868" name="Google Shape;11868;p380"/>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solidFill>
                  <a:schemeClr val="bg1"/>
                </a:solidFill>
                <a:latin typeface="DM Sans" pitchFamily="2" charset="77"/>
              </a:rPr>
              <a:t>Optimization Techniques I</a:t>
            </a:r>
          </a:p>
        </p:txBody>
      </p:sp>
      <p:sp>
        <p:nvSpPr>
          <p:cNvPr id="11869" name="Google Shape;11869;p380"/>
          <p:cNvSpPr txBox="1">
            <a:spLocks noGrp="1"/>
          </p:cNvSpPr>
          <p:nvPr>
            <p:ph type="title"/>
          </p:nvPr>
        </p:nvSpPr>
        <p:spPr>
          <a:xfrm>
            <a:off x="356616" y="539496"/>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latin typeface="DM Sans" pitchFamily="2" charset="77"/>
              </a:rPr>
              <a:t>3 Things to Take Wi</a:t>
            </a:r>
            <a:r>
              <a:rPr lang="en-US" dirty="0" err="1">
                <a:solidFill>
                  <a:schemeClr val="lt1"/>
                </a:solidFill>
                <a:latin typeface="DM Sans" pitchFamily="2" charset="77"/>
              </a:rPr>
              <a:t>th</a:t>
            </a:r>
            <a:r>
              <a:rPr lang="en" dirty="0">
                <a:solidFill>
                  <a:schemeClr val="lt1"/>
                </a:solidFill>
                <a:latin typeface="DM Sans" pitchFamily="2" charset="77"/>
              </a:rPr>
              <a:t> Y</a:t>
            </a:r>
            <a:r>
              <a:rPr lang="en-US" dirty="0">
                <a:solidFill>
                  <a:schemeClr val="lt1"/>
                </a:solidFill>
                <a:latin typeface="DM Sans" pitchFamily="2" charset="77"/>
              </a:rPr>
              <a:t>o</a:t>
            </a:r>
            <a:r>
              <a:rPr lang="en" dirty="0">
                <a:solidFill>
                  <a:schemeClr val="lt1"/>
                </a:solidFill>
                <a:latin typeface="DM Sans" pitchFamily="2" charset="77"/>
              </a:rPr>
              <a:t>u </a:t>
            </a:r>
            <a:endParaRPr dirty="0">
              <a:solidFill>
                <a:schemeClr val="lt1"/>
              </a:solidFill>
              <a:latin typeface="DM Sans" pitchFamily="2" charset="77"/>
            </a:endParaRPr>
          </a:p>
        </p:txBody>
      </p:sp>
      <p:sp>
        <p:nvSpPr>
          <p:cNvPr id="11870" name="Google Shape;11870;p380"/>
          <p:cNvSpPr txBox="1">
            <a:spLocks noGrp="1"/>
          </p:cNvSpPr>
          <p:nvPr>
            <p:ph type="title" idx="4"/>
          </p:nvPr>
        </p:nvSpPr>
        <p:spPr>
          <a:xfrm>
            <a:off x="356625" y="1934750"/>
            <a:ext cx="2372700" cy="1499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sz="4000" b="0" dirty="0">
                <a:solidFill>
                  <a:schemeClr val="lt1"/>
                </a:solidFill>
                <a:latin typeface="DM Sans" pitchFamily="2" charset="77"/>
              </a:rPr>
              <a:t>Writing</a:t>
            </a:r>
            <a:endParaRPr sz="4000" b="0" dirty="0">
              <a:solidFill>
                <a:schemeClr val="lt1"/>
              </a:solidFill>
              <a:latin typeface="DM Sans" pitchFamily="2" charset="77"/>
            </a:endParaRPr>
          </a:p>
        </p:txBody>
      </p:sp>
      <p:sp>
        <p:nvSpPr>
          <p:cNvPr id="11871" name="Google Shape;11871;p380"/>
          <p:cNvSpPr txBox="1">
            <a:spLocks noGrp="1"/>
          </p:cNvSpPr>
          <p:nvPr>
            <p:ph type="title" idx="4"/>
          </p:nvPr>
        </p:nvSpPr>
        <p:spPr>
          <a:xfrm>
            <a:off x="3390150" y="1934750"/>
            <a:ext cx="2372700" cy="1499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sz="3600" b="0" dirty="0">
                <a:solidFill>
                  <a:schemeClr val="lt1"/>
                </a:solidFill>
                <a:latin typeface="DM Sans" pitchFamily="2" charset="77"/>
              </a:rPr>
              <a:t>Meta-prompt</a:t>
            </a:r>
            <a:endParaRPr sz="3600" b="0" dirty="0">
              <a:solidFill>
                <a:schemeClr val="lt1"/>
              </a:solidFill>
              <a:latin typeface="DM Sans" pitchFamily="2" charset="77"/>
            </a:endParaRPr>
          </a:p>
        </p:txBody>
      </p:sp>
      <p:sp>
        <p:nvSpPr>
          <p:cNvPr id="11872" name="Google Shape;11872;p380"/>
          <p:cNvSpPr txBox="1">
            <a:spLocks noGrp="1"/>
          </p:cNvSpPr>
          <p:nvPr>
            <p:ph type="title" idx="4"/>
          </p:nvPr>
        </p:nvSpPr>
        <p:spPr>
          <a:xfrm>
            <a:off x="6423700" y="1934750"/>
            <a:ext cx="2372700" cy="1499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sz="3200" b="0" dirty="0">
                <a:solidFill>
                  <a:schemeClr val="lt1"/>
                </a:solidFill>
                <a:latin typeface="DM Sans" pitchFamily="2" charset="77"/>
              </a:rPr>
              <a:t>Chain-of-thought</a:t>
            </a:r>
            <a:endParaRPr sz="3200" b="0" dirty="0">
              <a:solidFill>
                <a:schemeClr val="lt1"/>
              </a:solidFill>
              <a:latin typeface="DM Sans" pitchFamily="2" charset="77"/>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55">
          <a:extLst>
            <a:ext uri="{FF2B5EF4-FFF2-40B4-BE49-F238E27FC236}">
              <a16:creationId xmlns:a16="http://schemas.microsoft.com/office/drawing/2014/main" id="{005C6F3A-F95B-083C-3D0F-C2667AD32CBE}"/>
            </a:ext>
          </a:extLst>
        </p:cNvPr>
        <p:cNvGrpSpPr/>
        <p:nvPr/>
      </p:nvGrpSpPr>
      <p:grpSpPr>
        <a:xfrm>
          <a:off x="0" y="0"/>
          <a:ext cx="0" cy="0"/>
          <a:chOff x="0" y="0"/>
          <a:chExt cx="0" cy="0"/>
        </a:xfrm>
      </p:grpSpPr>
      <p:sp>
        <p:nvSpPr>
          <p:cNvPr id="7156" name="Google Shape;7156;p244">
            <a:extLst>
              <a:ext uri="{FF2B5EF4-FFF2-40B4-BE49-F238E27FC236}">
                <a16:creationId xmlns:a16="http://schemas.microsoft.com/office/drawing/2014/main" id="{BA5AAA37-7DB0-39C6-FA01-F8E2A8B4A301}"/>
              </a:ext>
            </a:extLst>
          </p:cNvPr>
          <p:cNvSpPr/>
          <p:nvPr/>
        </p:nvSpPr>
        <p:spPr>
          <a:xfrm>
            <a:off x="4798175" y="554175"/>
            <a:ext cx="918000" cy="91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pic>
        <p:nvPicPr>
          <p:cNvPr id="7157" name="Google Shape;7157;p244" title="[frontpage_image]">
            <a:extLst>
              <a:ext uri="{FF2B5EF4-FFF2-40B4-BE49-F238E27FC236}">
                <a16:creationId xmlns:a16="http://schemas.microsoft.com/office/drawing/2014/main" id="{E57602CD-00FA-DDAD-3F93-3C146D2C869F}"/>
              </a:ext>
            </a:extLst>
          </p:cNvPr>
          <p:cNvPicPr preferRelativeResize="0"/>
          <p:nvPr/>
        </p:nvPicPr>
        <p:blipFill>
          <a:blip r:embed="rId3">
            <a:alphaModFix/>
          </a:blip>
          <a:stretch>
            <a:fillRect/>
          </a:stretch>
        </p:blipFill>
        <p:spPr>
          <a:xfrm>
            <a:off x="5257867" y="153173"/>
            <a:ext cx="3227769" cy="4837174"/>
          </a:xfrm>
          <a:prstGeom prst="rect">
            <a:avLst/>
          </a:prstGeom>
          <a:noFill/>
          <a:ln>
            <a:noFill/>
          </a:ln>
        </p:spPr>
      </p:pic>
      <p:sp>
        <p:nvSpPr>
          <p:cNvPr id="7158" name="Google Shape;7158;p244">
            <a:extLst>
              <a:ext uri="{FF2B5EF4-FFF2-40B4-BE49-F238E27FC236}">
                <a16:creationId xmlns:a16="http://schemas.microsoft.com/office/drawing/2014/main" id="{12576EE5-544D-65C6-8F37-F1794825FB36}"/>
              </a:ext>
            </a:extLst>
          </p:cNvPr>
          <p:cNvSpPr/>
          <p:nvPr/>
        </p:nvSpPr>
        <p:spPr>
          <a:xfrm>
            <a:off x="7969700" y="3780225"/>
            <a:ext cx="918000" cy="91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7159" name="Google Shape;7159;p244">
            <a:extLst>
              <a:ext uri="{FF2B5EF4-FFF2-40B4-BE49-F238E27FC236}">
                <a16:creationId xmlns:a16="http://schemas.microsoft.com/office/drawing/2014/main" id="{2F2331E6-A194-687F-97D2-C9C0793AAFD2}"/>
              </a:ext>
            </a:extLst>
          </p:cNvPr>
          <p:cNvSpPr txBox="1">
            <a:spLocks noGrp="1"/>
          </p:cNvSpPr>
          <p:nvPr>
            <p:ph type="title"/>
          </p:nvPr>
        </p:nvSpPr>
        <p:spPr>
          <a:xfrm>
            <a:off x="356650" y="1649175"/>
            <a:ext cx="4901400" cy="150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latin typeface="DM Sans" pitchFamily="2" charset="77"/>
              </a:rPr>
              <a:t>Thank you!</a:t>
            </a:r>
            <a:endParaRPr sz="4000" dirty="0">
              <a:latin typeface="DM Sans" pitchFamily="2" charset="77"/>
            </a:endParaRPr>
          </a:p>
        </p:txBody>
      </p:sp>
      <p:sp>
        <p:nvSpPr>
          <p:cNvPr id="7160" name="Google Shape;7160;p244">
            <a:extLst>
              <a:ext uri="{FF2B5EF4-FFF2-40B4-BE49-F238E27FC236}">
                <a16:creationId xmlns:a16="http://schemas.microsoft.com/office/drawing/2014/main" id="{73C5C5DC-19A4-5A55-40CA-39813FED31C3}"/>
              </a:ext>
            </a:extLst>
          </p:cNvPr>
          <p:cNvSpPr txBox="1">
            <a:spLocks noGrp="1"/>
          </p:cNvSpPr>
          <p:nvPr>
            <p:ph type="body" idx="2"/>
          </p:nvPr>
        </p:nvSpPr>
        <p:spPr>
          <a:xfrm>
            <a:off x="356650" y="3149950"/>
            <a:ext cx="4901400" cy="1210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200" dirty="0">
                <a:latin typeface="DM Sans" pitchFamily="2" charset="77"/>
              </a:rPr>
              <a:t>Questions?</a:t>
            </a:r>
          </a:p>
        </p:txBody>
      </p:sp>
    </p:spTree>
    <p:extLst>
      <p:ext uri="{BB962C8B-B14F-4D97-AF65-F5344CB8AC3E}">
        <p14:creationId xmlns:p14="http://schemas.microsoft.com/office/powerpoint/2010/main" val="26569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B1E199B0-DE2D-8E84-FE0F-6750C225685B}"/>
            </a:ext>
          </a:extLst>
        </p:cNvPr>
        <p:cNvGrpSpPr/>
        <p:nvPr/>
      </p:nvGrpSpPr>
      <p:grpSpPr>
        <a:xfrm>
          <a:off x="0" y="0"/>
          <a:ext cx="0" cy="0"/>
          <a:chOff x="0" y="0"/>
          <a:chExt cx="0" cy="0"/>
        </a:xfrm>
      </p:grpSpPr>
      <p:sp>
        <p:nvSpPr>
          <p:cNvPr id="87" name="Google Shape;87;p18">
            <a:extLst>
              <a:ext uri="{FF2B5EF4-FFF2-40B4-BE49-F238E27FC236}">
                <a16:creationId xmlns:a16="http://schemas.microsoft.com/office/drawing/2014/main" id="{236027D1-B342-B3E5-7CB3-ADC99E66A046}"/>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AI Masterclass</a:t>
            </a:r>
            <a:endParaRPr dirty="0">
              <a:latin typeface="DM Sans" pitchFamily="2" charset="77"/>
            </a:endParaRPr>
          </a:p>
        </p:txBody>
      </p:sp>
      <p:sp>
        <p:nvSpPr>
          <p:cNvPr id="88" name="Google Shape;88;p18">
            <a:extLst>
              <a:ext uri="{FF2B5EF4-FFF2-40B4-BE49-F238E27FC236}">
                <a16:creationId xmlns:a16="http://schemas.microsoft.com/office/drawing/2014/main" id="{EE5D7473-BE5B-A076-7BA7-CEDBD7A9A89A}"/>
              </a:ext>
            </a:extLst>
          </p:cNvPr>
          <p:cNvSpPr/>
          <p:nvPr/>
        </p:nvSpPr>
        <p:spPr>
          <a:xfrm>
            <a:off x="741788" y="3209853"/>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89" name="Google Shape;89;p18">
            <a:extLst>
              <a:ext uri="{FF2B5EF4-FFF2-40B4-BE49-F238E27FC236}">
                <a16:creationId xmlns:a16="http://schemas.microsoft.com/office/drawing/2014/main" id="{CA6F34BC-082C-68F3-4674-500B59384439}"/>
              </a:ext>
            </a:extLst>
          </p:cNvPr>
          <p:cNvSpPr/>
          <p:nvPr/>
        </p:nvSpPr>
        <p:spPr>
          <a:xfrm>
            <a:off x="741775" y="4017185"/>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90" name="Google Shape;90;p18">
            <a:extLst>
              <a:ext uri="{FF2B5EF4-FFF2-40B4-BE49-F238E27FC236}">
                <a16:creationId xmlns:a16="http://schemas.microsoft.com/office/drawing/2014/main" id="{E45A5F06-332E-1651-5741-8CB03F508078}"/>
              </a:ext>
            </a:extLst>
          </p:cNvPr>
          <p:cNvSpPr/>
          <p:nvPr/>
        </p:nvSpPr>
        <p:spPr>
          <a:xfrm>
            <a:off x="736100" y="1595190"/>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91" name="Google Shape;91;p18">
            <a:extLst>
              <a:ext uri="{FF2B5EF4-FFF2-40B4-BE49-F238E27FC236}">
                <a16:creationId xmlns:a16="http://schemas.microsoft.com/office/drawing/2014/main" id="{E949DCDB-0F20-CAA4-40DE-FE2D458956C0}"/>
              </a:ext>
            </a:extLst>
          </p:cNvPr>
          <p:cNvSpPr txBox="1">
            <a:spLocks noGrp="1"/>
          </p:cNvSpPr>
          <p:nvPr>
            <p:ph type="title"/>
          </p:nvPr>
        </p:nvSpPr>
        <p:spPr>
          <a:xfrm>
            <a:off x="356625"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Learning Journey Roadmap </a:t>
            </a:r>
            <a:endParaRPr dirty="0">
              <a:latin typeface="DM Sans" pitchFamily="2" charset="77"/>
            </a:endParaRPr>
          </a:p>
        </p:txBody>
      </p:sp>
      <p:cxnSp>
        <p:nvCxnSpPr>
          <p:cNvPr id="92" name="Google Shape;92;p18">
            <a:extLst>
              <a:ext uri="{FF2B5EF4-FFF2-40B4-BE49-F238E27FC236}">
                <a16:creationId xmlns:a16="http://schemas.microsoft.com/office/drawing/2014/main" id="{52D4E36C-B004-F688-B414-89A7B98156B0}"/>
              </a:ext>
            </a:extLst>
          </p:cNvPr>
          <p:cNvCxnSpPr/>
          <p:nvPr/>
        </p:nvCxnSpPr>
        <p:spPr>
          <a:xfrm>
            <a:off x="486850" y="1593696"/>
            <a:ext cx="0" cy="3088800"/>
          </a:xfrm>
          <a:prstGeom prst="straightConnector1">
            <a:avLst/>
          </a:prstGeom>
          <a:noFill/>
          <a:ln w="9525" cap="flat" cmpd="sng">
            <a:solidFill>
              <a:schemeClr val="accent2"/>
            </a:solidFill>
            <a:prstDash val="solid"/>
            <a:round/>
            <a:headEnd type="none" w="med" len="med"/>
            <a:tailEnd type="none" w="med" len="med"/>
          </a:ln>
        </p:spPr>
      </p:cxnSp>
      <p:sp>
        <p:nvSpPr>
          <p:cNvPr id="93" name="Google Shape;93;p18">
            <a:extLst>
              <a:ext uri="{FF2B5EF4-FFF2-40B4-BE49-F238E27FC236}">
                <a16:creationId xmlns:a16="http://schemas.microsoft.com/office/drawing/2014/main" id="{F50C9D59-9E15-0619-ADF7-C4DCD5365B97}"/>
              </a:ext>
            </a:extLst>
          </p:cNvPr>
          <p:cNvSpPr/>
          <p:nvPr/>
        </p:nvSpPr>
        <p:spPr>
          <a:xfrm>
            <a:off x="410400" y="1788807"/>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4" name="Google Shape;94;p18">
            <a:extLst>
              <a:ext uri="{FF2B5EF4-FFF2-40B4-BE49-F238E27FC236}">
                <a16:creationId xmlns:a16="http://schemas.microsoft.com/office/drawing/2014/main" id="{476203F9-D732-9D01-C406-8C059E27397F}"/>
              </a:ext>
            </a:extLst>
          </p:cNvPr>
          <p:cNvSpPr/>
          <p:nvPr/>
        </p:nvSpPr>
        <p:spPr>
          <a:xfrm>
            <a:off x="736100" y="2402521"/>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95" name="Google Shape;95;p18">
            <a:extLst>
              <a:ext uri="{FF2B5EF4-FFF2-40B4-BE49-F238E27FC236}">
                <a16:creationId xmlns:a16="http://schemas.microsoft.com/office/drawing/2014/main" id="{99CF38D0-1332-E6CB-F1B7-4A33ABB13A58}"/>
              </a:ext>
            </a:extLst>
          </p:cNvPr>
          <p:cNvSpPr/>
          <p:nvPr/>
        </p:nvSpPr>
        <p:spPr>
          <a:xfrm>
            <a:off x="410400" y="2593470"/>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6" name="Google Shape;96;p18">
            <a:extLst>
              <a:ext uri="{FF2B5EF4-FFF2-40B4-BE49-F238E27FC236}">
                <a16:creationId xmlns:a16="http://schemas.microsoft.com/office/drawing/2014/main" id="{CD7DEE74-A3F9-938A-0020-23C3272D0DB0}"/>
              </a:ext>
            </a:extLst>
          </p:cNvPr>
          <p:cNvSpPr/>
          <p:nvPr/>
        </p:nvSpPr>
        <p:spPr>
          <a:xfrm>
            <a:off x="410400" y="3398133"/>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7" name="Google Shape;97;p18">
            <a:extLst>
              <a:ext uri="{FF2B5EF4-FFF2-40B4-BE49-F238E27FC236}">
                <a16:creationId xmlns:a16="http://schemas.microsoft.com/office/drawing/2014/main" id="{1061DA21-B72C-564A-AB1F-230B977BF565}"/>
              </a:ext>
            </a:extLst>
          </p:cNvPr>
          <p:cNvSpPr/>
          <p:nvPr/>
        </p:nvSpPr>
        <p:spPr>
          <a:xfrm>
            <a:off x="410400" y="4202796"/>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8" name="Google Shape;98;p18">
            <a:extLst>
              <a:ext uri="{FF2B5EF4-FFF2-40B4-BE49-F238E27FC236}">
                <a16:creationId xmlns:a16="http://schemas.microsoft.com/office/drawing/2014/main" id="{2BE39345-F250-B85D-2A31-8B9F5426951B}"/>
              </a:ext>
            </a:extLst>
          </p:cNvPr>
          <p:cNvSpPr/>
          <p:nvPr/>
        </p:nvSpPr>
        <p:spPr>
          <a:xfrm>
            <a:off x="6326625" y="1595190"/>
            <a:ext cx="2469900" cy="3085800"/>
          </a:xfrm>
          <a:prstGeom prst="roundRect">
            <a:avLst>
              <a:gd name="adj" fmla="val 5038"/>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lt1"/>
              </a:solidFill>
              <a:latin typeface="DM Sans" pitchFamily="2" charset="77"/>
            </a:endParaRPr>
          </a:p>
        </p:txBody>
      </p:sp>
      <p:sp>
        <p:nvSpPr>
          <p:cNvPr id="99" name="Google Shape;99;p18">
            <a:extLst>
              <a:ext uri="{FF2B5EF4-FFF2-40B4-BE49-F238E27FC236}">
                <a16:creationId xmlns:a16="http://schemas.microsoft.com/office/drawing/2014/main" id="{81505DA4-EC0A-1D6E-9283-3C0ADFB3595A}"/>
              </a:ext>
            </a:extLst>
          </p:cNvPr>
          <p:cNvSpPr/>
          <p:nvPr/>
        </p:nvSpPr>
        <p:spPr>
          <a:xfrm>
            <a:off x="6486225" y="2580923"/>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0" name="Google Shape;100;p18">
            <a:extLst>
              <a:ext uri="{FF2B5EF4-FFF2-40B4-BE49-F238E27FC236}">
                <a16:creationId xmlns:a16="http://schemas.microsoft.com/office/drawing/2014/main" id="{A7CC7532-60F6-30AC-294F-3F622132DA0F}"/>
              </a:ext>
            </a:extLst>
          </p:cNvPr>
          <p:cNvSpPr/>
          <p:nvPr/>
        </p:nvSpPr>
        <p:spPr>
          <a:xfrm>
            <a:off x="6486225" y="3322298"/>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1" name="Google Shape;101;p18">
            <a:extLst>
              <a:ext uri="{FF2B5EF4-FFF2-40B4-BE49-F238E27FC236}">
                <a16:creationId xmlns:a16="http://schemas.microsoft.com/office/drawing/2014/main" id="{F15B6507-61A2-6031-7506-2AB86B54DA1F}"/>
              </a:ext>
            </a:extLst>
          </p:cNvPr>
          <p:cNvSpPr/>
          <p:nvPr/>
        </p:nvSpPr>
        <p:spPr>
          <a:xfrm>
            <a:off x="6486225" y="4063673"/>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2" name="Google Shape;102;p18">
            <a:extLst>
              <a:ext uri="{FF2B5EF4-FFF2-40B4-BE49-F238E27FC236}">
                <a16:creationId xmlns:a16="http://schemas.microsoft.com/office/drawing/2014/main" id="{199684B9-DF2E-D1BA-F466-24E7AD26D8B6}"/>
              </a:ext>
            </a:extLst>
          </p:cNvPr>
          <p:cNvSpPr txBox="1">
            <a:spLocks noGrp="1"/>
          </p:cNvSpPr>
          <p:nvPr>
            <p:ph type="body" idx="2"/>
          </p:nvPr>
        </p:nvSpPr>
        <p:spPr>
          <a:xfrm>
            <a:off x="2982800" y="1595175"/>
            <a:ext cx="3086700" cy="66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dirty="0">
                <a:latin typeface="DM Sans" pitchFamily="2" charset="77"/>
              </a:rPr>
              <a:t>Introduce foundational technical knowledge about AI and large language models (LLMs), laying the groundwork for understanding Generative AI.</a:t>
            </a:r>
            <a:endParaRPr sz="1000" dirty="0">
              <a:solidFill>
                <a:schemeClr val="dk2"/>
              </a:solidFill>
              <a:latin typeface="DM Sans" pitchFamily="2" charset="77"/>
              <a:ea typeface="Poppins"/>
              <a:cs typeface="Poppins"/>
              <a:sym typeface="Poppins"/>
            </a:endParaRPr>
          </a:p>
        </p:txBody>
      </p:sp>
      <p:sp>
        <p:nvSpPr>
          <p:cNvPr id="103" name="Google Shape;103;p18">
            <a:extLst>
              <a:ext uri="{FF2B5EF4-FFF2-40B4-BE49-F238E27FC236}">
                <a16:creationId xmlns:a16="http://schemas.microsoft.com/office/drawing/2014/main" id="{D49AF033-7E71-54DC-4FBA-1FB7323692FD}"/>
              </a:ext>
            </a:extLst>
          </p:cNvPr>
          <p:cNvSpPr txBox="1">
            <a:spLocks noGrp="1"/>
          </p:cNvSpPr>
          <p:nvPr>
            <p:ph type="body" idx="2"/>
          </p:nvPr>
        </p:nvSpPr>
        <p:spPr>
          <a:xfrm>
            <a:off x="2982800" y="2402500"/>
            <a:ext cx="3086700" cy="66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dirty="0">
                <a:latin typeface="DM Sans" pitchFamily="2" charset="77"/>
              </a:rPr>
              <a:t>An overview of key LLM optimization techniques, with a deep dive into Fine-Tuning and Prompt Engineering. </a:t>
            </a:r>
            <a:endParaRPr sz="1000" dirty="0">
              <a:solidFill>
                <a:schemeClr val="dk2"/>
              </a:solidFill>
              <a:latin typeface="DM Sans" pitchFamily="2" charset="77"/>
              <a:ea typeface="Poppins"/>
              <a:cs typeface="Poppins"/>
              <a:sym typeface="Poppins"/>
            </a:endParaRPr>
          </a:p>
        </p:txBody>
      </p:sp>
      <p:sp>
        <p:nvSpPr>
          <p:cNvPr id="104" name="Google Shape;104;p18">
            <a:extLst>
              <a:ext uri="{FF2B5EF4-FFF2-40B4-BE49-F238E27FC236}">
                <a16:creationId xmlns:a16="http://schemas.microsoft.com/office/drawing/2014/main" id="{64C8E495-70F9-73BE-2FF4-53595F868D67}"/>
              </a:ext>
            </a:extLst>
          </p:cNvPr>
          <p:cNvSpPr txBox="1">
            <a:spLocks noGrp="1"/>
          </p:cNvSpPr>
          <p:nvPr>
            <p:ph type="body" idx="2"/>
          </p:nvPr>
        </p:nvSpPr>
        <p:spPr>
          <a:xfrm>
            <a:off x="2982800" y="3210000"/>
            <a:ext cx="3086700" cy="663600"/>
          </a:xfrm>
          <a:prstGeom prst="rect">
            <a:avLst/>
          </a:prstGeom>
        </p:spPr>
        <p:txBody>
          <a:bodyPr spcFirstLastPara="1" wrap="square" lIns="91425" tIns="91425" rIns="91425" bIns="91425" anchor="t" anchorCtr="0">
            <a:noAutofit/>
          </a:bodyPr>
          <a:lstStyle/>
          <a:p>
            <a:pPr marL="0" lvl="0" indent="0">
              <a:spcAft>
                <a:spcPts val="1200"/>
              </a:spcAft>
              <a:buNone/>
            </a:pPr>
            <a:r>
              <a:rPr lang="en-US" sz="800" dirty="0">
                <a:latin typeface="DM Sans" pitchFamily="2" charset="77"/>
              </a:rPr>
              <a:t>An overview of key LLM optimization techniques, with a deep dive into Retrieval Augmented Generation (RAG) and Agentic AI. </a:t>
            </a:r>
            <a:endParaRPr lang="en-US" dirty="0">
              <a:latin typeface="DM Sans" pitchFamily="2" charset="77"/>
              <a:ea typeface="Poppins"/>
              <a:cs typeface="Poppins"/>
              <a:sym typeface="Poppins"/>
            </a:endParaRPr>
          </a:p>
        </p:txBody>
      </p:sp>
      <p:sp>
        <p:nvSpPr>
          <p:cNvPr id="105" name="Google Shape;105;p18">
            <a:extLst>
              <a:ext uri="{FF2B5EF4-FFF2-40B4-BE49-F238E27FC236}">
                <a16:creationId xmlns:a16="http://schemas.microsoft.com/office/drawing/2014/main" id="{2D06C750-3009-70B3-03ED-052D0BC64289}"/>
              </a:ext>
            </a:extLst>
          </p:cNvPr>
          <p:cNvSpPr txBox="1">
            <a:spLocks noGrp="1"/>
          </p:cNvSpPr>
          <p:nvPr>
            <p:ph type="body" idx="2"/>
          </p:nvPr>
        </p:nvSpPr>
        <p:spPr>
          <a:xfrm>
            <a:off x="2982800" y="4017175"/>
            <a:ext cx="3086700" cy="663600"/>
          </a:xfrm>
          <a:prstGeom prst="rect">
            <a:avLst/>
          </a:prstGeom>
        </p:spPr>
        <p:txBody>
          <a:bodyPr spcFirstLastPara="1" wrap="square" lIns="91425" tIns="91425" rIns="91425" bIns="91425" anchor="t" anchorCtr="0">
            <a:noAutofit/>
          </a:bodyPr>
          <a:lstStyle/>
          <a:p>
            <a:pPr marL="0" indent="0">
              <a:spcAft>
                <a:spcPts val="1200"/>
              </a:spcAft>
              <a:buNone/>
            </a:pPr>
            <a:r>
              <a:rPr lang="en-US" sz="800" dirty="0">
                <a:latin typeface="DM Sans" pitchFamily="2" charset="77"/>
              </a:rPr>
              <a:t>An overview of key</a:t>
            </a:r>
            <a:r>
              <a:rPr lang="en-US" sz="800" dirty="0">
                <a:latin typeface="DM Sans" pitchFamily="2" charset="77"/>
                <a:cs typeface="Poppins"/>
                <a:sym typeface="Poppins"/>
              </a:rPr>
              <a:t> </a:t>
            </a:r>
            <a:r>
              <a:rPr lang="en" sz="800" dirty="0">
                <a:latin typeface="DM Sans" pitchFamily="2" charset="77"/>
              </a:rPr>
              <a:t>implications and practical considerations of bringing Generative AI products to life safely and efficiently.</a:t>
            </a:r>
            <a:endParaRPr sz="1000" dirty="0">
              <a:solidFill>
                <a:schemeClr val="dk2"/>
              </a:solidFill>
              <a:latin typeface="DM Sans" pitchFamily="2" charset="77"/>
              <a:ea typeface="Poppins"/>
              <a:cs typeface="Poppins"/>
              <a:sym typeface="Poppins"/>
            </a:endParaRPr>
          </a:p>
        </p:txBody>
      </p:sp>
      <p:sp>
        <p:nvSpPr>
          <p:cNvPr id="106" name="Google Shape;106;p18">
            <a:extLst>
              <a:ext uri="{FF2B5EF4-FFF2-40B4-BE49-F238E27FC236}">
                <a16:creationId xmlns:a16="http://schemas.microsoft.com/office/drawing/2014/main" id="{E7DA1B7A-91DC-FD99-8157-74CF0C0A7183}"/>
              </a:ext>
            </a:extLst>
          </p:cNvPr>
          <p:cNvSpPr txBox="1">
            <a:spLocks noGrp="1"/>
          </p:cNvSpPr>
          <p:nvPr>
            <p:ph type="subTitle" idx="3"/>
          </p:nvPr>
        </p:nvSpPr>
        <p:spPr>
          <a:xfrm>
            <a:off x="1234440" y="1572768"/>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Technical Generative AI Foundations</a:t>
            </a:r>
            <a:endParaRPr sz="1000" b="0" dirty="0">
              <a:latin typeface="DM Sans" pitchFamily="2" charset="77"/>
            </a:endParaRPr>
          </a:p>
        </p:txBody>
      </p:sp>
      <p:sp>
        <p:nvSpPr>
          <p:cNvPr id="107" name="Google Shape;107;p18">
            <a:extLst>
              <a:ext uri="{FF2B5EF4-FFF2-40B4-BE49-F238E27FC236}">
                <a16:creationId xmlns:a16="http://schemas.microsoft.com/office/drawing/2014/main" id="{923E741B-57D8-ADA0-85CA-A1E6E0E9F6A5}"/>
              </a:ext>
            </a:extLst>
          </p:cNvPr>
          <p:cNvSpPr txBox="1">
            <a:spLocks noGrp="1"/>
          </p:cNvSpPr>
          <p:nvPr>
            <p:ph type="subTitle" idx="3"/>
          </p:nvPr>
        </p:nvSpPr>
        <p:spPr>
          <a:xfrm>
            <a:off x="6327648" y="1737360"/>
            <a:ext cx="24690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DM Sans" pitchFamily="2" charset="77"/>
              </a:rPr>
              <a:t>Goals</a:t>
            </a:r>
            <a:endParaRPr dirty="0">
              <a:solidFill>
                <a:schemeClr val="lt1"/>
              </a:solidFill>
              <a:latin typeface="DM Sans" pitchFamily="2" charset="77"/>
            </a:endParaRPr>
          </a:p>
        </p:txBody>
      </p:sp>
      <p:sp>
        <p:nvSpPr>
          <p:cNvPr id="108" name="Google Shape;108;p18">
            <a:extLst>
              <a:ext uri="{FF2B5EF4-FFF2-40B4-BE49-F238E27FC236}">
                <a16:creationId xmlns:a16="http://schemas.microsoft.com/office/drawing/2014/main" id="{E8823149-88CE-7BD2-B106-1446C10C5659}"/>
              </a:ext>
            </a:extLst>
          </p:cNvPr>
          <p:cNvSpPr txBox="1">
            <a:spLocks noGrp="1"/>
          </p:cNvSpPr>
          <p:nvPr>
            <p:ph type="subTitle" idx="3"/>
          </p:nvPr>
        </p:nvSpPr>
        <p:spPr>
          <a:xfrm>
            <a:off x="1228990" y="239885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GenAI Optimization Techniques 1</a:t>
            </a:r>
            <a:endParaRPr sz="1000" b="0" dirty="0">
              <a:latin typeface="DM Sans" pitchFamily="2" charset="77"/>
            </a:endParaRPr>
          </a:p>
        </p:txBody>
      </p:sp>
      <p:sp>
        <p:nvSpPr>
          <p:cNvPr id="109" name="Google Shape;109;p18">
            <a:extLst>
              <a:ext uri="{FF2B5EF4-FFF2-40B4-BE49-F238E27FC236}">
                <a16:creationId xmlns:a16="http://schemas.microsoft.com/office/drawing/2014/main" id="{1E788828-18A6-639C-2B68-B311A290573B}"/>
              </a:ext>
            </a:extLst>
          </p:cNvPr>
          <p:cNvSpPr txBox="1">
            <a:spLocks noGrp="1"/>
          </p:cNvSpPr>
          <p:nvPr>
            <p:ph type="subTitle" idx="3"/>
          </p:nvPr>
        </p:nvSpPr>
        <p:spPr>
          <a:xfrm>
            <a:off x="1228990" y="320710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GenAI Optimization Techniques 2</a:t>
            </a:r>
            <a:endParaRPr sz="1000" b="0" dirty="0">
              <a:latin typeface="DM Sans" pitchFamily="2" charset="77"/>
            </a:endParaRPr>
          </a:p>
        </p:txBody>
      </p:sp>
      <p:sp>
        <p:nvSpPr>
          <p:cNvPr id="110" name="Google Shape;110;p18">
            <a:extLst>
              <a:ext uri="{FF2B5EF4-FFF2-40B4-BE49-F238E27FC236}">
                <a16:creationId xmlns:a16="http://schemas.microsoft.com/office/drawing/2014/main" id="{E2746A0D-F466-33B3-CC51-CE00F87A0FEB}"/>
              </a:ext>
            </a:extLst>
          </p:cNvPr>
          <p:cNvSpPr txBox="1">
            <a:spLocks noGrp="1"/>
          </p:cNvSpPr>
          <p:nvPr>
            <p:ph type="subTitle" idx="3"/>
          </p:nvPr>
        </p:nvSpPr>
        <p:spPr>
          <a:xfrm>
            <a:off x="1234440" y="401535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DM Sans" pitchFamily="2" charset="77"/>
              </a:rPr>
              <a:t>Generative AI Monitoring and Evaluation</a:t>
            </a:r>
            <a:endParaRPr sz="1000" b="0" dirty="0">
              <a:latin typeface="DM Sans" pitchFamily="2" charset="77"/>
            </a:endParaRPr>
          </a:p>
        </p:txBody>
      </p:sp>
      <p:sp>
        <p:nvSpPr>
          <p:cNvPr id="111" name="Google Shape;111;p18">
            <a:extLst>
              <a:ext uri="{FF2B5EF4-FFF2-40B4-BE49-F238E27FC236}">
                <a16:creationId xmlns:a16="http://schemas.microsoft.com/office/drawing/2014/main" id="{B9B8E02F-2E2F-90B6-6EF6-A6903C980685}"/>
              </a:ext>
            </a:extLst>
          </p:cNvPr>
          <p:cNvSpPr txBox="1">
            <a:spLocks noGrp="1"/>
          </p:cNvSpPr>
          <p:nvPr>
            <p:ph type="title" idx="4"/>
          </p:nvPr>
        </p:nvSpPr>
        <p:spPr>
          <a:xfrm>
            <a:off x="741050" y="1588888"/>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01</a:t>
            </a:r>
            <a:endParaRPr sz="1400" b="0">
              <a:latin typeface="DM Sans" pitchFamily="2" charset="77"/>
            </a:endParaRPr>
          </a:p>
        </p:txBody>
      </p:sp>
      <p:sp>
        <p:nvSpPr>
          <p:cNvPr id="112" name="Google Shape;112;p18">
            <a:extLst>
              <a:ext uri="{FF2B5EF4-FFF2-40B4-BE49-F238E27FC236}">
                <a16:creationId xmlns:a16="http://schemas.microsoft.com/office/drawing/2014/main" id="{51007488-00D1-4D94-30A2-81BABD6598DE}"/>
              </a:ext>
            </a:extLst>
          </p:cNvPr>
          <p:cNvSpPr txBox="1">
            <a:spLocks noGrp="1"/>
          </p:cNvSpPr>
          <p:nvPr>
            <p:ph type="title" idx="4"/>
          </p:nvPr>
        </p:nvSpPr>
        <p:spPr>
          <a:xfrm>
            <a:off x="741050" y="2398963"/>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02</a:t>
            </a:r>
            <a:endParaRPr sz="1400" b="0">
              <a:latin typeface="DM Sans" pitchFamily="2" charset="77"/>
            </a:endParaRPr>
          </a:p>
        </p:txBody>
      </p:sp>
      <p:sp>
        <p:nvSpPr>
          <p:cNvPr id="113" name="Google Shape;113;p18">
            <a:extLst>
              <a:ext uri="{FF2B5EF4-FFF2-40B4-BE49-F238E27FC236}">
                <a16:creationId xmlns:a16="http://schemas.microsoft.com/office/drawing/2014/main" id="{980FA6E8-F770-24FC-3728-44568C2C0A32}"/>
              </a:ext>
            </a:extLst>
          </p:cNvPr>
          <p:cNvSpPr txBox="1">
            <a:spLocks noGrp="1"/>
          </p:cNvSpPr>
          <p:nvPr>
            <p:ph type="title" idx="4"/>
          </p:nvPr>
        </p:nvSpPr>
        <p:spPr>
          <a:xfrm>
            <a:off x="741050" y="3207888"/>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03</a:t>
            </a:r>
            <a:endParaRPr sz="1400" b="0">
              <a:latin typeface="DM Sans" pitchFamily="2" charset="77"/>
            </a:endParaRPr>
          </a:p>
        </p:txBody>
      </p:sp>
      <p:sp>
        <p:nvSpPr>
          <p:cNvPr id="114" name="Google Shape;114;p18">
            <a:extLst>
              <a:ext uri="{FF2B5EF4-FFF2-40B4-BE49-F238E27FC236}">
                <a16:creationId xmlns:a16="http://schemas.microsoft.com/office/drawing/2014/main" id="{E24FEC59-EBF9-53E1-ABE7-77CFCFF07265}"/>
              </a:ext>
            </a:extLst>
          </p:cNvPr>
          <p:cNvSpPr txBox="1">
            <a:spLocks noGrp="1"/>
          </p:cNvSpPr>
          <p:nvPr>
            <p:ph type="title" idx="4"/>
          </p:nvPr>
        </p:nvSpPr>
        <p:spPr>
          <a:xfrm>
            <a:off x="741050" y="4016813"/>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04</a:t>
            </a:r>
            <a:endParaRPr sz="1400" b="0">
              <a:latin typeface="DM Sans" pitchFamily="2" charset="77"/>
            </a:endParaRPr>
          </a:p>
        </p:txBody>
      </p:sp>
      <p:sp>
        <p:nvSpPr>
          <p:cNvPr id="115" name="Google Shape;115;p18">
            <a:extLst>
              <a:ext uri="{FF2B5EF4-FFF2-40B4-BE49-F238E27FC236}">
                <a16:creationId xmlns:a16="http://schemas.microsoft.com/office/drawing/2014/main" id="{62476B04-E8D6-E523-E32F-64AEB7A3E6A1}"/>
              </a:ext>
            </a:extLst>
          </p:cNvPr>
          <p:cNvSpPr txBox="1">
            <a:spLocks noGrp="1"/>
          </p:cNvSpPr>
          <p:nvPr>
            <p:ph type="subTitle" idx="3"/>
          </p:nvPr>
        </p:nvSpPr>
        <p:spPr>
          <a:xfrm>
            <a:off x="6720840" y="241401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Understand how GenAI technology works</a:t>
            </a:r>
            <a:endParaRPr sz="1100" b="0" dirty="0">
              <a:solidFill>
                <a:schemeClr val="lt1"/>
              </a:solidFill>
              <a:latin typeface="DM Sans" pitchFamily="2" charset="77"/>
            </a:endParaRPr>
          </a:p>
        </p:txBody>
      </p:sp>
      <p:sp>
        <p:nvSpPr>
          <p:cNvPr id="116" name="Google Shape;116;p18">
            <a:extLst>
              <a:ext uri="{FF2B5EF4-FFF2-40B4-BE49-F238E27FC236}">
                <a16:creationId xmlns:a16="http://schemas.microsoft.com/office/drawing/2014/main" id="{4ABC1173-18E0-906F-23ED-520575B973CF}"/>
              </a:ext>
            </a:extLst>
          </p:cNvPr>
          <p:cNvSpPr txBox="1">
            <a:spLocks noGrp="1"/>
          </p:cNvSpPr>
          <p:nvPr>
            <p:ph type="subTitle" idx="3"/>
          </p:nvPr>
        </p:nvSpPr>
        <p:spPr>
          <a:xfrm>
            <a:off x="6720840" y="314553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Feel comfortable exploring with GenAI tools</a:t>
            </a:r>
            <a:endParaRPr sz="1100" b="0" dirty="0">
              <a:solidFill>
                <a:schemeClr val="lt1"/>
              </a:solidFill>
              <a:latin typeface="DM Sans" pitchFamily="2" charset="77"/>
            </a:endParaRPr>
          </a:p>
        </p:txBody>
      </p:sp>
      <p:sp>
        <p:nvSpPr>
          <p:cNvPr id="117" name="Google Shape;117;p18">
            <a:extLst>
              <a:ext uri="{FF2B5EF4-FFF2-40B4-BE49-F238E27FC236}">
                <a16:creationId xmlns:a16="http://schemas.microsoft.com/office/drawing/2014/main" id="{68C8EA16-B600-696D-6A36-B1EAD8A92BE1}"/>
              </a:ext>
            </a:extLst>
          </p:cNvPr>
          <p:cNvSpPr txBox="1">
            <a:spLocks noGrp="1"/>
          </p:cNvSpPr>
          <p:nvPr>
            <p:ph type="subTitle" idx="3"/>
          </p:nvPr>
        </p:nvSpPr>
        <p:spPr>
          <a:xfrm>
            <a:off x="6722615" y="387703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Start applying GenAI technology safely and responsibly</a:t>
            </a:r>
            <a:endParaRPr sz="1100" b="0" dirty="0">
              <a:solidFill>
                <a:schemeClr val="lt1"/>
              </a:solidFill>
              <a:latin typeface="DM Sans" pitchFamily="2" charset="77"/>
            </a:endParaRPr>
          </a:p>
        </p:txBody>
      </p:sp>
      <p:sp>
        <p:nvSpPr>
          <p:cNvPr id="2" name="Rounded Rectangle 1">
            <a:extLst>
              <a:ext uri="{FF2B5EF4-FFF2-40B4-BE49-F238E27FC236}">
                <a16:creationId xmlns:a16="http://schemas.microsoft.com/office/drawing/2014/main" id="{F36FA0F4-CDF2-8390-B94C-2432EEFDDCB5}"/>
              </a:ext>
            </a:extLst>
          </p:cNvPr>
          <p:cNvSpPr/>
          <p:nvPr/>
        </p:nvSpPr>
        <p:spPr>
          <a:xfrm>
            <a:off x="736100" y="3180620"/>
            <a:ext cx="5333400" cy="720472"/>
          </a:xfrm>
          <a:prstGeom prst="roundRect">
            <a:avLst/>
          </a:prstGeom>
          <a:noFill/>
          <a:ln w="9525">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DM Sans" pitchFamily="2" charset="77"/>
            </a:endParaRPr>
          </a:p>
        </p:txBody>
      </p:sp>
    </p:spTree>
    <p:extLst>
      <p:ext uri="{BB962C8B-B14F-4D97-AF65-F5344CB8AC3E}">
        <p14:creationId xmlns:p14="http://schemas.microsoft.com/office/powerpoint/2010/main" val="140847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24"/>
        <p:cNvGrpSpPr/>
        <p:nvPr/>
      </p:nvGrpSpPr>
      <p:grpSpPr>
        <a:xfrm>
          <a:off x="0" y="0"/>
          <a:ext cx="0" cy="0"/>
          <a:chOff x="0" y="0"/>
          <a:chExt cx="0" cy="0"/>
        </a:xfrm>
      </p:grpSpPr>
      <p:pic>
        <p:nvPicPr>
          <p:cNvPr id="13425" name="Google Shape;13425;p453"/>
          <p:cNvPicPr preferRelativeResize="0"/>
          <p:nvPr/>
        </p:nvPicPr>
        <p:blipFill>
          <a:blip r:embed="rId3"/>
          <a:srcRect l="3094" r="3094"/>
          <a:stretch/>
        </p:blipFill>
        <p:spPr>
          <a:xfrm>
            <a:off x="537875" y="1363468"/>
            <a:ext cx="2974500" cy="3170700"/>
          </a:xfrm>
          <a:prstGeom prst="teardrop">
            <a:avLst>
              <a:gd name="adj" fmla="val 100000"/>
            </a:avLst>
          </a:prstGeom>
          <a:noFill/>
          <a:ln>
            <a:noFill/>
          </a:ln>
        </p:spPr>
      </p:pic>
      <p:sp>
        <p:nvSpPr>
          <p:cNvPr id="13426" name="Google Shape;13426;p453"/>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AI Masterclass</a:t>
            </a:r>
            <a:endParaRPr dirty="0">
              <a:latin typeface="DM Sans" pitchFamily="2" charset="77"/>
            </a:endParaRPr>
          </a:p>
        </p:txBody>
      </p:sp>
      <p:sp>
        <p:nvSpPr>
          <p:cNvPr id="13427" name="Google Shape;13427;p453"/>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Presented by</a:t>
            </a:r>
            <a:endParaRPr dirty="0">
              <a:latin typeface="DM Sans" pitchFamily="2" charset="77"/>
            </a:endParaRPr>
          </a:p>
        </p:txBody>
      </p:sp>
      <p:sp>
        <p:nvSpPr>
          <p:cNvPr id="13428" name="Google Shape;13428;p453"/>
          <p:cNvSpPr/>
          <p:nvPr/>
        </p:nvSpPr>
        <p:spPr>
          <a:xfrm rot="10800000">
            <a:off x="3366026" y="4104449"/>
            <a:ext cx="429600" cy="429600"/>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13429" name="Google Shape;13429;p453"/>
          <p:cNvSpPr/>
          <p:nvPr/>
        </p:nvSpPr>
        <p:spPr>
          <a:xfrm>
            <a:off x="329575" y="2481929"/>
            <a:ext cx="429600" cy="4296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cxnSp>
        <p:nvCxnSpPr>
          <p:cNvPr id="13430" name="Google Shape;13430;p453"/>
          <p:cNvCxnSpPr/>
          <p:nvPr/>
        </p:nvCxnSpPr>
        <p:spPr>
          <a:xfrm>
            <a:off x="3008175" y="4274200"/>
            <a:ext cx="593400" cy="0"/>
          </a:xfrm>
          <a:prstGeom prst="straightConnector1">
            <a:avLst/>
          </a:prstGeom>
          <a:noFill/>
          <a:ln w="19050" cap="flat" cmpd="sng">
            <a:solidFill>
              <a:schemeClr val="dk2"/>
            </a:solidFill>
            <a:prstDash val="dot"/>
            <a:round/>
            <a:headEnd type="none" w="med" len="med"/>
            <a:tailEnd type="none" w="med" len="med"/>
          </a:ln>
        </p:spPr>
      </p:cxnSp>
      <p:cxnSp>
        <p:nvCxnSpPr>
          <p:cNvPr id="13431" name="Google Shape;13431;p453"/>
          <p:cNvCxnSpPr/>
          <p:nvPr/>
        </p:nvCxnSpPr>
        <p:spPr>
          <a:xfrm>
            <a:off x="3008175" y="4175830"/>
            <a:ext cx="593400" cy="0"/>
          </a:xfrm>
          <a:prstGeom prst="straightConnector1">
            <a:avLst/>
          </a:prstGeom>
          <a:noFill/>
          <a:ln w="19050" cap="flat" cmpd="sng">
            <a:solidFill>
              <a:schemeClr val="dk2"/>
            </a:solidFill>
            <a:prstDash val="dot"/>
            <a:round/>
            <a:headEnd type="none" w="med" len="med"/>
            <a:tailEnd type="none" w="med" len="med"/>
          </a:ln>
        </p:spPr>
      </p:cxnSp>
      <p:cxnSp>
        <p:nvCxnSpPr>
          <p:cNvPr id="13432" name="Google Shape;13432;p453"/>
          <p:cNvCxnSpPr/>
          <p:nvPr/>
        </p:nvCxnSpPr>
        <p:spPr>
          <a:xfrm>
            <a:off x="3008175" y="3979090"/>
            <a:ext cx="593400" cy="0"/>
          </a:xfrm>
          <a:prstGeom prst="straightConnector1">
            <a:avLst/>
          </a:prstGeom>
          <a:noFill/>
          <a:ln w="19050" cap="flat" cmpd="sng">
            <a:solidFill>
              <a:schemeClr val="dk2"/>
            </a:solidFill>
            <a:prstDash val="dot"/>
            <a:round/>
            <a:headEnd type="none" w="med" len="med"/>
            <a:tailEnd type="none" w="med" len="med"/>
          </a:ln>
        </p:spPr>
      </p:cxnSp>
      <p:cxnSp>
        <p:nvCxnSpPr>
          <p:cNvPr id="13433" name="Google Shape;13433;p453"/>
          <p:cNvCxnSpPr/>
          <p:nvPr/>
        </p:nvCxnSpPr>
        <p:spPr>
          <a:xfrm>
            <a:off x="3008175" y="4077460"/>
            <a:ext cx="593400" cy="0"/>
          </a:xfrm>
          <a:prstGeom prst="straightConnector1">
            <a:avLst/>
          </a:prstGeom>
          <a:noFill/>
          <a:ln w="19050" cap="flat" cmpd="sng">
            <a:solidFill>
              <a:schemeClr val="dk2"/>
            </a:solidFill>
            <a:prstDash val="dot"/>
            <a:round/>
            <a:headEnd type="none" w="med" len="med"/>
            <a:tailEnd type="none" w="med" len="med"/>
          </a:ln>
        </p:spPr>
      </p:cxnSp>
      <p:cxnSp>
        <p:nvCxnSpPr>
          <p:cNvPr id="13434" name="Google Shape;13434;p453"/>
          <p:cNvCxnSpPr/>
          <p:nvPr/>
        </p:nvCxnSpPr>
        <p:spPr>
          <a:xfrm>
            <a:off x="3008175" y="3880720"/>
            <a:ext cx="593400" cy="0"/>
          </a:xfrm>
          <a:prstGeom prst="straightConnector1">
            <a:avLst/>
          </a:prstGeom>
          <a:noFill/>
          <a:ln w="19050" cap="flat" cmpd="sng">
            <a:solidFill>
              <a:schemeClr val="dk2"/>
            </a:solidFill>
            <a:prstDash val="dot"/>
            <a:round/>
            <a:headEnd type="none" w="med" len="med"/>
            <a:tailEnd type="none" w="med" len="med"/>
          </a:ln>
        </p:spPr>
      </p:cxnSp>
      <p:cxnSp>
        <p:nvCxnSpPr>
          <p:cNvPr id="13435" name="Google Shape;13435;p453"/>
          <p:cNvCxnSpPr/>
          <p:nvPr/>
        </p:nvCxnSpPr>
        <p:spPr>
          <a:xfrm>
            <a:off x="3008175" y="3782350"/>
            <a:ext cx="593400" cy="0"/>
          </a:xfrm>
          <a:prstGeom prst="straightConnector1">
            <a:avLst/>
          </a:prstGeom>
          <a:noFill/>
          <a:ln w="19050" cap="flat" cmpd="sng">
            <a:solidFill>
              <a:schemeClr val="dk2"/>
            </a:solidFill>
            <a:prstDash val="dot"/>
            <a:round/>
            <a:headEnd type="none" w="med" len="med"/>
            <a:tailEnd type="none" w="med" len="med"/>
          </a:ln>
        </p:spPr>
      </p:cxnSp>
      <p:sp>
        <p:nvSpPr>
          <p:cNvPr id="13436" name="Google Shape;13436;p453"/>
          <p:cNvSpPr/>
          <p:nvPr/>
        </p:nvSpPr>
        <p:spPr>
          <a:xfrm>
            <a:off x="3436734" y="2774314"/>
            <a:ext cx="516300" cy="516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13437" name="Google Shape;13437;p453"/>
          <p:cNvSpPr txBox="1">
            <a:spLocks noGrp="1"/>
          </p:cNvSpPr>
          <p:nvPr>
            <p:ph type="body" idx="2"/>
          </p:nvPr>
        </p:nvSpPr>
        <p:spPr>
          <a:xfrm>
            <a:off x="4688825" y="2481925"/>
            <a:ext cx="4125600" cy="1796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latin typeface="DM Sans" pitchFamily="2" charset="77"/>
              </a:rPr>
              <a:t>Location: New York, NY</a:t>
            </a:r>
          </a:p>
          <a:p>
            <a:pPr marL="0" lvl="0" indent="0" algn="l" rtl="0">
              <a:spcBef>
                <a:spcPts val="0"/>
              </a:spcBef>
              <a:spcAft>
                <a:spcPts val="1200"/>
              </a:spcAft>
              <a:buNone/>
            </a:pPr>
            <a:r>
              <a:rPr lang="en" sz="1400" dirty="0">
                <a:latin typeface="DM Sans" pitchFamily="2" charset="77"/>
              </a:rPr>
              <a:t>Hometown: Quito, Ecuador</a:t>
            </a:r>
          </a:p>
          <a:p>
            <a:pPr marL="0" lvl="0" indent="0" algn="l" rtl="0">
              <a:spcBef>
                <a:spcPts val="0"/>
              </a:spcBef>
              <a:spcAft>
                <a:spcPts val="1200"/>
              </a:spcAft>
              <a:buNone/>
            </a:pPr>
            <a:r>
              <a:rPr lang="en" sz="1400" dirty="0">
                <a:latin typeface="DM Sans" pitchFamily="2" charset="77"/>
              </a:rPr>
              <a:t>Education: University of New Orleans, Louisiana State University, New York University (Current)</a:t>
            </a:r>
          </a:p>
          <a:p>
            <a:pPr marL="0" indent="0">
              <a:spcAft>
                <a:spcPts val="1200"/>
              </a:spcAft>
              <a:buNone/>
            </a:pPr>
            <a:r>
              <a:rPr lang="en" sz="1400" dirty="0">
                <a:latin typeface="DM Sans" pitchFamily="2" charset="77"/>
              </a:rPr>
              <a:t>Profession: CPA -&gt; Consultant -&gt; AI Product Manager</a:t>
            </a:r>
          </a:p>
        </p:txBody>
      </p:sp>
      <p:sp>
        <p:nvSpPr>
          <p:cNvPr id="13438" name="Google Shape;13438;p453"/>
          <p:cNvSpPr txBox="1">
            <a:spLocks noGrp="1"/>
          </p:cNvSpPr>
          <p:nvPr>
            <p:ph type="body" idx="2"/>
          </p:nvPr>
        </p:nvSpPr>
        <p:spPr>
          <a:xfrm>
            <a:off x="4688825" y="2128599"/>
            <a:ext cx="4125600" cy="360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latin typeface="DM Sans" pitchFamily="2" charset="77"/>
              </a:rPr>
              <a:t>The AI Walkthrough </a:t>
            </a:r>
            <a:endParaRPr dirty="0">
              <a:latin typeface="DM Sans" pitchFamily="2" charset="77"/>
            </a:endParaRPr>
          </a:p>
        </p:txBody>
      </p:sp>
      <p:sp>
        <p:nvSpPr>
          <p:cNvPr id="13439" name="Google Shape;13439;p453"/>
          <p:cNvSpPr txBox="1">
            <a:spLocks noGrp="1"/>
          </p:cNvSpPr>
          <p:nvPr>
            <p:ph type="subTitle" idx="3"/>
          </p:nvPr>
        </p:nvSpPr>
        <p:spPr>
          <a:xfrm>
            <a:off x="4689725" y="1614450"/>
            <a:ext cx="4123800" cy="5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DM Sans" pitchFamily="2" charset="77"/>
              </a:rPr>
              <a:t>Esteban D. Lopez</a:t>
            </a:r>
            <a:endParaRPr sz="1800" dirty="0">
              <a:latin typeface="DM Sans" pitchFamily="2" charset="77"/>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71">
          <a:extLst>
            <a:ext uri="{FF2B5EF4-FFF2-40B4-BE49-F238E27FC236}">
              <a16:creationId xmlns:a16="http://schemas.microsoft.com/office/drawing/2014/main" id="{770B28CE-7722-A367-6FE3-3A2E602A34AB}"/>
            </a:ext>
          </a:extLst>
        </p:cNvPr>
        <p:cNvGrpSpPr/>
        <p:nvPr/>
      </p:nvGrpSpPr>
      <p:grpSpPr>
        <a:xfrm>
          <a:off x="0" y="0"/>
          <a:ext cx="0" cy="0"/>
          <a:chOff x="0" y="0"/>
          <a:chExt cx="0" cy="0"/>
        </a:xfrm>
      </p:grpSpPr>
      <p:pic>
        <p:nvPicPr>
          <p:cNvPr id="13072" name="Google Shape;13072;p437">
            <a:extLst>
              <a:ext uri="{FF2B5EF4-FFF2-40B4-BE49-F238E27FC236}">
                <a16:creationId xmlns:a16="http://schemas.microsoft.com/office/drawing/2014/main" id="{1DB63955-A3D9-CDD1-1AB9-39FAFD6D597C}"/>
              </a:ext>
            </a:extLst>
          </p:cNvPr>
          <p:cNvPicPr preferRelativeResize="0"/>
          <p:nvPr/>
        </p:nvPicPr>
        <p:blipFill rotWithShape="1">
          <a:blip r:embed="rId3">
            <a:alphaModFix/>
          </a:blip>
          <a:srcRect t="44350" r="74980" b="18919"/>
          <a:stretch/>
        </p:blipFill>
        <p:spPr>
          <a:xfrm>
            <a:off x="371450" y="3018000"/>
            <a:ext cx="2111700" cy="2070600"/>
          </a:xfrm>
          <a:prstGeom prst="roundRect">
            <a:avLst>
              <a:gd name="adj" fmla="val 16667"/>
            </a:avLst>
          </a:prstGeom>
          <a:noFill/>
          <a:ln>
            <a:noFill/>
          </a:ln>
        </p:spPr>
      </p:pic>
      <p:pic>
        <p:nvPicPr>
          <p:cNvPr id="13073" name="Google Shape;13073;p437">
            <a:extLst>
              <a:ext uri="{FF2B5EF4-FFF2-40B4-BE49-F238E27FC236}">
                <a16:creationId xmlns:a16="http://schemas.microsoft.com/office/drawing/2014/main" id="{AFEE3541-20FD-40BF-1B61-47174ECF7387}"/>
              </a:ext>
            </a:extLst>
          </p:cNvPr>
          <p:cNvPicPr preferRelativeResize="0"/>
          <p:nvPr/>
        </p:nvPicPr>
        <p:blipFill rotWithShape="1">
          <a:blip r:embed="rId3">
            <a:alphaModFix/>
          </a:blip>
          <a:srcRect l="25633" t="44350" r="49345" b="18919"/>
          <a:stretch/>
        </p:blipFill>
        <p:spPr>
          <a:xfrm>
            <a:off x="2534975" y="3018000"/>
            <a:ext cx="2111700" cy="2070600"/>
          </a:xfrm>
          <a:prstGeom prst="roundRect">
            <a:avLst>
              <a:gd name="adj" fmla="val 16667"/>
            </a:avLst>
          </a:prstGeom>
          <a:noFill/>
          <a:ln>
            <a:noFill/>
          </a:ln>
        </p:spPr>
      </p:pic>
      <p:pic>
        <p:nvPicPr>
          <p:cNvPr id="13074" name="Google Shape;13074;p437">
            <a:extLst>
              <a:ext uri="{FF2B5EF4-FFF2-40B4-BE49-F238E27FC236}">
                <a16:creationId xmlns:a16="http://schemas.microsoft.com/office/drawing/2014/main" id="{F0DDCEF0-8D1E-F4CA-1FDA-9279E8569E72}"/>
              </a:ext>
            </a:extLst>
          </p:cNvPr>
          <p:cNvPicPr preferRelativeResize="0"/>
          <p:nvPr/>
        </p:nvPicPr>
        <p:blipFill rotWithShape="1">
          <a:blip r:embed="rId3">
            <a:alphaModFix/>
          </a:blip>
          <a:srcRect l="51439" t="44350" r="179" b="18919"/>
          <a:stretch/>
        </p:blipFill>
        <p:spPr>
          <a:xfrm>
            <a:off x="4713125" y="3018000"/>
            <a:ext cx="4083300" cy="2070600"/>
          </a:xfrm>
          <a:prstGeom prst="roundRect">
            <a:avLst>
              <a:gd name="adj" fmla="val 16667"/>
            </a:avLst>
          </a:prstGeom>
          <a:noFill/>
          <a:ln>
            <a:noFill/>
          </a:ln>
        </p:spPr>
      </p:pic>
      <p:sp>
        <p:nvSpPr>
          <p:cNvPr id="13075" name="Google Shape;13075;p437">
            <a:extLst>
              <a:ext uri="{FF2B5EF4-FFF2-40B4-BE49-F238E27FC236}">
                <a16:creationId xmlns:a16="http://schemas.microsoft.com/office/drawing/2014/main" id="{E8DB18BD-0B78-2E72-3A33-E2A45932705D}"/>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Chapter 3</a:t>
            </a:r>
            <a:endParaRPr dirty="0">
              <a:latin typeface="DM Sans" pitchFamily="2" charset="77"/>
            </a:endParaRPr>
          </a:p>
        </p:txBody>
      </p:sp>
      <p:sp>
        <p:nvSpPr>
          <p:cNvPr id="13076" name="Google Shape;13076;p437">
            <a:extLst>
              <a:ext uri="{FF2B5EF4-FFF2-40B4-BE49-F238E27FC236}">
                <a16:creationId xmlns:a16="http://schemas.microsoft.com/office/drawing/2014/main" id="{FDF350AD-6371-E5A1-C8B7-1EBA98D962B1}"/>
              </a:ext>
            </a:extLst>
          </p:cNvPr>
          <p:cNvSpPr txBox="1">
            <a:spLocks noGrp="1"/>
          </p:cNvSpPr>
          <p:nvPr>
            <p:ph type="title"/>
          </p:nvPr>
        </p:nvSpPr>
        <p:spPr>
          <a:xfrm>
            <a:off x="356625" y="539375"/>
            <a:ext cx="5285700" cy="18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DM Sans" pitchFamily="2" charset="77"/>
              </a:rPr>
              <a:t>GenAI Optimization Techniques</a:t>
            </a:r>
            <a:br>
              <a:rPr lang="en-US" dirty="0">
                <a:latin typeface="DM Sans" pitchFamily="2" charset="77"/>
              </a:rPr>
            </a:br>
            <a:r>
              <a:rPr lang="en-US" dirty="0">
                <a:latin typeface="DM Sans" pitchFamily="2" charset="77"/>
              </a:rPr>
              <a:t>Part II</a:t>
            </a:r>
            <a:endParaRPr dirty="0">
              <a:latin typeface="DM Sans" pitchFamily="2" charset="77"/>
            </a:endParaRPr>
          </a:p>
        </p:txBody>
      </p:sp>
      <p:cxnSp>
        <p:nvCxnSpPr>
          <p:cNvPr id="13077" name="Google Shape;13077;p437">
            <a:extLst>
              <a:ext uri="{FF2B5EF4-FFF2-40B4-BE49-F238E27FC236}">
                <a16:creationId xmlns:a16="http://schemas.microsoft.com/office/drawing/2014/main" id="{BB0E10FF-93BE-0D46-280B-2747A40A3C9C}"/>
              </a:ext>
            </a:extLst>
          </p:cNvPr>
          <p:cNvCxnSpPr/>
          <p:nvPr/>
        </p:nvCxnSpPr>
        <p:spPr>
          <a:xfrm>
            <a:off x="3349518"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78" name="Google Shape;13078;p437">
            <a:extLst>
              <a:ext uri="{FF2B5EF4-FFF2-40B4-BE49-F238E27FC236}">
                <a16:creationId xmlns:a16="http://schemas.microsoft.com/office/drawing/2014/main" id="{1AB4EAA8-5BA0-9DB3-C7F7-B62FD246A6A6}"/>
              </a:ext>
            </a:extLst>
          </p:cNvPr>
          <p:cNvCxnSpPr/>
          <p:nvPr/>
        </p:nvCxnSpPr>
        <p:spPr>
          <a:xfrm>
            <a:off x="3494855"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79" name="Google Shape;13079;p437">
            <a:extLst>
              <a:ext uri="{FF2B5EF4-FFF2-40B4-BE49-F238E27FC236}">
                <a16:creationId xmlns:a16="http://schemas.microsoft.com/office/drawing/2014/main" id="{E0EBA167-D421-A319-E499-B75B38015AE0}"/>
              </a:ext>
            </a:extLst>
          </p:cNvPr>
          <p:cNvCxnSpPr/>
          <p:nvPr/>
        </p:nvCxnSpPr>
        <p:spPr>
          <a:xfrm>
            <a:off x="3640193"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0" name="Google Shape;13080;p437">
            <a:extLst>
              <a:ext uri="{FF2B5EF4-FFF2-40B4-BE49-F238E27FC236}">
                <a16:creationId xmlns:a16="http://schemas.microsoft.com/office/drawing/2014/main" id="{51C0B64B-07C3-945D-BDE1-5661FCB8258F}"/>
              </a:ext>
            </a:extLst>
          </p:cNvPr>
          <p:cNvCxnSpPr/>
          <p:nvPr/>
        </p:nvCxnSpPr>
        <p:spPr>
          <a:xfrm>
            <a:off x="3785530"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1" name="Google Shape;13081;p437">
            <a:extLst>
              <a:ext uri="{FF2B5EF4-FFF2-40B4-BE49-F238E27FC236}">
                <a16:creationId xmlns:a16="http://schemas.microsoft.com/office/drawing/2014/main" id="{D0589484-7E6B-A904-5125-0D24039716B8}"/>
              </a:ext>
            </a:extLst>
          </p:cNvPr>
          <p:cNvCxnSpPr/>
          <p:nvPr/>
        </p:nvCxnSpPr>
        <p:spPr>
          <a:xfrm>
            <a:off x="3930868"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2" name="Google Shape;13082;p437">
            <a:extLst>
              <a:ext uri="{FF2B5EF4-FFF2-40B4-BE49-F238E27FC236}">
                <a16:creationId xmlns:a16="http://schemas.microsoft.com/office/drawing/2014/main" id="{5C029216-3D9C-0B6C-1C2E-CCDE2DEC9956}"/>
              </a:ext>
            </a:extLst>
          </p:cNvPr>
          <p:cNvCxnSpPr/>
          <p:nvPr/>
        </p:nvCxnSpPr>
        <p:spPr>
          <a:xfrm>
            <a:off x="4076205"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3" name="Google Shape;13083;p437">
            <a:extLst>
              <a:ext uri="{FF2B5EF4-FFF2-40B4-BE49-F238E27FC236}">
                <a16:creationId xmlns:a16="http://schemas.microsoft.com/office/drawing/2014/main" id="{65061BA9-0AE8-6BA0-7DA3-B36E9E1EFCAE}"/>
              </a:ext>
            </a:extLst>
          </p:cNvPr>
          <p:cNvCxnSpPr/>
          <p:nvPr/>
        </p:nvCxnSpPr>
        <p:spPr>
          <a:xfrm>
            <a:off x="4221543" y="2515396"/>
            <a:ext cx="0" cy="1004700"/>
          </a:xfrm>
          <a:prstGeom prst="straightConnector1">
            <a:avLst/>
          </a:prstGeom>
          <a:noFill/>
          <a:ln w="19050" cap="flat" cmpd="sng">
            <a:solidFill>
              <a:schemeClr val="dk2"/>
            </a:solidFill>
            <a:prstDash val="dot"/>
            <a:round/>
            <a:headEnd type="none" w="sm" len="sm"/>
            <a:tailEnd type="none" w="sm" len="sm"/>
          </a:ln>
        </p:spPr>
      </p:cxnSp>
      <p:cxnSp>
        <p:nvCxnSpPr>
          <p:cNvPr id="13084" name="Google Shape;13084;p437">
            <a:extLst>
              <a:ext uri="{FF2B5EF4-FFF2-40B4-BE49-F238E27FC236}">
                <a16:creationId xmlns:a16="http://schemas.microsoft.com/office/drawing/2014/main" id="{6C9091E8-B992-ED95-46CA-704ED90BFF7F}"/>
              </a:ext>
            </a:extLst>
          </p:cNvPr>
          <p:cNvCxnSpPr/>
          <p:nvPr/>
        </p:nvCxnSpPr>
        <p:spPr>
          <a:xfrm>
            <a:off x="4366880" y="2515396"/>
            <a:ext cx="0" cy="1004700"/>
          </a:xfrm>
          <a:prstGeom prst="straightConnector1">
            <a:avLst/>
          </a:prstGeom>
          <a:noFill/>
          <a:ln w="19050" cap="flat" cmpd="sng">
            <a:solidFill>
              <a:schemeClr val="dk2"/>
            </a:solidFill>
            <a:prstDash val="dot"/>
            <a:round/>
            <a:headEnd type="none" w="sm" len="sm"/>
            <a:tailEnd type="none" w="sm" len="sm"/>
          </a:ln>
        </p:spPr>
      </p:cxnSp>
      <p:sp>
        <p:nvSpPr>
          <p:cNvPr id="13085" name="Google Shape;13085;p437">
            <a:extLst>
              <a:ext uri="{FF2B5EF4-FFF2-40B4-BE49-F238E27FC236}">
                <a16:creationId xmlns:a16="http://schemas.microsoft.com/office/drawing/2014/main" id="{0087582A-2360-9DCE-FA1A-5E8070CB4EC0}"/>
              </a:ext>
            </a:extLst>
          </p:cNvPr>
          <p:cNvSpPr txBox="1">
            <a:spLocks noGrp="1"/>
          </p:cNvSpPr>
          <p:nvPr>
            <p:ph type="body" idx="2"/>
          </p:nvPr>
        </p:nvSpPr>
        <p:spPr>
          <a:xfrm>
            <a:off x="4831775" y="4726975"/>
            <a:ext cx="3846000"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600" dirty="0">
                <a:solidFill>
                  <a:schemeClr val="lt1"/>
                </a:solidFill>
                <a:latin typeface="DM Sans" pitchFamily="2" charset="77"/>
              </a:rPr>
              <a:t>Chapter 3</a:t>
            </a:r>
            <a:endParaRPr sz="600" dirty="0">
              <a:solidFill>
                <a:schemeClr val="lt1"/>
              </a:solidFill>
              <a:latin typeface="DM Sans" pitchFamily="2" charset="77"/>
            </a:endParaRPr>
          </a:p>
        </p:txBody>
      </p:sp>
      <p:sp>
        <p:nvSpPr>
          <p:cNvPr id="13086" name="Google Shape;13086;p437">
            <a:extLst>
              <a:ext uri="{FF2B5EF4-FFF2-40B4-BE49-F238E27FC236}">
                <a16:creationId xmlns:a16="http://schemas.microsoft.com/office/drawing/2014/main" id="{8495D173-FB0B-F78D-F780-A2F25E0C18A6}"/>
              </a:ext>
            </a:extLst>
          </p:cNvPr>
          <p:cNvSpPr txBox="1">
            <a:spLocks noGrp="1"/>
          </p:cNvSpPr>
          <p:nvPr>
            <p:ph type="title" idx="4"/>
          </p:nvPr>
        </p:nvSpPr>
        <p:spPr>
          <a:xfrm>
            <a:off x="4713200" y="3422225"/>
            <a:ext cx="40833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lt1"/>
                </a:solidFill>
                <a:latin typeface="DM Sans" pitchFamily="2" charset="77"/>
              </a:rPr>
              <a:t>Optimization</a:t>
            </a:r>
            <a:endParaRPr b="0" dirty="0">
              <a:solidFill>
                <a:schemeClr val="lt1"/>
              </a:solidFill>
              <a:latin typeface="DM Sans" pitchFamily="2" charset="77"/>
            </a:endParaRPr>
          </a:p>
        </p:txBody>
      </p:sp>
      <p:sp>
        <p:nvSpPr>
          <p:cNvPr id="13087" name="Google Shape;13087;p437">
            <a:extLst>
              <a:ext uri="{FF2B5EF4-FFF2-40B4-BE49-F238E27FC236}">
                <a16:creationId xmlns:a16="http://schemas.microsoft.com/office/drawing/2014/main" id="{F794F396-2B4D-9A3A-81BC-E38269A0FEA1}"/>
              </a:ext>
            </a:extLst>
          </p:cNvPr>
          <p:cNvSpPr txBox="1">
            <a:spLocks noGrp="1"/>
          </p:cNvSpPr>
          <p:nvPr>
            <p:ph type="subTitle" idx="3"/>
          </p:nvPr>
        </p:nvSpPr>
        <p:spPr>
          <a:xfrm>
            <a:off x="4709160" y="4182431"/>
            <a:ext cx="40875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dirty="0">
                <a:solidFill>
                  <a:schemeClr val="lt1"/>
                </a:solidFill>
                <a:latin typeface="DM Sans" pitchFamily="2" charset="77"/>
              </a:rPr>
              <a:t>Part 2</a:t>
            </a:r>
            <a:endParaRPr sz="1800" b="0" dirty="0">
              <a:solidFill>
                <a:schemeClr val="lt1"/>
              </a:solidFill>
              <a:latin typeface="DM Sans" pitchFamily="2" charset="77"/>
            </a:endParaRPr>
          </a:p>
        </p:txBody>
      </p:sp>
    </p:spTree>
    <p:extLst>
      <p:ext uri="{BB962C8B-B14F-4D97-AF65-F5344CB8AC3E}">
        <p14:creationId xmlns:p14="http://schemas.microsoft.com/office/powerpoint/2010/main" val="1505575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55">
          <a:extLst>
            <a:ext uri="{FF2B5EF4-FFF2-40B4-BE49-F238E27FC236}">
              <a16:creationId xmlns:a16="http://schemas.microsoft.com/office/drawing/2014/main" id="{325C4B11-D66C-4CB9-0A62-748141C64740}"/>
            </a:ext>
          </a:extLst>
        </p:cNvPr>
        <p:cNvGrpSpPr/>
        <p:nvPr/>
      </p:nvGrpSpPr>
      <p:grpSpPr>
        <a:xfrm>
          <a:off x="0" y="0"/>
          <a:ext cx="0" cy="0"/>
          <a:chOff x="0" y="0"/>
          <a:chExt cx="0" cy="0"/>
        </a:xfrm>
      </p:grpSpPr>
      <p:sp>
        <p:nvSpPr>
          <p:cNvPr id="2656" name="Google Shape;2656;p97">
            <a:extLst>
              <a:ext uri="{FF2B5EF4-FFF2-40B4-BE49-F238E27FC236}">
                <a16:creationId xmlns:a16="http://schemas.microsoft.com/office/drawing/2014/main" id="{B32CCED7-373C-C056-B05A-C69E80833670}"/>
              </a:ext>
            </a:extLst>
          </p:cNvPr>
          <p:cNvSpPr/>
          <p:nvPr/>
        </p:nvSpPr>
        <p:spPr>
          <a:xfrm>
            <a:off x="48797" y="1554071"/>
            <a:ext cx="3346500" cy="3346500"/>
          </a:xfrm>
          <a:prstGeom prst="arc">
            <a:avLst>
              <a:gd name="adj1" fmla="val 16200000"/>
              <a:gd name="adj2" fmla="val 5686778"/>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57" name="Google Shape;2657;p97">
            <a:extLst>
              <a:ext uri="{FF2B5EF4-FFF2-40B4-BE49-F238E27FC236}">
                <a16:creationId xmlns:a16="http://schemas.microsoft.com/office/drawing/2014/main" id="{A79D1F41-2D45-DBB4-C63B-14E63317FBCB}"/>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2658" name="Google Shape;2658;p97">
            <a:extLst>
              <a:ext uri="{FF2B5EF4-FFF2-40B4-BE49-F238E27FC236}">
                <a16:creationId xmlns:a16="http://schemas.microsoft.com/office/drawing/2014/main" id="{74734C3F-79C9-FDAD-2200-FD72FC98B203}"/>
              </a:ext>
            </a:extLst>
          </p:cNvPr>
          <p:cNvSpPr txBox="1">
            <a:spLocks noGrp="1"/>
          </p:cNvSpPr>
          <p:nvPr>
            <p:ph type="title"/>
          </p:nvPr>
        </p:nvSpPr>
        <p:spPr>
          <a:xfrm>
            <a:off x="356625" y="539375"/>
            <a:ext cx="8439900" cy="663000"/>
          </a:xfrm>
          <a:prstGeom prst="rect">
            <a:avLst/>
          </a:prstGeom>
        </p:spPr>
        <p:txBody>
          <a:bodyPr spcFirstLastPara="1" wrap="square" lIns="91425" tIns="91425" rIns="91425" bIns="91425" anchor="t" anchorCtr="0">
            <a:noAutofit/>
          </a:bodyPr>
          <a:lstStyle/>
          <a:p>
            <a:pPr lvl="0"/>
            <a:r>
              <a:rPr lang="en" dirty="0">
                <a:latin typeface="DM Sans" pitchFamily="2" charset="77"/>
              </a:rPr>
              <a:t>Overview of Generative AI Principles</a:t>
            </a:r>
            <a:endParaRPr dirty="0">
              <a:latin typeface="DM Sans" pitchFamily="2" charset="77"/>
            </a:endParaRPr>
          </a:p>
        </p:txBody>
      </p:sp>
      <p:sp>
        <p:nvSpPr>
          <p:cNvPr id="2659" name="Google Shape;2659;p97">
            <a:extLst>
              <a:ext uri="{FF2B5EF4-FFF2-40B4-BE49-F238E27FC236}">
                <a16:creationId xmlns:a16="http://schemas.microsoft.com/office/drawing/2014/main" id="{F12711A6-C68C-8C2B-1EDC-0BCDCEB6AB7F}"/>
              </a:ext>
            </a:extLst>
          </p:cNvPr>
          <p:cNvSpPr/>
          <p:nvPr/>
        </p:nvSpPr>
        <p:spPr>
          <a:xfrm>
            <a:off x="743399" y="2089827"/>
            <a:ext cx="1815067" cy="2147613"/>
          </a:xfrm>
          <a:custGeom>
            <a:avLst/>
            <a:gdLst/>
            <a:ahLst/>
            <a:cxnLst/>
            <a:rect l="l" t="t" r="r" b="b"/>
            <a:pathLst>
              <a:path w="1430" h="1692" extrusionOk="0">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9525" cap="rnd" cmpd="sng">
            <a:solidFill>
              <a:srgbClr val="A5A5A5"/>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60" name="Google Shape;2660;p97">
            <a:extLst>
              <a:ext uri="{FF2B5EF4-FFF2-40B4-BE49-F238E27FC236}">
                <a16:creationId xmlns:a16="http://schemas.microsoft.com/office/drawing/2014/main" id="{31E64943-96FA-1004-1BFD-DF6D47C3D047}"/>
              </a:ext>
            </a:extLst>
          </p:cNvPr>
          <p:cNvSpPr/>
          <p:nvPr/>
        </p:nvSpPr>
        <p:spPr>
          <a:xfrm>
            <a:off x="1004702" y="2196364"/>
            <a:ext cx="104075" cy="104075"/>
          </a:xfrm>
          <a:custGeom>
            <a:avLst/>
            <a:gdLst/>
            <a:ahLst/>
            <a:cxnLst/>
            <a:rect l="l" t="t" r="r" b="b"/>
            <a:pathLst>
              <a:path w="54" h="54" extrusionOk="0">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61" name="Google Shape;2661;p97">
            <a:extLst>
              <a:ext uri="{FF2B5EF4-FFF2-40B4-BE49-F238E27FC236}">
                <a16:creationId xmlns:a16="http://schemas.microsoft.com/office/drawing/2014/main" id="{E925C76B-71C6-7451-ACC1-47D65E899A95}"/>
              </a:ext>
            </a:extLst>
          </p:cNvPr>
          <p:cNvSpPr/>
          <p:nvPr/>
        </p:nvSpPr>
        <p:spPr>
          <a:xfrm>
            <a:off x="1598691" y="2026290"/>
            <a:ext cx="151036" cy="151035"/>
          </a:xfrm>
          <a:custGeom>
            <a:avLst/>
            <a:gdLst/>
            <a:ahLst/>
            <a:cxnLst/>
            <a:rect l="l" t="t" r="r" b="b"/>
            <a:pathLst>
              <a:path w="78" h="78" extrusionOk="0">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62" name="Google Shape;2662;p97">
            <a:extLst>
              <a:ext uri="{FF2B5EF4-FFF2-40B4-BE49-F238E27FC236}">
                <a16:creationId xmlns:a16="http://schemas.microsoft.com/office/drawing/2014/main" id="{107C1415-CB94-2B18-43E2-38E5D578BD88}"/>
              </a:ext>
            </a:extLst>
          </p:cNvPr>
          <p:cNvSpPr/>
          <p:nvPr/>
        </p:nvSpPr>
        <p:spPr>
          <a:xfrm>
            <a:off x="1386733" y="2325823"/>
            <a:ext cx="86306" cy="85036"/>
          </a:xfrm>
          <a:custGeom>
            <a:avLst/>
            <a:gdLst/>
            <a:ahLst/>
            <a:cxnLst/>
            <a:rect l="l" t="t" r="r" b="b"/>
            <a:pathLst>
              <a:path w="44" h="44" extrusionOk="0">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63" name="Google Shape;2663;p97">
            <a:extLst>
              <a:ext uri="{FF2B5EF4-FFF2-40B4-BE49-F238E27FC236}">
                <a16:creationId xmlns:a16="http://schemas.microsoft.com/office/drawing/2014/main" id="{03F9E389-4F04-52EF-F8A1-6EE8FF0B9CC9}"/>
              </a:ext>
            </a:extLst>
          </p:cNvPr>
          <p:cNvSpPr/>
          <p:nvPr/>
        </p:nvSpPr>
        <p:spPr>
          <a:xfrm>
            <a:off x="2107642" y="2248401"/>
            <a:ext cx="85037" cy="85036"/>
          </a:xfrm>
          <a:custGeom>
            <a:avLst/>
            <a:gdLst/>
            <a:ahLst/>
            <a:cxnLst/>
            <a:rect l="l" t="t" r="r" b="b"/>
            <a:pathLst>
              <a:path w="44" h="44" extrusionOk="0">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64" name="Google Shape;2664;p97">
            <a:extLst>
              <a:ext uri="{FF2B5EF4-FFF2-40B4-BE49-F238E27FC236}">
                <a16:creationId xmlns:a16="http://schemas.microsoft.com/office/drawing/2014/main" id="{FBC7921E-CE8A-E913-482B-DF543269A1F0}"/>
              </a:ext>
            </a:extLst>
          </p:cNvPr>
          <p:cNvSpPr/>
          <p:nvPr/>
        </p:nvSpPr>
        <p:spPr>
          <a:xfrm>
            <a:off x="2060682" y="2573318"/>
            <a:ext cx="85037" cy="85036"/>
          </a:xfrm>
          <a:custGeom>
            <a:avLst/>
            <a:gdLst/>
            <a:ahLst/>
            <a:cxnLst/>
            <a:rect l="l" t="t" r="r" b="b"/>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65" name="Google Shape;2665;p97">
            <a:extLst>
              <a:ext uri="{FF2B5EF4-FFF2-40B4-BE49-F238E27FC236}">
                <a16:creationId xmlns:a16="http://schemas.microsoft.com/office/drawing/2014/main" id="{9AC7A91B-2DB6-AEE4-BAA8-FE96DE810156}"/>
              </a:ext>
            </a:extLst>
          </p:cNvPr>
          <p:cNvSpPr/>
          <p:nvPr/>
        </p:nvSpPr>
        <p:spPr>
          <a:xfrm>
            <a:off x="2370368" y="2926157"/>
            <a:ext cx="85037" cy="85036"/>
          </a:xfrm>
          <a:custGeom>
            <a:avLst/>
            <a:gdLst/>
            <a:ahLst/>
            <a:cxnLst/>
            <a:rect l="l" t="t" r="r" b="b"/>
            <a:pathLst>
              <a:path w="44" h="44" extrusionOk="0">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66" name="Google Shape;2666;p97">
            <a:extLst>
              <a:ext uri="{FF2B5EF4-FFF2-40B4-BE49-F238E27FC236}">
                <a16:creationId xmlns:a16="http://schemas.microsoft.com/office/drawing/2014/main" id="{7651299B-5B1A-DA25-2646-0F9CF693571C}"/>
              </a:ext>
            </a:extLst>
          </p:cNvPr>
          <p:cNvSpPr/>
          <p:nvPr/>
        </p:nvSpPr>
        <p:spPr>
          <a:xfrm>
            <a:off x="2012452" y="2926157"/>
            <a:ext cx="85037" cy="85036"/>
          </a:xfrm>
          <a:custGeom>
            <a:avLst/>
            <a:gdLst/>
            <a:ahLst/>
            <a:cxnLst/>
            <a:rect l="l" t="t" r="r" b="b"/>
            <a:pathLst>
              <a:path w="44" h="44" extrusionOk="0">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67" name="Google Shape;2667;p97">
            <a:extLst>
              <a:ext uri="{FF2B5EF4-FFF2-40B4-BE49-F238E27FC236}">
                <a16:creationId xmlns:a16="http://schemas.microsoft.com/office/drawing/2014/main" id="{ACC69279-1E51-A9E6-2398-B9A81E590E77}"/>
              </a:ext>
            </a:extLst>
          </p:cNvPr>
          <p:cNvSpPr/>
          <p:nvPr/>
        </p:nvSpPr>
        <p:spPr>
          <a:xfrm>
            <a:off x="969164" y="2929965"/>
            <a:ext cx="85037" cy="85036"/>
          </a:xfrm>
          <a:custGeom>
            <a:avLst/>
            <a:gdLst/>
            <a:ahLst/>
            <a:cxnLst/>
            <a:rect l="l" t="t" r="r" b="b"/>
            <a:pathLst>
              <a:path w="44" h="44" extrusionOk="0">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68" name="Google Shape;2668;p97">
            <a:extLst>
              <a:ext uri="{FF2B5EF4-FFF2-40B4-BE49-F238E27FC236}">
                <a16:creationId xmlns:a16="http://schemas.microsoft.com/office/drawing/2014/main" id="{21416DB6-FD4C-029A-70C6-8FB21DE88C3F}"/>
              </a:ext>
            </a:extLst>
          </p:cNvPr>
          <p:cNvSpPr/>
          <p:nvPr/>
        </p:nvSpPr>
        <p:spPr>
          <a:xfrm>
            <a:off x="1238236" y="2900773"/>
            <a:ext cx="85037" cy="85036"/>
          </a:xfrm>
          <a:custGeom>
            <a:avLst/>
            <a:gdLst/>
            <a:ahLst/>
            <a:cxnLst/>
            <a:rect l="l" t="t" r="r" b="b"/>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69" name="Google Shape;2669;p97">
            <a:extLst>
              <a:ext uri="{FF2B5EF4-FFF2-40B4-BE49-F238E27FC236}">
                <a16:creationId xmlns:a16="http://schemas.microsoft.com/office/drawing/2014/main" id="{A87D9482-EB0A-32A4-8F08-305C50E559BD}"/>
              </a:ext>
            </a:extLst>
          </p:cNvPr>
          <p:cNvSpPr/>
          <p:nvPr/>
        </p:nvSpPr>
        <p:spPr>
          <a:xfrm>
            <a:off x="1695150" y="3214267"/>
            <a:ext cx="139613" cy="139613"/>
          </a:xfrm>
          <a:custGeom>
            <a:avLst/>
            <a:gdLst/>
            <a:ahLst/>
            <a:cxnLst/>
            <a:rect l="l" t="t" r="r" b="b"/>
            <a:pathLst>
              <a:path w="72" h="72" extrusionOk="0">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70" name="Google Shape;2670;p97">
            <a:extLst>
              <a:ext uri="{FF2B5EF4-FFF2-40B4-BE49-F238E27FC236}">
                <a16:creationId xmlns:a16="http://schemas.microsoft.com/office/drawing/2014/main" id="{A455DBAC-4950-4CA5-95CE-1DDA7B123F81}"/>
              </a:ext>
            </a:extLst>
          </p:cNvPr>
          <p:cNvSpPr/>
          <p:nvPr/>
        </p:nvSpPr>
        <p:spPr>
          <a:xfrm>
            <a:off x="2130488" y="3252344"/>
            <a:ext cx="85037" cy="86306"/>
          </a:xfrm>
          <a:custGeom>
            <a:avLst/>
            <a:gdLst/>
            <a:ahLst/>
            <a:cxnLst/>
            <a:rect l="l" t="t" r="r" b="b"/>
            <a:pathLst>
              <a:path w="44" h="44" extrusionOk="0">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71" name="Google Shape;2671;p97">
            <a:extLst>
              <a:ext uri="{FF2B5EF4-FFF2-40B4-BE49-F238E27FC236}">
                <a16:creationId xmlns:a16="http://schemas.microsoft.com/office/drawing/2014/main" id="{D7B4CEFF-1F73-9D23-6A39-D467B74E2428}"/>
              </a:ext>
            </a:extLst>
          </p:cNvPr>
          <p:cNvSpPr/>
          <p:nvPr/>
        </p:nvSpPr>
        <p:spPr>
          <a:xfrm>
            <a:off x="2376714" y="3372918"/>
            <a:ext cx="60922" cy="62191"/>
          </a:xfrm>
          <a:custGeom>
            <a:avLst/>
            <a:gdLst/>
            <a:ahLst/>
            <a:cxnLst/>
            <a:rect l="l" t="t" r="r" b="b"/>
            <a:pathLst>
              <a:path w="32" h="32" extrusionOk="0">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72" name="Google Shape;2672;p97">
            <a:extLst>
              <a:ext uri="{FF2B5EF4-FFF2-40B4-BE49-F238E27FC236}">
                <a16:creationId xmlns:a16="http://schemas.microsoft.com/office/drawing/2014/main" id="{C4B6774C-7B42-1EE5-8D9B-4FE6509414AC}"/>
              </a:ext>
            </a:extLst>
          </p:cNvPr>
          <p:cNvSpPr/>
          <p:nvPr/>
        </p:nvSpPr>
        <p:spPr>
          <a:xfrm>
            <a:off x="777514" y="3229498"/>
            <a:ext cx="85037" cy="85036"/>
          </a:xfrm>
          <a:custGeom>
            <a:avLst/>
            <a:gdLst/>
            <a:ahLst/>
            <a:cxnLst/>
            <a:rect l="l" t="t" r="r" b="b"/>
            <a:pathLst>
              <a:path w="44" h="44" extrusionOk="0">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73" name="Google Shape;2673;p97">
            <a:extLst>
              <a:ext uri="{FF2B5EF4-FFF2-40B4-BE49-F238E27FC236}">
                <a16:creationId xmlns:a16="http://schemas.microsoft.com/office/drawing/2014/main" id="{1756E8D2-CFF2-8679-ADDE-73758074A7D8}"/>
              </a:ext>
            </a:extLst>
          </p:cNvPr>
          <p:cNvSpPr/>
          <p:nvPr/>
        </p:nvSpPr>
        <p:spPr>
          <a:xfrm>
            <a:off x="1032625" y="3529030"/>
            <a:ext cx="118037" cy="118036"/>
          </a:xfrm>
          <a:custGeom>
            <a:avLst/>
            <a:gdLst/>
            <a:ahLst/>
            <a:cxnLst/>
            <a:rect l="l" t="t" r="r" b="b"/>
            <a:pathLst>
              <a:path w="61" h="61" extrusionOk="0">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74" name="Google Shape;2674;p97">
            <a:extLst>
              <a:ext uri="{FF2B5EF4-FFF2-40B4-BE49-F238E27FC236}">
                <a16:creationId xmlns:a16="http://schemas.microsoft.com/office/drawing/2014/main" id="{7444CA2F-92A4-70EA-83D1-95D5CE56A789}"/>
              </a:ext>
            </a:extLst>
          </p:cNvPr>
          <p:cNvSpPr/>
          <p:nvPr/>
        </p:nvSpPr>
        <p:spPr>
          <a:xfrm>
            <a:off x="1399425" y="3529030"/>
            <a:ext cx="118037" cy="118036"/>
          </a:xfrm>
          <a:custGeom>
            <a:avLst/>
            <a:gdLst/>
            <a:ahLst/>
            <a:cxnLst/>
            <a:rect l="l" t="t" r="r" b="b"/>
            <a:pathLst>
              <a:path w="61" h="61" extrusionOk="0">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75" name="Google Shape;2675;p97">
            <a:extLst>
              <a:ext uri="{FF2B5EF4-FFF2-40B4-BE49-F238E27FC236}">
                <a16:creationId xmlns:a16="http://schemas.microsoft.com/office/drawing/2014/main" id="{E8FA56C1-683C-F284-342A-FCFBD75BFD8E}"/>
              </a:ext>
            </a:extLst>
          </p:cNvPr>
          <p:cNvSpPr/>
          <p:nvPr/>
        </p:nvSpPr>
        <p:spPr>
          <a:xfrm>
            <a:off x="1249658" y="3169845"/>
            <a:ext cx="137074" cy="137074"/>
          </a:xfrm>
          <a:custGeom>
            <a:avLst/>
            <a:gdLst/>
            <a:ahLst/>
            <a:cxnLst/>
            <a:rect l="l" t="t" r="r" b="b"/>
            <a:pathLst>
              <a:path w="71" h="71" extrusionOk="0">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76" name="Google Shape;2676;p97">
            <a:extLst>
              <a:ext uri="{FF2B5EF4-FFF2-40B4-BE49-F238E27FC236}">
                <a16:creationId xmlns:a16="http://schemas.microsoft.com/office/drawing/2014/main" id="{4CD1661B-0605-D776-7C0D-07B35057C559}"/>
              </a:ext>
            </a:extLst>
          </p:cNvPr>
          <p:cNvSpPr/>
          <p:nvPr/>
        </p:nvSpPr>
        <p:spPr>
          <a:xfrm>
            <a:off x="2308176" y="3860293"/>
            <a:ext cx="62192" cy="62191"/>
          </a:xfrm>
          <a:custGeom>
            <a:avLst/>
            <a:gdLst/>
            <a:ahLst/>
            <a:cxnLst/>
            <a:rect l="l" t="t" r="r" b="b"/>
            <a:pathLst>
              <a:path w="32" h="32" extrusionOk="0">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77" name="Google Shape;2677;p97">
            <a:extLst>
              <a:ext uri="{FF2B5EF4-FFF2-40B4-BE49-F238E27FC236}">
                <a16:creationId xmlns:a16="http://schemas.microsoft.com/office/drawing/2014/main" id="{A5E2B3F9-B1B3-4030-A6F9-76FFA72C3153}"/>
              </a:ext>
            </a:extLst>
          </p:cNvPr>
          <p:cNvSpPr/>
          <p:nvPr/>
        </p:nvSpPr>
        <p:spPr>
          <a:xfrm>
            <a:off x="1695150" y="3554415"/>
            <a:ext cx="62192" cy="62191"/>
          </a:xfrm>
          <a:custGeom>
            <a:avLst/>
            <a:gdLst/>
            <a:ahLst/>
            <a:cxnLst/>
            <a:rect l="l" t="t" r="r" b="b"/>
            <a:pathLst>
              <a:path w="32" h="32" extrusionOk="0">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78" name="Google Shape;2678;p97">
            <a:extLst>
              <a:ext uri="{FF2B5EF4-FFF2-40B4-BE49-F238E27FC236}">
                <a16:creationId xmlns:a16="http://schemas.microsoft.com/office/drawing/2014/main" id="{9FC9AE98-56BC-CE9E-B687-9D78D51EFE58}"/>
              </a:ext>
            </a:extLst>
          </p:cNvPr>
          <p:cNvSpPr/>
          <p:nvPr/>
        </p:nvSpPr>
        <p:spPr>
          <a:xfrm>
            <a:off x="1971837" y="3535376"/>
            <a:ext cx="100268" cy="100267"/>
          </a:xfrm>
          <a:custGeom>
            <a:avLst/>
            <a:gdLst/>
            <a:ahLst/>
            <a:cxnLst/>
            <a:rect l="l" t="t" r="r" b="b"/>
            <a:pathLst>
              <a:path w="52" h="52" extrusionOk="0">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79" name="Google Shape;2679;p97">
            <a:extLst>
              <a:ext uri="{FF2B5EF4-FFF2-40B4-BE49-F238E27FC236}">
                <a16:creationId xmlns:a16="http://schemas.microsoft.com/office/drawing/2014/main" id="{02DD588A-5A31-7F82-ECE4-29E154709F8E}"/>
              </a:ext>
            </a:extLst>
          </p:cNvPr>
          <p:cNvSpPr/>
          <p:nvPr/>
        </p:nvSpPr>
        <p:spPr>
          <a:xfrm>
            <a:off x="2023874" y="3842524"/>
            <a:ext cx="100268" cy="101536"/>
          </a:xfrm>
          <a:custGeom>
            <a:avLst/>
            <a:gdLst/>
            <a:ahLst/>
            <a:cxnLst/>
            <a:rect l="l" t="t" r="r" b="b"/>
            <a:pathLst>
              <a:path w="52" h="52" extrusionOk="0">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80" name="Google Shape;2680;p97">
            <a:extLst>
              <a:ext uri="{FF2B5EF4-FFF2-40B4-BE49-F238E27FC236}">
                <a16:creationId xmlns:a16="http://schemas.microsoft.com/office/drawing/2014/main" id="{4E7C31E0-2082-4378-5998-6B6D63DDF340}"/>
              </a:ext>
            </a:extLst>
          </p:cNvPr>
          <p:cNvSpPr/>
          <p:nvPr/>
        </p:nvSpPr>
        <p:spPr>
          <a:xfrm>
            <a:off x="1625343" y="3879331"/>
            <a:ext cx="124382" cy="124382"/>
          </a:xfrm>
          <a:custGeom>
            <a:avLst/>
            <a:gdLst/>
            <a:ahLst/>
            <a:cxnLst/>
            <a:rect l="l" t="t" r="r" b="b"/>
            <a:pathLst>
              <a:path w="64" h="64" extrusionOk="0">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81" name="Google Shape;2681;p97">
            <a:extLst>
              <a:ext uri="{FF2B5EF4-FFF2-40B4-BE49-F238E27FC236}">
                <a16:creationId xmlns:a16="http://schemas.microsoft.com/office/drawing/2014/main" id="{4BE8B82F-51AD-BBD8-1EA8-292DB9EAD46E}"/>
              </a:ext>
            </a:extLst>
          </p:cNvPr>
          <p:cNvSpPr/>
          <p:nvPr/>
        </p:nvSpPr>
        <p:spPr>
          <a:xfrm>
            <a:off x="2344984" y="3606452"/>
            <a:ext cx="96460" cy="97729"/>
          </a:xfrm>
          <a:custGeom>
            <a:avLst/>
            <a:gdLst/>
            <a:ahLst/>
            <a:cxnLst/>
            <a:rect l="l" t="t" r="r" b="b"/>
            <a:pathLst>
              <a:path w="50" h="50" extrusionOk="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82" name="Google Shape;2682;p97">
            <a:extLst>
              <a:ext uri="{FF2B5EF4-FFF2-40B4-BE49-F238E27FC236}">
                <a16:creationId xmlns:a16="http://schemas.microsoft.com/office/drawing/2014/main" id="{9F52BF8A-2E7A-3009-549F-63E7EE7D3A4B}"/>
              </a:ext>
            </a:extLst>
          </p:cNvPr>
          <p:cNvSpPr/>
          <p:nvPr/>
        </p:nvSpPr>
        <p:spPr>
          <a:xfrm>
            <a:off x="1338503" y="3842524"/>
            <a:ext cx="91383" cy="91383"/>
          </a:xfrm>
          <a:custGeom>
            <a:avLst/>
            <a:gdLst/>
            <a:ahLst/>
            <a:cxnLst/>
            <a:rect l="l" t="t" r="r" b="b"/>
            <a:pathLst>
              <a:path w="47" h="47" extrusionOk="0">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83" name="Google Shape;2683;p97">
            <a:extLst>
              <a:ext uri="{FF2B5EF4-FFF2-40B4-BE49-F238E27FC236}">
                <a16:creationId xmlns:a16="http://schemas.microsoft.com/office/drawing/2014/main" id="{43CABAD6-8478-A432-A40F-7122FC3FF64D}"/>
              </a:ext>
            </a:extLst>
          </p:cNvPr>
          <p:cNvSpPr/>
          <p:nvPr/>
        </p:nvSpPr>
        <p:spPr>
          <a:xfrm>
            <a:off x="1900762" y="4187748"/>
            <a:ext cx="90114" cy="90113"/>
          </a:xfrm>
          <a:custGeom>
            <a:avLst/>
            <a:gdLst/>
            <a:ahLst/>
            <a:cxnLst/>
            <a:rect l="l" t="t" r="r" b="b"/>
            <a:pathLst>
              <a:path w="47" h="47" extrusionOk="0">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84" name="Google Shape;2684;p97">
            <a:extLst>
              <a:ext uri="{FF2B5EF4-FFF2-40B4-BE49-F238E27FC236}">
                <a16:creationId xmlns:a16="http://schemas.microsoft.com/office/drawing/2014/main" id="{AD69BC65-1812-69D7-496B-ECEE02E2766C}"/>
              </a:ext>
            </a:extLst>
          </p:cNvPr>
          <p:cNvSpPr/>
          <p:nvPr/>
        </p:nvSpPr>
        <p:spPr>
          <a:xfrm>
            <a:off x="1108777" y="3911061"/>
            <a:ext cx="78691" cy="78691"/>
          </a:xfrm>
          <a:custGeom>
            <a:avLst/>
            <a:gdLst/>
            <a:ahLst/>
            <a:cxnLst/>
            <a:rect l="l" t="t" r="r" b="b"/>
            <a:pathLst>
              <a:path w="41" h="41" extrusionOk="0">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85" name="Google Shape;2685;p97">
            <a:extLst>
              <a:ext uri="{FF2B5EF4-FFF2-40B4-BE49-F238E27FC236}">
                <a16:creationId xmlns:a16="http://schemas.microsoft.com/office/drawing/2014/main" id="{DAAD5487-C595-1592-C60D-96BEF223DE99}"/>
              </a:ext>
            </a:extLst>
          </p:cNvPr>
          <p:cNvSpPr/>
          <p:nvPr/>
        </p:nvSpPr>
        <p:spPr>
          <a:xfrm>
            <a:off x="1338503" y="4199171"/>
            <a:ext cx="79960" cy="78691"/>
          </a:xfrm>
          <a:custGeom>
            <a:avLst/>
            <a:gdLst/>
            <a:ahLst/>
            <a:cxnLst/>
            <a:rect l="l" t="t" r="r" b="b"/>
            <a:pathLst>
              <a:path w="41" h="41" extrusionOk="0">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86" name="Google Shape;2686;p97">
            <a:extLst>
              <a:ext uri="{FF2B5EF4-FFF2-40B4-BE49-F238E27FC236}">
                <a16:creationId xmlns:a16="http://schemas.microsoft.com/office/drawing/2014/main" id="{41AED688-5C5B-AD41-F401-016E55908D2C}"/>
              </a:ext>
            </a:extLst>
          </p:cNvPr>
          <p:cNvSpPr/>
          <p:nvPr/>
        </p:nvSpPr>
        <p:spPr>
          <a:xfrm>
            <a:off x="1602498" y="4199171"/>
            <a:ext cx="78691" cy="78691"/>
          </a:xfrm>
          <a:custGeom>
            <a:avLst/>
            <a:gdLst/>
            <a:ahLst/>
            <a:cxnLst/>
            <a:rect l="l" t="t" r="r" b="b"/>
            <a:pathLst>
              <a:path w="41" h="41" extrusionOk="0">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87" name="Google Shape;2687;p97">
            <a:extLst>
              <a:ext uri="{FF2B5EF4-FFF2-40B4-BE49-F238E27FC236}">
                <a16:creationId xmlns:a16="http://schemas.microsoft.com/office/drawing/2014/main" id="{8CBC90F0-64DF-683F-16AB-0EE772268B31}"/>
              </a:ext>
            </a:extLst>
          </p:cNvPr>
          <p:cNvSpPr/>
          <p:nvPr/>
        </p:nvSpPr>
        <p:spPr>
          <a:xfrm>
            <a:off x="2515057" y="3262497"/>
            <a:ext cx="85037" cy="85036"/>
          </a:xfrm>
          <a:custGeom>
            <a:avLst/>
            <a:gdLst/>
            <a:ahLst/>
            <a:cxnLst/>
            <a:rect l="l" t="t" r="r" b="b"/>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88" name="Google Shape;2688;p97">
            <a:extLst>
              <a:ext uri="{FF2B5EF4-FFF2-40B4-BE49-F238E27FC236}">
                <a16:creationId xmlns:a16="http://schemas.microsoft.com/office/drawing/2014/main" id="{00D31B73-7486-D70A-8CF9-3BAD0959AC58}"/>
              </a:ext>
            </a:extLst>
          </p:cNvPr>
          <p:cNvSpPr/>
          <p:nvPr/>
        </p:nvSpPr>
        <p:spPr>
          <a:xfrm>
            <a:off x="2322138" y="2605048"/>
            <a:ext cx="115498" cy="115497"/>
          </a:xfrm>
          <a:custGeom>
            <a:avLst/>
            <a:gdLst/>
            <a:ahLst/>
            <a:cxnLst/>
            <a:rect l="l" t="t" r="r" b="b"/>
            <a:pathLst>
              <a:path w="60" h="60" extrusionOk="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89" name="Google Shape;2689;p97">
            <a:extLst>
              <a:ext uri="{FF2B5EF4-FFF2-40B4-BE49-F238E27FC236}">
                <a16:creationId xmlns:a16="http://schemas.microsoft.com/office/drawing/2014/main" id="{1D00C8AC-1286-82FC-F84B-DD8AF84D21F9}"/>
              </a:ext>
            </a:extLst>
          </p:cNvPr>
          <p:cNvSpPr/>
          <p:nvPr/>
        </p:nvSpPr>
        <p:spPr>
          <a:xfrm>
            <a:off x="1683727" y="2455282"/>
            <a:ext cx="162458" cy="162458"/>
          </a:xfrm>
          <a:custGeom>
            <a:avLst/>
            <a:gdLst/>
            <a:ahLst/>
            <a:cxnLst/>
            <a:rect l="l" t="t" r="r" b="b"/>
            <a:pathLst>
              <a:path w="84" h="84" extrusionOk="0">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90" name="Google Shape;2690;p97">
            <a:extLst>
              <a:ext uri="{FF2B5EF4-FFF2-40B4-BE49-F238E27FC236}">
                <a16:creationId xmlns:a16="http://schemas.microsoft.com/office/drawing/2014/main" id="{DEFC4E63-2C1B-2959-3C0A-022416AD6EAF}"/>
              </a:ext>
            </a:extLst>
          </p:cNvPr>
          <p:cNvSpPr/>
          <p:nvPr/>
        </p:nvSpPr>
        <p:spPr>
          <a:xfrm>
            <a:off x="1134161" y="2577126"/>
            <a:ext cx="162458" cy="162458"/>
          </a:xfrm>
          <a:custGeom>
            <a:avLst/>
            <a:gdLst/>
            <a:ahLst/>
            <a:cxnLst/>
            <a:rect l="l" t="t" r="r" b="b"/>
            <a:pathLst>
              <a:path w="84" h="84" extrusionOk="0">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91" name="Google Shape;2691;p97">
            <a:extLst>
              <a:ext uri="{FF2B5EF4-FFF2-40B4-BE49-F238E27FC236}">
                <a16:creationId xmlns:a16="http://schemas.microsoft.com/office/drawing/2014/main" id="{3564B94A-8DC2-A4DD-7A43-A1D74396E036}"/>
              </a:ext>
            </a:extLst>
          </p:cNvPr>
          <p:cNvSpPr/>
          <p:nvPr/>
        </p:nvSpPr>
        <p:spPr>
          <a:xfrm>
            <a:off x="682324" y="2686278"/>
            <a:ext cx="118037" cy="118036"/>
          </a:xfrm>
          <a:custGeom>
            <a:avLst/>
            <a:gdLst/>
            <a:ahLst/>
            <a:cxnLst/>
            <a:rect l="l" t="t" r="r" b="b"/>
            <a:pathLst>
              <a:path w="61" h="61" extrusionOk="0">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92" name="Google Shape;2692;p97">
            <a:extLst>
              <a:ext uri="{FF2B5EF4-FFF2-40B4-BE49-F238E27FC236}">
                <a16:creationId xmlns:a16="http://schemas.microsoft.com/office/drawing/2014/main" id="{0FAF4BCD-3D2B-EAFD-BB02-A4B2B86AF17F}"/>
              </a:ext>
            </a:extLst>
          </p:cNvPr>
          <p:cNvSpPr/>
          <p:nvPr/>
        </p:nvSpPr>
        <p:spPr>
          <a:xfrm>
            <a:off x="1541576" y="2809390"/>
            <a:ext cx="163728" cy="162458"/>
          </a:xfrm>
          <a:custGeom>
            <a:avLst/>
            <a:gdLst/>
            <a:ahLst/>
            <a:cxnLst/>
            <a:rect l="l" t="t" r="r" b="b"/>
            <a:pathLst>
              <a:path w="84" h="84" extrusionOk="0">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93" name="Google Shape;2693;p97">
            <a:extLst>
              <a:ext uri="{FF2B5EF4-FFF2-40B4-BE49-F238E27FC236}">
                <a16:creationId xmlns:a16="http://schemas.microsoft.com/office/drawing/2014/main" id="{9807A09F-177E-A164-86A6-D476F05BE3CB}"/>
              </a:ext>
            </a:extLst>
          </p:cNvPr>
          <p:cNvSpPr/>
          <p:nvPr/>
        </p:nvSpPr>
        <p:spPr>
          <a:xfrm>
            <a:off x="1089738" y="4192825"/>
            <a:ext cx="90114" cy="91383"/>
          </a:xfrm>
          <a:custGeom>
            <a:avLst/>
            <a:gdLst/>
            <a:ahLst/>
            <a:cxnLst/>
            <a:rect l="l" t="t" r="r" b="b"/>
            <a:pathLst>
              <a:path w="47" h="47" extrusionOk="0">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30612"/>
              </a:solidFill>
              <a:effectLst/>
              <a:uLnTx/>
              <a:uFillTx/>
              <a:latin typeface="DM Sans" pitchFamily="2" charset="77"/>
              <a:sym typeface="Arial"/>
            </a:endParaRPr>
          </a:p>
        </p:txBody>
      </p:sp>
      <p:sp>
        <p:nvSpPr>
          <p:cNvPr id="2694" name="Google Shape;2694;p97">
            <a:extLst>
              <a:ext uri="{FF2B5EF4-FFF2-40B4-BE49-F238E27FC236}">
                <a16:creationId xmlns:a16="http://schemas.microsoft.com/office/drawing/2014/main" id="{FD921FBC-EB83-E44D-95E7-7F07AF38C9B7}"/>
              </a:ext>
            </a:extLst>
          </p:cNvPr>
          <p:cNvSpPr/>
          <p:nvPr/>
        </p:nvSpPr>
        <p:spPr>
          <a:xfrm>
            <a:off x="1515373" y="1350542"/>
            <a:ext cx="359400" cy="35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695" name="Google Shape;2695;p97">
            <a:extLst>
              <a:ext uri="{FF2B5EF4-FFF2-40B4-BE49-F238E27FC236}">
                <a16:creationId xmlns:a16="http://schemas.microsoft.com/office/drawing/2014/main" id="{147AE869-D824-E713-4CAB-F924F2D14F42}"/>
              </a:ext>
            </a:extLst>
          </p:cNvPr>
          <p:cNvSpPr/>
          <p:nvPr/>
        </p:nvSpPr>
        <p:spPr>
          <a:xfrm>
            <a:off x="2614327" y="1770827"/>
            <a:ext cx="359400" cy="359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696" name="Google Shape;2696;p97">
            <a:extLst>
              <a:ext uri="{FF2B5EF4-FFF2-40B4-BE49-F238E27FC236}">
                <a16:creationId xmlns:a16="http://schemas.microsoft.com/office/drawing/2014/main" id="{FF04389D-4A5A-8EDD-4DEE-ABAF6E6229E3}"/>
              </a:ext>
            </a:extLst>
          </p:cNvPr>
          <p:cNvSpPr/>
          <p:nvPr/>
        </p:nvSpPr>
        <p:spPr>
          <a:xfrm>
            <a:off x="3145903" y="2573421"/>
            <a:ext cx="359400" cy="35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697" name="Google Shape;2697;p97">
            <a:extLst>
              <a:ext uri="{FF2B5EF4-FFF2-40B4-BE49-F238E27FC236}">
                <a16:creationId xmlns:a16="http://schemas.microsoft.com/office/drawing/2014/main" id="{6E8245A1-CE9C-21F3-5C8E-314489695033}"/>
              </a:ext>
            </a:extLst>
          </p:cNvPr>
          <p:cNvSpPr/>
          <p:nvPr/>
        </p:nvSpPr>
        <p:spPr>
          <a:xfrm>
            <a:off x="3159575" y="3501682"/>
            <a:ext cx="359400" cy="359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698" name="Google Shape;2698;p97">
            <a:extLst>
              <a:ext uri="{FF2B5EF4-FFF2-40B4-BE49-F238E27FC236}">
                <a16:creationId xmlns:a16="http://schemas.microsoft.com/office/drawing/2014/main" id="{718D981E-BB68-2A56-2E04-B5F0D6EB773E}"/>
              </a:ext>
            </a:extLst>
          </p:cNvPr>
          <p:cNvSpPr/>
          <p:nvPr/>
        </p:nvSpPr>
        <p:spPr>
          <a:xfrm>
            <a:off x="2512226" y="4376814"/>
            <a:ext cx="359400" cy="35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699" name="Google Shape;2699;p97">
            <a:extLst>
              <a:ext uri="{FF2B5EF4-FFF2-40B4-BE49-F238E27FC236}">
                <a16:creationId xmlns:a16="http://schemas.microsoft.com/office/drawing/2014/main" id="{0E5F5054-862F-A08F-1A80-A861F6835F8D}"/>
              </a:ext>
            </a:extLst>
          </p:cNvPr>
          <p:cNvSpPr/>
          <p:nvPr/>
        </p:nvSpPr>
        <p:spPr>
          <a:xfrm>
            <a:off x="1515373" y="4720782"/>
            <a:ext cx="359400" cy="359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700" name="Google Shape;2700;p97">
            <a:extLst>
              <a:ext uri="{FF2B5EF4-FFF2-40B4-BE49-F238E27FC236}">
                <a16:creationId xmlns:a16="http://schemas.microsoft.com/office/drawing/2014/main" id="{FF106406-D141-D080-E0F7-1E4B5423DD71}"/>
              </a:ext>
            </a:extLst>
          </p:cNvPr>
          <p:cNvSpPr txBox="1">
            <a:spLocks noGrp="1"/>
          </p:cNvSpPr>
          <p:nvPr>
            <p:ph type="body" idx="2"/>
          </p:nvPr>
        </p:nvSpPr>
        <p:spPr>
          <a:xfrm>
            <a:off x="4677325" y="2111500"/>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dirty="0">
                <a:latin typeface="DM Sans" pitchFamily="2" charset="77"/>
              </a:rPr>
              <a:t>Layers of connected artificial neurons that process data and learn complex patterns in large sets of data through training.</a:t>
            </a:r>
            <a:endParaRPr sz="1000" dirty="0">
              <a:solidFill>
                <a:schemeClr val="dk2"/>
              </a:solidFill>
              <a:latin typeface="DM Sans" pitchFamily="2" charset="77"/>
            </a:endParaRPr>
          </a:p>
        </p:txBody>
      </p:sp>
      <p:sp>
        <p:nvSpPr>
          <p:cNvPr id="2701" name="Google Shape;2701;p97">
            <a:extLst>
              <a:ext uri="{FF2B5EF4-FFF2-40B4-BE49-F238E27FC236}">
                <a16:creationId xmlns:a16="http://schemas.microsoft.com/office/drawing/2014/main" id="{BF59A5CC-4C1E-902E-FF84-7A3A42C5571F}"/>
              </a:ext>
            </a:extLst>
          </p:cNvPr>
          <p:cNvSpPr txBox="1">
            <a:spLocks noGrp="1"/>
          </p:cNvSpPr>
          <p:nvPr>
            <p:ph type="body" idx="2"/>
          </p:nvPr>
        </p:nvSpPr>
        <p:spPr>
          <a:xfrm>
            <a:off x="4677325" y="2769477"/>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dirty="0">
                <a:latin typeface="DM Sans" pitchFamily="2" charset="77"/>
              </a:rPr>
              <a:t>Very large neural networks trained on massive text datasets to generate human-like language.</a:t>
            </a:r>
            <a:endParaRPr sz="1000" dirty="0">
              <a:solidFill>
                <a:schemeClr val="dk2"/>
              </a:solidFill>
              <a:latin typeface="DM Sans" pitchFamily="2" charset="77"/>
            </a:endParaRPr>
          </a:p>
        </p:txBody>
      </p:sp>
      <p:sp>
        <p:nvSpPr>
          <p:cNvPr id="2702" name="Google Shape;2702;p97">
            <a:extLst>
              <a:ext uri="{FF2B5EF4-FFF2-40B4-BE49-F238E27FC236}">
                <a16:creationId xmlns:a16="http://schemas.microsoft.com/office/drawing/2014/main" id="{585DDFC6-95A1-0EAB-F17A-F95567326619}"/>
              </a:ext>
            </a:extLst>
          </p:cNvPr>
          <p:cNvSpPr txBox="1">
            <a:spLocks noGrp="1"/>
          </p:cNvSpPr>
          <p:nvPr>
            <p:ph type="body" idx="2"/>
          </p:nvPr>
        </p:nvSpPr>
        <p:spPr>
          <a:xfrm>
            <a:off x="4677325" y="3427451"/>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 dirty="0">
                <a:latin typeface="DM Sans" pitchFamily="2" charset="77"/>
              </a:rPr>
              <a:t>T</a:t>
            </a:r>
            <a:r>
              <a:rPr lang="en-US" dirty="0">
                <a:latin typeface="DM Sans" pitchFamily="2" charset="77"/>
              </a:rPr>
              <a:t>he neural network design that powers modern LLMs using self-attention to understand word relationships.</a:t>
            </a:r>
            <a:endParaRPr sz="1000" dirty="0">
              <a:solidFill>
                <a:schemeClr val="dk2"/>
              </a:solidFill>
              <a:latin typeface="DM Sans" pitchFamily="2" charset="77"/>
            </a:endParaRPr>
          </a:p>
        </p:txBody>
      </p:sp>
      <p:sp>
        <p:nvSpPr>
          <p:cNvPr id="2703" name="Google Shape;2703;p97">
            <a:extLst>
              <a:ext uri="{FF2B5EF4-FFF2-40B4-BE49-F238E27FC236}">
                <a16:creationId xmlns:a16="http://schemas.microsoft.com/office/drawing/2014/main" id="{471D911B-C426-A381-A80A-C0A1008B8E08}"/>
              </a:ext>
            </a:extLst>
          </p:cNvPr>
          <p:cNvSpPr txBox="1">
            <a:spLocks noGrp="1"/>
          </p:cNvSpPr>
          <p:nvPr>
            <p:ph type="body" idx="2"/>
          </p:nvPr>
        </p:nvSpPr>
        <p:spPr>
          <a:xfrm>
            <a:off x="4677325" y="4085426"/>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dirty="0">
                <a:latin typeface="DM Sans" pitchFamily="2" charset="77"/>
              </a:rPr>
              <a:t>The field of enabling computers to understand, interpret, and generate human language..</a:t>
            </a:r>
            <a:endParaRPr sz="1000" dirty="0">
              <a:solidFill>
                <a:schemeClr val="dk2"/>
              </a:solidFill>
              <a:latin typeface="DM Sans" pitchFamily="2" charset="77"/>
            </a:endParaRPr>
          </a:p>
        </p:txBody>
      </p:sp>
      <p:sp>
        <p:nvSpPr>
          <p:cNvPr id="2704" name="Google Shape;2704;p97">
            <a:extLst>
              <a:ext uri="{FF2B5EF4-FFF2-40B4-BE49-F238E27FC236}">
                <a16:creationId xmlns:a16="http://schemas.microsoft.com/office/drawing/2014/main" id="{63A13569-15A8-4CBB-9108-19B42270DC19}"/>
              </a:ext>
            </a:extLst>
          </p:cNvPr>
          <p:cNvSpPr txBox="1">
            <a:spLocks noGrp="1"/>
          </p:cNvSpPr>
          <p:nvPr>
            <p:ph type="body" idx="2"/>
          </p:nvPr>
        </p:nvSpPr>
        <p:spPr>
          <a:xfrm>
            <a:off x="4677325" y="4743400"/>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dirty="0">
                <a:latin typeface="DM Sans" pitchFamily="2" charset="77"/>
              </a:rPr>
              <a:t>The process of breaking text into small units (tokens) that an LLM can understand and process.,</a:t>
            </a:r>
            <a:endParaRPr sz="1000" dirty="0">
              <a:solidFill>
                <a:schemeClr val="dk2"/>
              </a:solidFill>
              <a:latin typeface="DM Sans" pitchFamily="2" charset="77"/>
            </a:endParaRPr>
          </a:p>
        </p:txBody>
      </p:sp>
      <p:grpSp>
        <p:nvGrpSpPr>
          <p:cNvPr id="2705" name="Google Shape;2705;p97">
            <a:extLst>
              <a:ext uri="{FF2B5EF4-FFF2-40B4-BE49-F238E27FC236}">
                <a16:creationId xmlns:a16="http://schemas.microsoft.com/office/drawing/2014/main" id="{698F337A-91BB-C89B-7C8A-5366ED5F7A01}"/>
              </a:ext>
            </a:extLst>
          </p:cNvPr>
          <p:cNvGrpSpPr/>
          <p:nvPr/>
        </p:nvGrpSpPr>
        <p:grpSpPr>
          <a:xfrm>
            <a:off x="4149308" y="2548853"/>
            <a:ext cx="371333" cy="371333"/>
            <a:chOff x="11305602" y="1854925"/>
            <a:chExt cx="770400" cy="770400"/>
          </a:xfrm>
        </p:grpSpPr>
        <p:sp>
          <p:nvSpPr>
            <p:cNvPr id="2706" name="Google Shape;2706;p97">
              <a:extLst>
                <a:ext uri="{FF2B5EF4-FFF2-40B4-BE49-F238E27FC236}">
                  <a16:creationId xmlns:a16="http://schemas.microsoft.com/office/drawing/2014/main" id="{3F874C81-F9A4-6031-4BA4-3E20551D1DA9}"/>
                </a:ext>
              </a:extLst>
            </p:cNvPr>
            <p:cNvSpPr/>
            <p:nvPr/>
          </p:nvSpPr>
          <p:spPr>
            <a:xfrm>
              <a:off x="11305602" y="1854925"/>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707" name="Google Shape;2707;p97" title="BANK VERIFIED">
              <a:extLst>
                <a:ext uri="{FF2B5EF4-FFF2-40B4-BE49-F238E27FC236}">
                  <a16:creationId xmlns:a16="http://schemas.microsoft.com/office/drawing/2014/main" id="{467D7CD4-9833-EAC7-D770-3FBC8DB1D4F5}"/>
                </a:ext>
              </a:extLst>
            </p:cNvPr>
            <p:cNvSpPr/>
            <p:nvPr/>
          </p:nvSpPr>
          <p:spPr>
            <a:xfrm>
              <a:off x="11572273" y="2116423"/>
              <a:ext cx="237059" cy="247403"/>
            </a:xfrm>
            <a:custGeom>
              <a:avLst/>
              <a:gdLst/>
              <a:ahLst/>
              <a:cxnLst/>
              <a:rect l="l" t="t" r="r" b="b"/>
              <a:pathLst>
                <a:path w="192731" h="201141" extrusionOk="0">
                  <a:moveTo>
                    <a:pt x="87605" y="19624"/>
                  </a:moveTo>
                  <a:lnTo>
                    <a:pt x="135963" y="43453"/>
                  </a:lnTo>
                  <a:lnTo>
                    <a:pt x="39248" y="43453"/>
                  </a:lnTo>
                  <a:lnTo>
                    <a:pt x="87605" y="19624"/>
                  </a:lnTo>
                  <a:close/>
                  <a:moveTo>
                    <a:pt x="87605" y="1"/>
                  </a:moveTo>
                  <a:lnTo>
                    <a:pt x="1" y="43453"/>
                  </a:lnTo>
                  <a:lnTo>
                    <a:pt x="1" y="60974"/>
                  </a:lnTo>
                  <a:lnTo>
                    <a:pt x="175210" y="60974"/>
                  </a:lnTo>
                  <a:lnTo>
                    <a:pt x="175210" y="43453"/>
                  </a:lnTo>
                  <a:lnTo>
                    <a:pt x="87605" y="1"/>
                  </a:lnTo>
                  <a:close/>
                  <a:moveTo>
                    <a:pt x="131758" y="78495"/>
                  </a:moveTo>
                  <a:lnTo>
                    <a:pt x="131758" y="107229"/>
                  </a:lnTo>
                  <a:lnTo>
                    <a:pt x="149279" y="98118"/>
                  </a:lnTo>
                  <a:lnTo>
                    <a:pt x="149279" y="78495"/>
                  </a:lnTo>
                  <a:close/>
                  <a:moveTo>
                    <a:pt x="26633" y="78495"/>
                  </a:moveTo>
                  <a:lnTo>
                    <a:pt x="26633" y="140168"/>
                  </a:lnTo>
                  <a:lnTo>
                    <a:pt x="44154" y="140168"/>
                  </a:lnTo>
                  <a:lnTo>
                    <a:pt x="44154" y="78495"/>
                  </a:lnTo>
                  <a:close/>
                  <a:moveTo>
                    <a:pt x="79195" y="78495"/>
                  </a:moveTo>
                  <a:lnTo>
                    <a:pt x="79195" y="140168"/>
                  </a:lnTo>
                  <a:lnTo>
                    <a:pt x="96716" y="140168"/>
                  </a:lnTo>
                  <a:lnTo>
                    <a:pt x="96716" y="78495"/>
                  </a:lnTo>
                  <a:close/>
                  <a:moveTo>
                    <a:pt x="1" y="157689"/>
                  </a:moveTo>
                  <a:lnTo>
                    <a:pt x="1" y="175210"/>
                  </a:lnTo>
                  <a:lnTo>
                    <a:pt x="108631" y="175210"/>
                  </a:lnTo>
                  <a:lnTo>
                    <a:pt x="107229" y="170304"/>
                  </a:lnTo>
                  <a:lnTo>
                    <a:pt x="106528" y="166099"/>
                  </a:lnTo>
                  <a:lnTo>
                    <a:pt x="105827" y="161894"/>
                  </a:lnTo>
                  <a:lnTo>
                    <a:pt x="105827" y="157689"/>
                  </a:lnTo>
                  <a:close/>
                  <a:moveTo>
                    <a:pt x="172407" y="135262"/>
                  </a:moveTo>
                  <a:lnTo>
                    <a:pt x="181517" y="144373"/>
                  </a:lnTo>
                  <a:lnTo>
                    <a:pt x="151382" y="175210"/>
                  </a:lnTo>
                  <a:lnTo>
                    <a:pt x="133861" y="156988"/>
                  </a:lnTo>
                  <a:lnTo>
                    <a:pt x="142971" y="147877"/>
                  </a:lnTo>
                  <a:lnTo>
                    <a:pt x="151382" y="156287"/>
                  </a:lnTo>
                  <a:lnTo>
                    <a:pt x="172407" y="135262"/>
                  </a:lnTo>
                  <a:close/>
                  <a:moveTo>
                    <a:pt x="157689" y="113536"/>
                  </a:moveTo>
                  <a:lnTo>
                    <a:pt x="122647" y="131057"/>
                  </a:lnTo>
                  <a:lnTo>
                    <a:pt x="122647" y="153484"/>
                  </a:lnTo>
                  <a:lnTo>
                    <a:pt x="123348" y="161894"/>
                  </a:lnTo>
                  <a:lnTo>
                    <a:pt x="128254" y="176612"/>
                  </a:lnTo>
                  <a:lnTo>
                    <a:pt x="132459" y="183620"/>
                  </a:lnTo>
                  <a:lnTo>
                    <a:pt x="138066" y="189927"/>
                  </a:lnTo>
                  <a:lnTo>
                    <a:pt x="150681" y="199038"/>
                  </a:lnTo>
                  <a:lnTo>
                    <a:pt x="157689" y="201141"/>
                  </a:lnTo>
                  <a:lnTo>
                    <a:pt x="164697" y="199038"/>
                  </a:lnTo>
                  <a:lnTo>
                    <a:pt x="177312" y="189927"/>
                  </a:lnTo>
                  <a:lnTo>
                    <a:pt x="182919" y="183620"/>
                  </a:lnTo>
                  <a:lnTo>
                    <a:pt x="187124" y="176612"/>
                  </a:lnTo>
                  <a:lnTo>
                    <a:pt x="192030" y="161894"/>
                  </a:lnTo>
                  <a:lnTo>
                    <a:pt x="192731" y="153484"/>
                  </a:lnTo>
                  <a:lnTo>
                    <a:pt x="192731" y="131057"/>
                  </a:lnTo>
                  <a:lnTo>
                    <a:pt x="157689" y="113536"/>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2708" name="Google Shape;2708;p97">
            <a:extLst>
              <a:ext uri="{FF2B5EF4-FFF2-40B4-BE49-F238E27FC236}">
                <a16:creationId xmlns:a16="http://schemas.microsoft.com/office/drawing/2014/main" id="{60D89D29-FC32-FB47-D236-25AED111328D}"/>
              </a:ext>
            </a:extLst>
          </p:cNvPr>
          <p:cNvGrpSpPr/>
          <p:nvPr/>
        </p:nvGrpSpPr>
        <p:grpSpPr>
          <a:xfrm>
            <a:off x="4149283" y="1202381"/>
            <a:ext cx="371400" cy="371400"/>
            <a:chOff x="10292358" y="685181"/>
            <a:chExt cx="371400" cy="371400"/>
          </a:xfrm>
        </p:grpSpPr>
        <p:sp>
          <p:nvSpPr>
            <p:cNvPr id="2709" name="Google Shape;2709;p97">
              <a:extLst>
                <a:ext uri="{FF2B5EF4-FFF2-40B4-BE49-F238E27FC236}">
                  <a16:creationId xmlns:a16="http://schemas.microsoft.com/office/drawing/2014/main" id="{41898A6C-B10A-5BBE-05BD-4A32A27FF628}"/>
                </a:ext>
              </a:extLst>
            </p:cNvPr>
            <p:cNvSpPr/>
            <p:nvPr/>
          </p:nvSpPr>
          <p:spPr>
            <a:xfrm>
              <a:off x="10292358" y="685181"/>
              <a:ext cx="371400" cy="371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710" name="Google Shape;2710;p97" title="ROCKET">
              <a:extLst>
                <a:ext uri="{FF2B5EF4-FFF2-40B4-BE49-F238E27FC236}">
                  <a16:creationId xmlns:a16="http://schemas.microsoft.com/office/drawing/2014/main" id="{F2547034-7858-DDE5-9A22-8B1DA679AE8B}"/>
                </a:ext>
              </a:extLst>
            </p:cNvPr>
            <p:cNvSpPr/>
            <p:nvPr/>
          </p:nvSpPr>
          <p:spPr>
            <a:xfrm>
              <a:off x="10418819" y="811445"/>
              <a:ext cx="118477" cy="118992"/>
            </a:xfrm>
            <a:custGeom>
              <a:avLst/>
              <a:gdLst/>
              <a:ahLst/>
              <a:cxnLst/>
              <a:rect l="l" t="t" r="r" b="b"/>
              <a:pathLst>
                <a:path w="161193" h="161894" extrusionOk="0">
                  <a:moveTo>
                    <a:pt x="105827" y="40649"/>
                  </a:moveTo>
                  <a:lnTo>
                    <a:pt x="99519" y="41349"/>
                  </a:lnTo>
                  <a:lnTo>
                    <a:pt x="94613" y="44854"/>
                  </a:lnTo>
                  <a:lnTo>
                    <a:pt x="91109" y="49759"/>
                  </a:lnTo>
                  <a:lnTo>
                    <a:pt x="90408" y="56067"/>
                  </a:lnTo>
                  <a:lnTo>
                    <a:pt x="91109" y="61674"/>
                  </a:lnTo>
                  <a:lnTo>
                    <a:pt x="94613" y="66580"/>
                  </a:lnTo>
                  <a:lnTo>
                    <a:pt x="99519" y="70084"/>
                  </a:lnTo>
                  <a:lnTo>
                    <a:pt x="105827" y="71485"/>
                  </a:lnTo>
                  <a:lnTo>
                    <a:pt x="112134" y="70084"/>
                  </a:lnTo>
                  <a:lnTo>
                    <a:pt x="117040" y="66580"/>
                  </a:lnTo>
                  <a:lnTo>
                    <a:pt x="120544" y="61674"/>
                  </a:lnTo>
                  <a:lnTo>
                    <a:pt x="121245" y="56067"/>
                  </a:lnTo>
                  <a:lnTo>
                    <a:pt x="120544" y="49759"/>
                  </a:lnTo>
                  <a:lnTo>
                    <a:pt x="117040" y="44854"/>
                  </a:lnTo>
                  <a:lnTo>
                    <a:pt x="112134" y="41349"/>
                  </a:lnTo>
                  <a:lnTo>
                    <a:pt x="105827" y="40649"/>
                  </a:lnTo>
                  <a:close/>
                  <a:moveTo>
                    <a:pt x="45555" y="46255"/>
                  </a:moveTo>
                  <a:lnTo>
                    <a:pt x="58871" y="49059"/>
                  </a:lnTo>
                  <a:lnTo>
                    <a:pt x="53965" y="55366"/>
                  </a:lnTo>
                  <a:lnTo>
                    <a:pt x="49760" y="62375"/>
                  </a:lnTo>
                  <a:lnTo>
                    <a:pt x="45555" y="68682"/>
                  </a:lnTo>
                  <a:lnTo>
                    <a:pt x="42050" y="75690"/>
                  </a:lnTo>
                  <a:lnTo>
                    <a:pt x="23128" y="67981"/>
                  </a:lnTo>
                  <a:lnTo>
                    <a:pt x="43452" y="47657"/>
                  </a:lnTo>
                  <a:lnTo>
                    <a:pt x="44153" y="46956"/>
                  </a:lnTo>
                  <a:lnTo>
                    <a:pt x="44854" y="46255"/>
                  </a:lnTo>
                  <a:close/>
                  <a:moveTo>
                    <a:pt x="148578" y="13316"/>
                  </a:moveTo>
                  <a:lnTo>
                    <a:pt x="148578" y="22427"/>
                  </a:lnTo>
                  <a:lnTo>
                    <a:pt x="144373" y="39948"/>
                  </a:lnTo>
                  <a:lnTo>
                    <a:pt x="140868" y="49059"/>
                  </a:lnTo>
                  <a:lnTo>
                    <a:pt x="136663" y="57469"/>
                  </a:lnTo>
                  <a:lnTo>
                    <a:pt x="124749" y="73588"/>
                  </a:lnTo>
                  <a:lnTo>
                    <a:pt x="117741" y="81297"/>
                  </a:lnTo>
                  <a:lnTo>
                    <a:pt x="107929" y="89707"/>
                  </a:lnTo>
                  <a:lnTo>
                    <a:pt x="98117" y="97416"/>
                  </a:lnTo>
                  <a:lnTo>
                    <a:pt x="87605" y="104425"/>
                  </a:lnTo>
                  <a:lnTo>
                    <a:pt x="77793" y="108630"/>
                  </a:lnTo>
                  <a:lnTo>
                    <a:pt x="52563" y="84100"/>
                  </a:lnTo>
                  <a:lnTo>
                    <a:pt x="57469" y="74289"/>
                  </a:lnTo>
                  <a:lnTo>
                    <a:pt x="63776" y="63776"/>
                  </a:lnTo>
                  <a:lnTo>
                    <a:pt x="71486" y="53264"/>
                  </a:lnTo>
                  <a:lnTo>
                    <a:pt x="80596" y="44153"/>
                  </a:lnTo>
                  <a:lnTo>
                    <a:pt x="88306" y="36444"/>
                  </a:lnTo>
                  <a:lnTo>
                    <a:pt x="104425" y="25230"/>
                  </a:lnTo>
                  <a:lnTo>
                    <a:pt x="112835" y="21025"/>
                  </a:lnTo>
                  <a:lnTo>
                    <a:pt x="121245" y="17521"/>
                  </a:lnTo>
                  <a:lnTo>
                    <a:pt x="139467" y="13316"/>
                  </a:lnTo>
                  <a:close/>
                  <a:moveTo>
                    <a:pt x="112835" y="103023"/>
                  </a:moveTo>
                  <a:lnTo>
                    <a:pt x="114937" y="115638"/>
                  </a:lnTo>
                  <a:lnTo>
                    <a:pt x="114937" y="116339"/>
                  </a:lnTo>
                  <a:lnTo>
                    <a:pt x="114937" y="117040"/>
                  </a:lnTo>
                  <a:lnTo>
                    <a:pt x="114937" y="117741"/>
                  </a:lnTo>
                  <a:lnTo>
                    <a:pt x="114237" y="118441"/>
                  </a:lnTo>
                  <a:lnTo>
                    <a:pt x="93912" y="138766"/>
                  </a:lnTo>
                  <a:lnTo>
                    <a:pt x="85502" y="119142"/>
                  </a:lnTo>
                  <a:lnTo>
                    <a:pt x="92511" y="115638"/>
                  </a:lnTo>
                  <a:lnTo>
                    <a:pt x="99519" y="112134"/>
                  </a:lnTo>
                  <a:lnTo>
                    <a:pt x="106527" y="107929"/>
                  </a:lnTo>
                  <a:lnTo>
                    <a:pt x="112835" y="103023"/>
                  </a:lnTo>
                  <a:close/>
                  <a:moveTo>
                    <a:pt x="30837" y="121946"/>
                  </a:moveTo>
                  <a:lnTo>
                    <a:pt x="34341" y="122646"/>
                  </a:lnTo>
                  <a:lnTo>
                    <a:pt x="37145" y="124749"/>
                  </a:lnTo>
                  <a:lnTo>
                    <a:pt x="39247" y="127552"/>
                  </a:lnTo>
                  <a:lnTo>
                    <a:pt x="39247" y="131056"/>
                  </a:lnTo>
                  <a:lnTo>
                    <a:pt x="39247" y="134561"/>
                  </a:lnTo>
                  <a:lnTo>
                    <a:pt x="37145" y="137364"/>
                  </a:lnTo>
                  <a:lnTo>
                    <a:pt x="33640" y="139466"/>
                  </a:lnTo>
                  <a:lnTo>
                    <a:pt x="28735" y="141569"/>
                  </a:lnTo>
                  <a:lnTo>
                    <a:pt x="23128" y="143672"/>
                  </a:lnTo>
                  <a:lnTo>
                    <a:pt x="16820" y="145073"/>
                  </a:lnTo>
                  <a:lnTo>
                    <a:pt x="18222" y="138766"/>
                  </a:lnTo>
                  <a:lnTo>
                    <a:pt x="19624" y="133159"/>
                  </a:lnTo>
                  <a:lnTo>
                    <a:pt x="22427" y="127552"/>
                  </a:lnTo>
                  <a:lnTo>
                    <a:pt x="24530" y="124749"/>
                  </a:lnTo>
                  <a:lnTo>
                    <a:pt x="27333" y="122646"/>
                  </a:lnTo>
                  <a:lnTo>
                    <a:pt x="30837" y="121946"/>
                  </a:lnTo>
                  <a:close/>
                  <a:moveTo>
                    <a:pt x="25931" y="109331"/>
                  </a:moveTo>
                  <a:lnTo>
                    <a:pt x="18222" y="112835"/>
                  </a:lnTo>
                  <a:lnTo>
                    <a:pt x="15419" y="115638"/>
                  </a:lnTo>
                  <a:lnTo>
                    <a:pt x="10513" y="121245"/>
                  </a:lnTo>
                  <a:lnTo>
                    <a:pt x="6308" y="131757"/>
                  </a:lnTo>
                  <a:lnTo>
                    <a:pt x="2804" y="144372"/>
                  </a:lnTo>
                  <a:lnTo>
                    <a:pt x="701" y="161192"/>
                  </a:lnTo>
                  <a:lnTo>
                    <a:pt x="17521" y="158389"/>
                  </a:lnTo>
                  <a:lnTo>
                    <a:pt x="30136" y="155586"/>
                  </a:lnTo>
                  <a:lnTo>
                    <a:pt x="39948" y="151381"/>
                  </a:lnTo>
                  <a:lnTo>
                    <a:pt x="46255" y="146475"/>
                  </a:lnTo>
                  <a:lnTo>
                    <a:pt x="49059" y="143672"/>
                  </a:lnTo>
                  <a:lnTo>
                    <a:pt x="52563" y="135261"/>
                  </a:lnTo>
                  <a:lnTo>
                    <a:pt x="52563" y="131056"/>
                  </a:lnTo>
                  <a:lnTo>
                    <a:pt x="52563" y="126851"/>
                  </a:lnTo>
                  <a:lnTo>
                    <a:pt x="49059" y="119142"/>
                  </a:lnTo>
                  <a:lnTo>
                    <a:pt x="46255" y="115638"/>
                  </a:lnTo>
                  <a:lnTo>
                    <a:pt x="42751" y="112835"/>
                  </a:lnTo>
                  <a:lnTo>
                    <a:pt x="35042" y="109331"/>
                  </a:lnTo>
                  <a:close/>
                  <a:moveTo>
                    <a:pt x="147877" y="0"/>
                  </a:moveTo>
                  <a:lnTo>
                    <a:pt x="124048" y="3504"/>
                  </a:lnTo>
                  <a:lnTo>
                    <a:pt x="112835" y="7008"/>
                  </a:lnTo>
                  <a:lnTo>
                    <a:pt x="101622" y="11914"/>
                  </a:lnTo>
                  <a:lnTo>
                    <a:pt x="79896" y="26632"/>
                  </a:lnTo>
                  <a:lnTo>
                    <a:pt x="70084" y="35743"/>
                  </a:lnTo>
                  <a:lnTo>
                    <a:pt x="69383" y="36444"/>
                  </a:lnTo>
                  <a:lnTo>
                    <a:pt x="69383" y="37144"/>
                  </a:lnTo>
                  <a:lnTo>
                    <a:pt x="68682" y="37144"/>
                  </a:lnTo>
                  <a:lnTo>
                    <a:pt x="68682" y="37845"/>
                  </a:lnTo>
                  <a:lnTo>
                    <a:pt x="48358" y="33640"/>
                  </a:lnTo>
                  <a:lnTo>
                    <a:pt x="44854" y="32939"/>
                  </a:lnTo>
                  <a:lnTo>
                    <a:pt x="40649" y="33640"/>
                  </a:lnTo>
                  <a:lnTo>
                    <a:pt x="37145" y="35743"/>
                  </a:lnTo>
                  <a:lnTo>
                    <a:pt x="34341" y="37845"/>
                  </a:lnTo>
                  <a:lnTo>
                    <a:pt x="0" y="72186"/>
                  </a:lnTo>
                  <a:lnTo>
                    <a:pt x="38546" y="89006"/>
                  </a:lnTo>
                  <a:lnTo>
                    <a:pt x="72887" y="123347"/>
                  </a:lnTo>
                  <a:lnTo>
                    <a:pt x="89707" y="161893"/>
                  </a:lnTo>
                  <a:lnTo>
                    <a:pt x="124048" y="127552"/>
                  </a:lnTo>
                  <a:lnTo>
                    <a:pt x="126151" y="124749"/>
                  </a:lnTo>
                  <a:lnTo>
                    <a:pt x="127552" y="121245"/>
                  </a:lnTo>
                  <a:lnTo>
                    <a:pt x="128253" y="117040"/>
                  </a:lnTo>
                  <a:lnTo>
                    <a:pt x="128253" y="113536"/>
                  </a:lnTo>
                  <a:lnTo>
                    <a:pt x="124048" y="93211"/>
                  </a:lnTo>
                  <a:lnTo>
                    <a:pt x="124749" y="92510"/>
                  </a:lnTo>
                  <a:lnTo>
                    <a:pt x="125450" y="91810"/>
                  </a:lnTo>
                  <a:lnTo>
                    <a:pt x="135262" y="81998"/>
                  </a:lnTo>
                  <a:lnTo>
                    <a:pt x="149979" y="60272"/>
                  </a:lnTo>
                  <a:lnTo>
                    <a:pt x="154885" y="49059"/>
                  </a:lnTo>
                  <a:lnTo>
                    <a:pt x="158389" y="37845"/>
                  </a:lnTo>
                  <a:lnTo>
                    <a:pt x="161193" y="13316"/>
                  </a:lnTo>
                  <a:lnTo>
                    <a:pt x="160492" y="1402"/>
                  </a:lnTo>
                  <a:lnTo>
                    <a:pt x="1478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2711" name="Google Shape;2711;p97">
            <a:extLst>
              <a:ext uri="{FF2B5EF4-FFF2-40B4-BE49-F238E27FC236}">
                <a16:creationId xmlns:a16="http://schemas.microsoft.com/office/drawing/2014/main" id="{F19CC177-A4FA-A3A3-5180-B8DC7D0143AE}"/>
              </a:ext>
            </a:extLst>
          </p:cNvPr>
          <p:cNvGrpSpPr/>
          <p:nvPr/>
        </p:nvGrpSpPr>
        <p:grpSpPr>
          <a:xfrm>
            <a:off x="4149308" y="3895259"/>
            <a:ext cx="371333" cy="371333"/>
            <a:chOff x="11797108" y="2924012"/>
            <a:chExt cx="770400" cy="770400"/>
          </a:xfrm>
        </p:grpSpPr>
        <p:sp>
          <p:nvSpPr>
            <p:cNvPr id="2712" name="Google Shape;2712;p97">
              <a:extLst>
                <a:ext uri="{FF2B5EF4-FFF2-40B4-BE49-F238E27FC236}">
                  <a16:creationId xmlns:a16="http://schemas.microsoft.com/office/drawing/2014/main" id="{1B932432-14FA-C382-336C-F793ABFCF848}"/>
                </a:ext>
              </a:extLst>
            </p:cNvPr>
            <p:cNvSpPr/>
            <p:nvPr/>
          </p:nvSpPr>
          <p:spPr>
            <a:xfrm>
              <a:off x="11797108" y="2924012"/>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713" name="Google Shape;2713;p97" title="experiment">
              <a:extLst>
                <a:ext uri="{FF2B5EF4-FFF2-40B4-BE49-F238E27FC236}">
                  <a16:creationId xmlns:a16="http://schemas.microsoft.com/office/drawing/2014/main" id="{FFF73554-9589-EBE1-F2D9-114481EB9648}"/>
                </a:ext>
              </a:extLst>
            </p:cNvPr>
            <p:cNvSpPr/>
            <p:nvPr/>
          </p:nvSpPr>
          <p:spPr>
            <a:xfrm>
              <a:off x="12064371" y="3192391"/>
              <a:ext cx="235844" cy="233640"/>
            </a:xfrm>
            <a:custGeom>
              <a:avLst/>
              <a:gdLst/>
              <a:ahLst/>
              <a:cxnLst/>
              <a:rect l="l" t="t" r="r" b="b"/>
              <a:pathLst>
                <a:path w="149980" h="148579" extrusionOk="0">
                  <a:moveTo>
                    <a:pt x="84101" y="13317"/>
                  </a:moveTo>
                  <a:lnTo>
                    <a:pt x="84101" y="71486"/>
                  </a:lnTo>
                  <a:lnTo>
                    <a:pt x="136664" y="135963"/>
                  </a:lnTo>
                  <a:lnTo>
                    <a:pt x="14018" y="135963"/>
                  </a:lnTo>
                  <a:lnTo>
                    <a:pt x="66580" y="71486"/>
                  </a:lnTo>
                  <a:lnTo>
                    <a:pt x="66580" y="13317"/>
                  </a:lnTo>
                  <a:close/>
                  <a:moveTo>
                    <a:pt x="39949" y="1"/>
                  </a:moveTo>
                  <a:lnTo>
                    <a:pt x="37846" y="1402"/>
                  </a:lnTo>
                  <a:lnTo>
                    <a:pt x="36444" y="3505"/>
                  </a:lnTo>
                  <a:lnTo>
                    <a:pt x="35744" y="6308"/>
                  </a:lnTo>
                  <a:lnTo>
                    <a:pt x="36444" y="9112"/>
                  </a:lnTo>
                  <a:lnTo>
                    <a:pt x="37846" y="11214"/>
                  </a:lnTo>
                  <a:lnTo>
                    <a:pt x="39949" y="12616"/>
                  </a:lnTo>
                  <a:lnTo>
                    <a:pt x="42752" y="13317"/>
                  </a:lnTo>
                  <a:lnTo>
                    <a:pt x="53265" y="13317"/>
                  </a:lnTo>
                  <a:lnTo>
                    <a:pt x="53265" y="67281"/>
                  </a:lnTo>
                  <a:lnTo>
                    <a:pt x="3505" y="127553"/>
                  </a:lnTo>
                  <a:lnTo>
                    <a:pt x="1403" y="130356"/>
                  </a:lnTo>
                  <a:lnTo>
                    <a:pt x="1" y="137365"/>
                  </a:lnTo>
                  <a:lnTo>
                    <a:pt x="1403" y="141570"/>
                  </a:lnTo>
                  <a:lnTo>
                    <a:pt x="3505" y="144373"/>
                  </a:lnTo>
                  <a:lnTo>
                    <a:pt x="9813" y="148578"/>
                  </a:lnTo>
                  <a:lnTo>
                    <a:pt x="140168" y="148578"/>
                  </a:lnTo>
                  <a:lnTo>
                    <a:pt x="146476" y="144373"/>
                  </a:lnTo>
                  <a:lnTo>
                    <a:pt x="148578" y="141570"/>
                  </a:lnTo>
                  <a:lnTo>
                    <a:pt x="149980" y="137365"/>
                  </a:lnTo>
                  <a:lnTo>
                    <a:pt x="148578" y="130356"/>
                  </a:lnTo>
                  <a:lnTo>
                    <a:pt x="146476" y="127553"/>
                  </a:lnTo>
                  <a:lnTo>
                    <a:pt x="96716" y="67281"/>
                  </a:lnTo>
                  <a:lnTo>
                    <a:pt x="96716" y="13317"/>
                  </a:lnTo>
                  <a:lnTo>
                    <a:pt x="107229" y="13317"/>
                  </a:lnTo>
                  <a:lnTo>
                    <a:pt x="110032" y="12616"/>
                  </a:lnTo>
                  <a:lnTo>
                    <a:pt x="112135" y="11214"/>
                  </a:lnTo>
                  <a:lnTo>
                    <a:pt x="113536" y="9112"/>
                  </a:lnTo>
                  <a:lnTo>
                    <a:pt x="114237" y="6308"/>
                  </a:lnTo>
                  <a:lnTo>
                    <a:pt x="113536" y="3505"/>
                  </a:lnTo>
                  <a:lnTo>
                    <a:pt x="112135" y="1402"/>
                  </a:lnTo>
                  <a:lnTo>
                    <a:pt x="11003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2714" name="Google Shape;2714;p97">
            <a:extLst>
              <a:ext uri="{FF2B5EF4-FFF2-40B4-BE49-F238E27FC236}">
                <a16:creationId xmlns:a16="http://schemas.microsoft.com/office/drawing/2014/main" id="{0BA0552B-A272-98EF-1D8C-74F5A23FDE28}"/>
              </a:ext>
            </a:extLst>
          </p:cNvPr>
          <p:cNvGrpSpPr/>
          <p:nvPr/>
        </p:nvGrpSpPr>
        <p:grpSpPr>
          <a:xfrm>
            <a:off x="4120083" y="3222056"/>
            <a:ext cx="371333" cy="371333"/>
            <a:chOff x="14060482" y="1854925"/>
            <a:chExt cx="770400" cy="770400"/>
          </a:xfrm>
        </p:grpSpPr>
        <p:sp>
          <p:nvSpPr>
            <p:cNvPr id="2715" name="Google Shape;2715;p97">
              <a:extLst>
                <a:ext uri="{FF2B5EF4-FFF2-40B4-BE49-F238E27FC236}">
                  <a16:creationId xmlns:a16="http://schemas.microsoft.com/office/drawing/2014/main" id="{6CDC3D71-D7F3-AEAE-C3D4-37AAE2EFDE6A}"/>
                </a:ext>
              </a:extLst>
            </p:cNvPr>
            <p:cNvSpPr/>
            <p:nvPr/>
          </p:nvSpPr>
          <p:spPr>
            <a:xfrm>
              <a:off x="14060482" y="1854925"/>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716" name="Google Shape;2716;p97" title="CREATING">
              <a:extLst>
                <a:ext uri="{FF2B5EF4-FFF2-40B4-BE49-F238E27FC236}">
                  <a16:creationId xmlns:a16="http://schemas.microsoft.com/office/drawing/2014/main" id="{D44742E5-AD94-BE83-CB01-F800D8C95006}"/>
                </a:ext>
              </a:extLst>
            </p:cNvPr>
            <p:cNvSpPr/>
            <p:nvPr/>
          </p:nvSpPr>
          <p:spPr>
            <a:xfrm>
              <a:off x="14327702" y="2122144"/>
              <a:ext cx="235961" cy="235961"/>
            </a:xfrm>
            <a:custGeom>
              <a:avLst/>
              <a:gdLst/>
              <a:ahLst/>
              <a:cxnLst/>
              <a:rect l="l" t="t" r="r" b="b"/>
              <a:pathLst>
                <a:path w="161894" h="161894" extrusionOk="0">
                  <a:moveTo>
                    <a:pt x="36444" y="18222"/>
                  </a:moveTo>
                  <a:lnTo>
                    <a:pt x="51162" y="32239"/>
                  </a:lnTo>
                  <a:lnTo>
                    <a:pt x="40649" y="42751"/>
                  </a:lnTo>
                  <a:lnTo>
                    <a:pt x="49760" y="51862"/>
                  </a:lnTo>
                  <a:lnTo>
                    <a:pt x="60273" y="42050"/>
                  </a:lnTo>
                  <a:lnTo>
                    <a:pt x="74289" y="55366"/>
                  </a:lnTo>
                  <a:lnTo>
                    <a:pt x="56067" y="73588"/>
                  </a:lnTo>
                  <a:lnTo>
                    <a:pt x="18923" y="36444"/>
                  </a:lnTo>
                  <a:lnTo>
                    <a:pt x="36444" y="18222"/>
                  </a:lnTo>
                  <a:close/>
                  <a:moveTo>
                    <a:pt x="105126" y="43452"/>
                  </a:moveTo>
                  <a:lnTo>
                    <a:pt x="118442" y="56768"/>
                  </a:lnTo>
                  <a:lnTo>
                    <a:pt x="33641" y="141569"/>
                  </a:lnTo>
                  <a:lnTo>
                    <a:pt x="20325" y="141569"/>
                  </a:lnTo>
                  <a:lnTo>
                    <a:pt x="20325" y="128253"/>
                  </a:lnTo>
                  <a:lnTo>
                    <a:pt x="105126" y="43452"/>
                  </a:lnTo>
                  <a:close/>
                  <a:moveTo>
                    <a:pt x="106528" y="87605"/>
                  </a:moveTo>
                  <a:lnTo>
                    <a:pt x="119844" y="101621"/>
                  </a:lnTo>
                  <a:lnTo>
                    <a:pt x="109331" y="112134"/>
                  </a:lnTo>
                  <a:lnTo>
                    <a:pt x="119143" y="121245"/>
                  </a:lnTo>
                  <a:lnTo>
                    <a:pt x="128954" y="110732"/>
                  </a:lnTo>
                  <a:lnTo>
                    <a:pt x="143672" y="124749"/>
                  </a:lnTo>
                  <a:lnTo>
                    <a:pt x="125450" y="142971"/>
                  </a:lnTo>
                  <a:lnTo>
                    <a:pt x="88306" y="105826"/>
                  </a:lnTo>
                  <a:lnTo>
                    <a:pt x="106528" y="87605"/>
                  </a:lnTo>
                  <a:close/>
                  <a:moveTo>
                    <a:pt x="37145" y="0"/>
                  </a:moveTo>
                  <a:lnTo>
                    <a:pt x="1" y="36444"/>
                  </a:lnTo>
                  <a:lnTo>
                    <a:pt x="46256" y="82699"/>
                  </a:lnTo>
                  <a:lnTo>
                    <a:pt x="7009" y="122646"/>
                  </a:lnTo>
                  <a:lnTo>
                    <a:pt x="7009" y="154885"/>
                  </a:lnTo>
                  <a:lnTo>
                    <a:pt x="39247" y="154885"/>
                  </a:lnTo>
                  <a:lnTo>
                    <a:pt x="79195" y="114937"/>
                  </a:lnTo>
                  <a:lnTo>
                    <a:pt x="125450" y="161893"/>
                  </a:lnTo>
                  <a:lnTo>
                    <a:pt x="161894" y="125450"/>
                  </a:lnTo>
                  <a:lnTo>
                    <a:pt x="115639" y="78494"/>
                  </a:lnTo>
                  <a:lnTo>
                    <a:pt x="137364" y="56768"/>
                  </a:lnTo>
                  <a:lnTo>
                    <a:pt x="149279" y="44854"/>
                  </a:lnTo>
                  <a:lnTo>
                    <a:pt x="152783" y="39948"/>
                  </a:lnTo>
                  <a:lnTo>
                    <a:pt x="153484" y="33640"/>
                  </a:lnTo>
                  <a:lnTo>
                    <a:pt x="152783" y="27333"/>
                  </a:lnTo>
                  <a:lnTo>
                    <a:pt x="149279" y="22427"/>
                  </a:lnTo>
                  <a:lnTo>
                    <a:pt x="139467" y="12615"/>
                  </a:lnTo>
                  <a:lnTo>
                    <a:pt x="134561" y="9111"/>
                  </a:lnTo>
                  <a:lnTo>
                    <a:pt x="128254" y="7709"/>
                  </a:lnTo>
                  <a:lnTo>
                    <a:pt x="121946" y="9111"/>
                  </a:lnTo>
                  <a:lnTo>
                    <a:pt x="117040" y="12615"/>
                  </a:lnTo>
                  <a:lnTo>
                    <a:pt x="105126" y="24529"/>
                  </a:lnTo>
                  <a:lnTo>
                    <a:pt x="83400" y="46255"/>
                  </a:lnTo>
                  <a:lnTo>
                    <a:pt x="3714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2717" name="Google Shape;2717;p97">
            <a:extLst>
              <a:ext uri="{FF2B5EF4-FFF2-40B4-BE49-F238E27FC236}">
                <a16:creationId xmlns:a16="http://schemas.microsoft.com/office/drawing/2014/main" id="{9E178E09-508D-3F59-CFD2-31139281553B}"/>
              </a:ext>
            </a:extLst>
          </p:cNvPr>
          <p:cNvGrpSpPr/>
          <p:nvPr/>
        </p:nvGrpSpPr>
        <p:grpSpPr>
          <a:xfrm>
            <a:off x="4149308" y="4568461"/>
            <a:ext cx="371333" cy="371333"/>
            <a:chOff x="13530756" y="2924012"/>
            <a:chExt cx="770400" cy="770400"/>
          </a:xfrm>
        </p:grpSpPr>
        <p:sp>
          <p:nvSpPr>
            <p:cNvPr id="2718" name="Google Shape;2718;p97">
              <a:extLst>
                <a:ext uri="{FF2B5EF4-FFF2-40B4-BE49-F238E27FC236}">
                  <a16:creationId xmlns:a16="http://schemas.microsoft.com/office/drawing/2014/main" id="{3152B750-A292-5932-6DE8-3CA7F74E9447}"/>
                </a:ext>
              </a:extLst>
            </p:cNvPr>
            <p:cNvSpPr/>
            <p:nvPr/>
          </p:nvSpPr>
          <p:spPr>
            <a:xfrm>
              <a:off x="13530756" y="2924012"/>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719" name="Google Shape;2719;p97" title="database">
              <a:extLst>
                <a:ext uri="{FF2B5EF4-FFF2-40B4-BE49-F238E27FC236}">
                  <a16:creationId xmlns:a16="http://schemas.microsoft.com/office/drawing/2014/main" id="{6646D9E9-4E53-9CF3-6B63-9F62F0AF198B}"/>
                </a:ext>
              </a:extLst>
            </p:cNvPr>
            <p:cNvSpPr/>
            <p:nvPr/>
          </p:nvSpPr>
          <p:spPr>
            <a:xfrm>
              <a:off x="13798022" y="3191277"/>
              <a:ext cx="235869" cy="235869"/>
            </a:xfrm>
            <a:custGeom>
              <a:avLst/>
              <a:gdLst/>
              <a:ahLst/>
              <a:cxnLst/>
              <a:rect l="l" t="t" r="r" b="b"/>
              <a:pathLst>
                <a:path w="148579" h="148579" extrusionOk="0">
                  <a:moveTo>
                    <a:pt x="74289" y="13317"/>
                  </a:moveTo>
                  <a:lnTo>
                    <a:pt x="93913" y="14018"/>
                  </a:lnTo>
                  <a:lnTo>
                    <a:pt x="112835" y="18223"/>
                  </a:lnTo>
                  <a:lnTo>
                    <a:pt x="121946" y="21026"/>
                  </a:lnTo>
                  <a:lnTo>
                    <a:pt x="133160" y="27333"/>
                  </a:lnTo>
                  <a:lnTo>
                    <a:pt x="135262" y="30838"/>
                  </a:lnTo>
                  <a:lnTo>
                    <a:pt x="133160" y="33641"/>
                  </a:lnTo>
                  <a:lnTo>
                    <a:pt x="121946" y="39248"/>
                  </a:lnTo>
                  <a:lnTo>
                    <a:pt x="112835" y="42051"/>
                  </a:lnTo>
                  <a:lnTo>
                    <a:pt x="93212" y="46957"/>
                  </a:lnTo>
                  <a:lnTo>
                    <a:pt x="74289" y="47658"/>
                  </a:lnTo>
                  <a:lnTo>
                    <a:pt x="54666" y="46957"/>
                  </a:lnTo>
                  <a:lnTo>
                    <a:pt x="35743" y="42051"/>
                  </a:lnTo>
                  <a:lnTo>
                    <a:pt x="26633" y="39248"/>
                  </a:lnTo>
                  <a:lnTo>
                    <a:pt x="15419" y="33641"/>
                  </a:lnTo>
                  <a:lnTo>
                    <a:pt x="13317" y="30137"/>
                  </a:lnTo>
                  <a:lnTo>
                    <a:pt x="15419" y="27333"/>
                  </a:lnTo>
                  <a:lnTo>
                    <a:pt x="26633" y="21026"/>
                  </a:lnTo>
                  <a:lnTo>
                    <a:pt x="35743" y="18223"/>
                  </a:lnTo>
                  <a:lnTo>
                    <a:pt x="54666" y="14018"/>
                  </a:lnTo>
                  <a:lnTo>
                    <a:pt x="74289" y="13317"/>
                  </a:lnTo>
                  <a:close/>
                  <a:moveTo>
                    <a:pt x="135963" y="46957"/>
                  </a:moveTo>
                  <a:lnTo>
                    <a:pt x="135963" y="78494"/>
                  </a:lnTo>
                  <a:lnTo>
                    <a:pt x="129655" y="81298"/>
                  </a:lnTo>
                  <a:lnTo>
                    <a:pt x="123348" y="84101"/>
                  </a:lnTo>
                  <a:lnTo>
                    <a:pt x="116340" y="86204"/>
                  </a:lnTo>
                  <a:lnTo>
                    <a:pt x="108630" y="88306"/>
                  </a:lnTo>
                  <a:lnTo>
                    <a:pt x="100220" y="89708"/>
                  </a:lnTo>
                  <a:lnTo>
                    <a:pt x="91810" y="90409"/>
                  </a:lnTo>
                  <a:lnTo>
                    <a:pt x="83400" y="91109"/>
                  </a:lnTo>
                  <a:lnTo>
                    <a:pt x="74289" y="91810"/>
                  </a:lnTo>
                  <a:lnTo>
                    <a:pt x="65179" y="91109"/>
                  </a:lnTo>
                  <a:lnTo>
                    <a:pt x="56068" y="90409"/>
                  </a:lnTo>
                  <a:lnTo>
                    <a:pt x="47658" y="89708"/>
                  </a:lnTo>
                  <a:lnTo>
                    <a:pt x="39248" y="87605"/>
                  </a:lnTo>
                  <a:lnTo>
                    <a:pt x="32239" y="86204"/>
                  </a:lnTo>
                  <a:lnTo>
                    <a:pt x="25231" y="84101"/>
                  </a:lnTo>
                  <a:lnTo>
                    <a:pt x="18223" y="81298"/>
                  </a:lnTo>
                  <a:lnTo>
                    <a:pt x="13317" y="78494"/>
                  </a:lnTo>
                  <a:lnTo>
                    <a:pt x="13317" y="46957"/>
                  </a:lnTo>
                  <a:lnTo>
                    <a:pt x="18223" y="50461"/>
                  </a:lnTo>
                  <a:lnTo>
                    <a:pt x="25231" y="52564"/>
                  </a:lnTo>
                  <a:lnTo>
                    <a:pt x="32239" y="55367"/>
                  </a:lnTo>
                  <a:lnTo>
                    <a:pt x="39248" y="56769"/>
                  </a:lnTo>
                  <a:lnTo>
                    <a:pt x="47658" y="58170"/>
                  </a:lnTo>
                  <a:lnTo>
                    <a:pt x="56068" y="59572"/>
                  </a:lnTo>
                  <a:lnTo>
                    <a:pt x="65179" y="60273"/>
                  </a:lnTo>
                  <a:lnTo>
                    <a:pt x="83400" y="60273"/>
                  </a:lnTo>
                  <a:lnTo>
                    <a:pt x="91810" y="59572"/>
                  </a:lnTo>
                  <a:lnTo>
                    <a:pt x="100220" y="58170"/>
                  </a:lnTo>
                  <a:lnTo>
                    <a:pt x="108630" y="56769"/>
                  </a:lnTo>
                  <a:lnTo>
                    <a:pt x="116340" y="55367"/>
                  </a:lnTo>
                  <a:lnTo>
                    <a:pt x="123348" y="52564"/>
                  </a:lnTo>
                  <a:lnTo>
                    <a:pt x="129655" y="50461"/>
                  </a:lnTo>
                  <a:lnTo>
                    <a:pt x="135963" y="46957"/>
                  </a:lnTo>
                  <a:close/>
                  <a:moveTo>
                    <a:pt x="135963" y="91109"/>
                  </a:moveTo>
                  <a:lnTo>
                    <a:pt x="135963" y="117741"/>
                  </a:lnTo>
                  <a:lnTo>
                    <a:pt x="133160" y="121245"/>
                  </a:lnTo>
                  <a:lnTo>
                    <a:pt x="128254" y="124750"/>
                  </a:lnTo>
                  <a:lnTo>
                    <a:pt x="121946" y="127553"/>
                  </a:lnTo>
                  <a:lnTo>
                    <a:pt x="114237" y="130356"/>
                  </a:lnTo>
                  <a:lnTo>
                    <a:pt x="105126" y="132459"/>
                  </a:lnTo>
                  <a:lnTo>
                    <a:pt x="95315" y="133860"/>
                  </a:lnTo>
                  <a:lnTo>
                    <a:pt x="84802" y="135262"/>
                  </a:lnTo>
                  <a:lnTo>
                    <a:pt x="74289" y="135963"/>
                  </a:lnTo>
                  <a:lnTo>
                    <a:pt x="63777" y="135262"/>
                  </a:lnTo>
                  <a:lnTo>
                    <a:pt x="53264" y="133860"/>
                  </a:lnTo>
                  <a:lnTo>
                    <a:pt x="43453" y="132459"/>
                  </a:lnTo>
                  <a:lnTo>
                    <a:pt x="34342" y="130356"/>
                  </a:lnTo>
                  <a:lnTo>
                    <a:pt x="26633" y="127553"/>
                  </a:lnTo>
                  <a:lnTo>
                    <a:pt x="20325" y="124750"/>
                  </a:lnTo>
                  <a:lnTo>
                    <a:pt x="15419" y="121946"/>
                  </a:lnTo>
                  <a:lnTo>
                    <a:pt x="13317" y="118442"/>
                  </a:lnTo>
                  <a:lnTo>
                    <a:pt x="13317" y="91109"/>
                  </a:lnTo>
                  <a:lnTo>
                    <a:pt x="18223" y="94614"/>
                  </a:lnTo>
                  <a:lnTo>
                    <a:pt x="25231" y="96716"/>
                  </a:lnTo>
                  <a:lnTo>
                    <a:pt x="32239" y="99520"/>
                  </a:lnTo>
                  <a:lnTo>
                    <a:pt x="39248" y="100921"/>
                  </a:lnTo>
                  <a:lnTo>
                    <a:pt x="47658" y="102323"/>
                  </a:lnTo>
                  <a:lnTo>
                    <a:pt x="56068" y="103725"/>
                  </a:lnTo>
                  <a:lnTo>
                    <a:pt x="65179" y="104425"/>
                  </a:lnTo>
                  <a:lnTo>
                    <a:pt x="83400" y="104425"/>
                  </a:lnTo>
                  <a:lnTo>
                    <a:pt x="91810" y="103725"/>
                  </a:lnTo>
                  <a:lnTo>
                    <a:pt x="100220" y="103024"/>
                  </a:lnTo>
                  <a:lnTo>
                    <a:pt x="108630" y="100921"/>
                  </a:lnTo>
                  <a:lnTo>
                    <a:pt x="116340" y="99520"/>
                  </a:lnTo>
                  <a:lnTo>
                    <a:pt x="123348" y="96716"/>
                  </a:lnTo>
                  <a:lnTo>
                    <a:pt x="129655" y="94614"/>
                  </a:lnTo>
                  <a:lnTo>
                    <a:pt x="135963" y="91109"/>
                  </a:lnTo>
                  <a:close/>
                  <a:moveTo>
                    <a:pt x="59572" y="1"/>
                  </a:moveTo>
                  <a:lnTo>
                    <a:pt x="32940" y="4907"/>
                  </a:lnTo>
                  <a:lnTo>
                    <a:pt x="21727" y="9112"/>
                  </a:lnTo>
                  <a:lnTo>
                    <a:pt x="11915" y="13317"/>
                  </a:lnTo>
                  <a:lnTo>
                    <a:pt x="702" y="24530"/>
                  </a:lnTo>
                  <a:lnTo>
                    <a:pt x="1" y="30838"/>
                  </a:lnTo>
                  <a:lnTo>
                    <a:pt x="1" y="117040"/>
                  </a:lnTo>
                  <a:lnTo>
                    <a:pt x="702" y="124049"/>
                  </a:lnTo>
                  <a:lnTo>
                    <a:pt x="11214" y="135262"/>
                  </a:lnTo>
                  <a:lnTo>
                    <a:pt x="21026" y="139467"/>
                  </a:lnTo>
                  <a:lnTo>
                    <a:pt x="32239" y="143672"/>
                  </a:lnTo>
                  <a:lnTo>
                    <a:pt x="58871" y="148578"/>
                  </a:lnTo>
                  <a:lnTo>
                    <a:pt x="89708" y="148578"/>
                  </a:lnTo>
                  <a:lnTo>
                    <a:pt x="116340" y="143672"/>
                  </a:lnTo>
                  <a:lnTo>
                    <a:pt x="127553" y="139467"/>
                  </a:lnTo>
                  <a:lnTo>
                    <a:pt x="137365" y="135262"/>
                  </a:lnTo>
                  <a:lnTo>
                    <a:pt x="147877" y="124049"/>
                  </a:lnTo>
                  <a:lnTo>
                    <a:pt x="148578" y="117040"/>
                  </a:lnTo>
                  <a:lnTo>
                    <a:pt x="148578" y="30838"/>
                  </a:lnTo>
                  <a:lnTo>
                    <a:pt x="147877" y="24530"/>
                  </a:lnTo>
                  <a:lnTo>
                    <a:pt x="136664" y="13317"/>
                  </a:lnTo>
                  <a:lnTo>
                    <a:pt x="126852" y="9112"/>
                  </a:lnTo>
                  <a:lnTo>
                    <a:pt x="115639" y="4907"/>
                  </a:lnTo>
                  <a:lnTo>
                    <a:pt x="8900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2720" name="Google Shape;2720;p97">
            <a:extLst>
              <a:ext uri="{FF2B5EF4-FFF2-40B4-BE49-F238E27FC236}">
                <a16:creationId xmlns:a16="http://schemas.microsoft.com/office/drawing/2014/main" id="{895F3639-7BD2-A940-EA8F-67D78901B525}"/>
              </a:ext>
            </a:extLst>
          </p:cNvPr>
          <p:cNvGrpSpPr/>
          <p:nvPr/>
        </p:nvGrpSpPr>
        <p:grpSpPr>
          <a:xfrm>
            <a:off x="4149308" y="1875651"/>
            <a:ext cx="371333" cy="371333"/>
            <a:chOff x="13530756" y="802410"/>
            <a:chExt cx="770400" cy="770400"/>
          </a:xfrm>
        </p:grpSpPr>
        <p:sp>
          <p:nvSpPr>
            <p:cNvPr id="2721" name="Google Shape;2721;p97">
              <a:extLst>
                <a:ext uri="{FF2B5EF4-FFF2-40B4-BE49-F238E27FC236}">
                  <a16:creationId xmlns:a16="http://schemas.microsoft.com/office/drawing/2014/main" id="{1093CEB6-6DAE-5E54-A36A-329344745DAB}"/>
                </a:ext>
              </a:extLst>
            </p:cNvPr>
            <p:cNvSpPr/>
            <p:nvPr/>
          </p:nvSpPr>
          <p:spPr>
            <a:xfrm>
              <a:off x="13530756" y="802410"/>
              <a:ext cx="770400" cy="770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DM Sans" pitchFamily="2" charset="77"/>
                <a:sym typeface="Arial"/>
              </a:endParaRPr>
            </a:p>
          </p:txBody>
        </p:sp>
        <p:sp>
          <p:nvSpPr>
            <p:cNvPr id="2722" name="Google Shape;2722;p97" title="cloud">
              <a:extLst>
                <a:ext uri="{FF2B5EF4-FFF2-40B4-BE49-F238E27FC236}">
                  <a16:creationId xmlns:a16="http://schemas.microsoft.com/office/drawing/2014/main" id="{1EBF7675-3ECF-0271-30C3-6680664B55CD}"/>
                </a:ext>
              </a:extLst>
            </p:cNvPr>
            <p:cNvSpPr/>
            <p:nvPr/>
          </p:nvSpPr>
          <p:spPr>
            <a:xfrm>
              <a:off x="13777181" y="1086935"/>
              <a:ext cx="277550" cy="201350"/>
            </a:xfrm>
            <a:custGeom>
              <a:avLst/>
              <a:gdLst/>
              <a:ahLst/>
              <a:cxnLst/>
              <a:rect l="l" t="t" r="r" b="b"/>
              <a:pathLst>
                <a:path w="192409" h="139584" extrusionOk="0">
                  <a:moveTo>
                    <a:pt x="122792" y="54574"/>
                  </a:moveTo>
                  <a:lnTo>
                    <a:pt x="81512" y="95854"/>
                  </a:lnTo>
                  <a:lnTo>
                    <a:pt x="59822" y="74165"/>
                  </a:lnTo>
                  <a:lnTo>
                    <a:pt x="50727" y="82911"/>
                  </a:lnTo>
                  <a:lnTo>
                    <a:pt x="81512" y="113696"/>
                  </a:lnTo>
                  <a:lnTo>
                    <a:pt x="131538" y="63320"/>
                  </a:lnTo>
                  <a:lnTo>
                    <a:pt x="122792" y="54574"/>
                  </a:lnTo>
                  <a:close/>
                  <a:moveTo>
                    <a:pt x="95855" y="12944"/>
                  </a:moveTo>
                  <a:lnTo>
                    <a:pt x="100403" y="13294"/>
                  </a:lnTo>
                  <a:lnTo>
                    <a:pt x="109499" y="14693"/>
                  </a:lnTo>
                  <a:lnTo>
                    <a:pt x="117545" y="18191"/>
                  </a:lnTo>
                  <a:lnTo>
                    <a:pt x="124891" y="23439"/>
                  </a:lnTo>
                  <a:lnTo>
                    <a:pt x="128390" y="26587"/>
                  </a:lnTo>
                  <a:lnTo>
                    <a:pt x="131538" y="30436"/>
                  </a:lnTo>
                  <a:lnTo>
                    <a:pt x="136436" y="37782"/>
                  </a:lnTo>
                  <a:lnTo>
                    <a:pt x="139934" y="46178"/>
                  </a:lnTo>
                  <a:lnTo>
                    <a:pt x="141683" y="55624"/>
                  </a:lnTo>
                  <a:lnTo>
                    <a:pt x="141683" y="60521"/>
                  </a:lnTo>
                  <a:lnTo>
                    <a:pt x="141683" y="78713"/>
                  </a:lnTo>
                  <a:lnTo>
                    <a:pt x="155327" y="78713"/>
                  </a:lnTo>
                  <a:lnTo>
                    <a:pt x="160224" y="79062"/>
                  </a:lnTo>
                  <a:lnTo>
                    <a:pt x="168620" y="82561"/>
                  </a:lnTo>
                  <a:lnTo>
                    <a:pt x="172469" y="85709"/>
                  </a:lnTo>
                  <a:lnTo>
                    <a:pt x="175617" y="89557"/>
                  </a:lnTo>
                  <a:lnTo>
                    <a:pt x="179115" y="97953"/>
                  </a:lnTo>
                  <a:lnTo>
                    <a:pt x="179465" y="102501"/>
                  </a:lnTo>
                  <a:lnTo>
                    <a:pt x="179115" y="107399"/>
                  </a:lnTo>
                  <a:lnTo>
                    <a:pt x="175617" y="115795"/>
                  </a:lnTo>
                  <a:lnTo>
                    <a:pt x="172469" y="119643"/>
                  </a:lnTo>
                  <a:lnTo>
                    <a:pt x="168620" y="122792"/>
                  </a:lnTo>
                  <a:lnTo>
                    <a:pt x="160224" y="126290"/>
                  </a:lnTo>
                  <a:lnTo>
                    <a:pt x="155327" y="126640"/>
                  </a:lnTo>
                  <a:lnTo>
                    <a:pt x="46179" y="126640"/>
                  </a:lnTo>
                  <a:lnTo>
                    <a:pt x="39532" y="125940"/>
                  </a:lnTo>
                  <a:lnTo>
                    <a:pt x="27638" y="121392"/>
                  </a:lnTo>
                  <a:lnTo>
                    <a:pt x="22740" y="116844"/>
                  </a:lnTo>
                  <a:lnTo>
                    <a:pt x="18192" y="111947"/>
                  </a:lnTo>
                  <a:lnTo>
                    <a:pt x="13644" y="100052"/>
                  </a:lnTo>
                  <a:lnTo>
                    <a:pt x="13294" y="93406"/>
                  </a:lnTo>
                  <a:lnTo>
                    <a:pt x="13644" y="86759"/>
                  </a:lnTo>
                  <a:lnTo>
                    <a:pt x="18192" y="74864"/>
                  </a:lnTo>
                  <a:lnTo>
                    <a:pt x="22390" y="69967"/>
                  </a:lnTo>
                  <a:lnTo>
                    <a:pt x="27288" y="65419"/>
                  </a:lnTo>
                  <a:lnTo>
                    <a:pt x="38832" y="60871"/>
                  </a:lnTo>
                  <a:lnTo>
                    <a:pt x="45479" y="60521"/>
                  </a:lnTo>
                  <a:lnTo>
                    <a:pt x="49677" y="60521"/>
                  </a:lnTo>
                  <a:lnTo>
                    <a:pt x="49677" y="55624"/>
                  </a:lnTo>
                  <a:lnTo>
                    <a:pt x="51426" y="46178"/>
                  </a:lnTo>
                  <a:lnTo>
                    <a:pt x="54925" y="37782"/>
                  </a:lnTo>
                  <a:lnTo>
                    <a:pt x="59822" y="30436"/>
                  </a:lnTo>
                  <a:lnTo>
                    <a:pt x="62971" y="26587"/>
                  </a:lnTo>
                  <a:lnTo>
                    <a:pt x="66469" y="23439"/>
                  </a:lnTo>
                  <a:lnTo>
                    <a:pt x="73816" y="18191"/>
                  </a:lnTo>
                  <a:lnTo>
                    <a:pt x="82212" y="14693"/>
                  </a:lnTo>
                  <a:lnTo>
                    <a:pt x="90957" y="13294"/>
                  </a:lnTo>
                  <a:lnTo>
                    <a:pt x="95855" y="12944"/>
                  </a:lnTo>
                  <a:close/>
                  <a:moveTo>
                    <a:pt x="91307" y="0"/>
                  </a:moveTo>
                  <a:lnTo>
                    <a:pt x="81512" y="1749"/>
                  </a:lnTo>
                  <a:lnTo>
                    <a:pt x="72066" y="4898"/>
                  </a:lnTo>
                  <a:lnTo>
                    <a:pt x="63321" y="10145"/>
                  </a:lnTo>
                  <a:lnTo>
                    <a:pt x="59123" y="13294"/>
                  </a:lnTo>
                  <a:lnTo>
                    <a:pt x="55274" y="16792"/>
                  </a:lnTo>
                  <a:lnTo>
                    <a:pt x="48628" y="24488"/>
                  </a:lnTo>
                  <a:lnTo>
                    <a:pt x="43730" y="33234"/>
                  </a:lnTo>
                  <a:lnTo>
                    <a:pt x="39882" y="42680"/>
                  </a:lnTo>
                  <a:lnTo>
                    <a:pt x="38832" y="47927"/>
                  </a:lnTo>
                  <a:lnTo>
                    <a:pt x="30436" y="49676"/>
                  </a:lnTo>
                  <a:lnTo>
                    <a:pt x="16793" y="57373"/>
                  </a:lnTo>
                  <a:lnTo>
                    <a:pt x="10846" y="63670"/>
                  </a:lnTo>
                  <a:lnTo>
                    <a:pt x="5948" y="69967"/>
                  </a:lnTo>
                  <a:lnTo>
                    <a:pt x="351" y="85010"/>
                  </a:lnTo>
                  <a:lnTo>
                    <a:pt x="1" y="93406"/>
                  </a:lnTo>
                  <a:lnTo>
                    <a:pt x="1" y="98303"/>
                  </a:lnTo>
                  <a:lnTo>
                    <a:pt x="1750" y="107049"/>
                  </a:lnTo>
                  <a:lnTo>
                    <a:pt x="5248" y="115095"/>
                  </a:lnTo>
                  <a:lnTo>
                    <a:pt x="10146" y="122792"/>
                  </a:lnTo>
                  <a:lnTo>
                    <a:pt x="13294" y="126290"/>
                  </a:lnTo>
                  <a:lnTo>
                    <a:pt x="16793" y="129438"/>
                  </a:lnTo>
                  <a:lnTo>
                    <a:pt x="24489" y="134336"/>
                  </a:lnTo>
                  <a:lnTo>
                    <a:pt x="32535" y="137834"/>
                  </a:lnTo>
                  <a:lnTo>
                    <a:pt x="41281" y="139584"/>
                  </a:lnTo>
                  <a:lnTo>
                    <a:pt x="155327" y="139584"/>
                  </a:lnTo>
                  <a:lnTo>
                    <a:pt x="162673" y="139234"/>
                  </a:lnTo>
                  <a:lnTo>
                    <a:pt x="175967" y="133636"/>
                  </a:lnTo>
                  <a:lnTo>
                    <a:pt x="181564" y="128739"/>
                  </a:lnTo>
                  <a:lnTo>
                    <a:pt x="186462" y="123141"/>
                  </a:lnTo>
                  <a:lnTo>
                    <a:pt x="192059" y="109848"/>
                  </a:lnTo>
                  <a:lnTo>
                    <a:pt x="192409" y="102501"/>
                  </a:lnTo>
                  <a:lnTo>
                    <a:pt x="192059" y="94805"/>
                  </a:lnTo>
                  <a:lnTo>
                    <a:pt x="186462" y="81511"/>
                  </a:lnTo>
                  <a:lnTo>
                    <a:pt x="181564" y="75914"/>
                  </a:lnTo>
                  <a:lnTo>
                    <a:pt x="175967" y="71016"/>
                  </a:lnTo>
                  <a:lnTo>
                    <a:pt x="162323" y="65769"/>
                  </a:lnTo>
                  <a:lnTo>
                    <a:pt x="154977" y="65769"/>
                  </a:lnTo>
                  <a:lnTo>
                    <a:pt x="154977" y="60521"/>
                  </a:lnTo>
                  <a:lnTo>
                    <a:pt x="154627" y="54224"/>
                  </a:lnTo>
                  <a:lnTo>
                    <a:pt x="152528" y="42680"/>
                  </a:lnTo>
                  <a:lnTo>
                    <a:pt x="148330" y="32185"/>
                  </a:lnTo>
                  <a:lnTo>
                    <a:pt x="142033" y="22389"/>
                  </a:lnTo>
                  <a:lnTo>
                    <a:pt x="137835" y="17842"/>
                  </a:lnTo>
                  <a:lnTo>
                    <a:pt x="133637" y="13294"/>
                  </a:lnTo>
                  <a:lnTo>
                    <a:pt x="124192" y="6647"/>
                  </a:lnTo>
                  <a:lnTo>
                    <a:pt x="114046" y="2449"/>
                  </a:lnTo>
                  <a:lnTo>
                    <a:pt x="10285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grpSp>
      <p:sp>
        <p:nvSpPr>
          <p:cNvPr id="2723" name="Google Shape;2723;p97">
            <a:extLst>
              <a:ext uri="{FF2B5EF4-FFF2-40B4-BE49-F238E27FC236}">
                <a16:creationId xmlns:a16="http://schemas.microsoft.com/office/drawing/2014/main" id="{AA808069-9EF6-3A7E-EF34-FB24BEF1CB4E}"/>
              </a:ext>
            </a:extLst>
          </p:cNvPr>
          <p:cNvSpPr txBox="1">
            <a:spLocks noGrp="1"/>
          </p:cNvSpPr>
          <p:nvPr>
            <p:ph type="subTitle" idx="3"/>
          </p:nvPr>
        </p:nvSpPr>
        <p:spPr>
          <a:xfrm>
            <a:off x="4677325" y="1164050"/>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Generative AI</a:t>
            </a:r>
            <a:endParaRPr sz="1400" dirty="0">
              <a:latin typeface="DM Sans" pitchFamily="2" charset="77"/>
            </a:endParaRPr>
          </a:p>
        </p:txBody>
      </p:sp>
      <p:sp>
        <p:nvSpPr>
          <p:cNvPr id="2724" name="Google Shape;2724;p97">
            <a:extLst>
              <a:ext uri="{FF2B5EF4-FFF2-40B4-BE49-F238E27FC236}">
                <a16:creationId xmlns:a16="http://schemas.microsoft.com/office/drawing/2014/main" id="{0930732B-AEC3-F310-5F38-F22277A72EC1}"/>
              </a:ext>
            </a:extLst>
          </p:cNvPr>
          <p:cNvSpPr txBox="1">
            <a:spLocks noGrp="1"/>
          </p:cNvSpPr>
          <p:nvPr>
            <p:ph type="subTitle" idx="3"/>
          </p:nvPr>
        </p:nvSpPr>
        <p:spPr>
          <a:xfrm>
            <a:off x="4677325" y="1837973"/>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Neural Networks</a:t>
            </a:r>
            <a:endParaRPr sz="1400" dirty="0">
              <a:latin typeface="DM Sans" pitchFamily="2" charset="77"/>
            </a:endParaRPr>
          </a:p>
        </p:txBody>
      </p:sp>
      <p:sp>
        <p:nvSpPr>
          <p:cNvPr id="2725" name="Google Shape;2725;p97">
            <a:extLst>
              <a:ext uri="{FF2B5EF4-FFF2-40B4-BE49-F238E27FC236}">
                <a16:creationId xmlns:a16="http://schemas.microsoft.com/office/drawing/2014/main" id="{3F4D3AC5-0EDE-321E-70E8-288C06A817A4}"/>
              </a:ext>
            </a:extLst>
          </p:cNvPr>
          <p:cNvSpPr txBox="1">
            <a:spLocks noGrp="1"/>
          </p:cNvSpPr>
          <p:nvPr>
            <p:ph type="subTitle" idx="3"/>
          </p:nvPr>
        </p:nvSpPr>
        <p:spPr>
          <a:xfrm>
            <a:off x="4677325" y="2511899"/>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Large Language Models</a:t>
            </a:r>
            <a:endParaRPr sz="1400" dirty="0">
              <a:latin typeface="DM Sans" pitchFamily="2" charset="77"/>
            </a:endParaRPr>
          </a:p>
        </p:txBody>
      </p:sp>
      <p:sp>
        <p:nvSpPr>
          <p:cNvPr id="2726" name="Google Shape;2726;p97">
            <a:extLst>
              <a:ext uri="{FF2B5EF4-FFF2-40B4-BE49-F238E27FC236}">
                <a16:creationId xmlns:a16="http://schemas.microsoft.com/office/drawing/2014/main" id="{EDFD86C9-34CA-7838-057E-DA881E5423F6}"/>
              </a:ext>
            </a:extLst>
          </p:cNvPr>
          <p:cNvSpPr txBox="1">
            <a:spLocks noGrp="1"/>
          </p:cNvSpPr>
          <p:nvPr>
            <p:ph type="subTitle" idx="3"/>
          </p:nvPr>
        </p:nvSpPr>
        <p:spPr>
          <a:xfrm>
            <a:off x="4677325" y="3185824"/>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Transformer Architecture</a:t>
            </a:r>
            <a:endParaRPr sz="1400" dirty="0">
              <a:latin typeface="DM Sans" pitchFamily="2" charset="77"/>
            </a:endParaRPr>
          </a:p>
        </p:txBody>
      </p:sp>
      <p:sp>
        <p:nvSpPr>
          <p:cNvPr id="2727" name="Google Shape;2727;p97">
            <a:extLst>
              <a:ext uri="{FF2B5EF4-FFF2-40B4-BE49-F238E27FC236}">
                <a16:creationId xmlns:a16="http://schemas.microsoft.com/office/drawing/2014/main" id="{9D829A81-1D8B-B537-4A32-B81C41CF6999}"/>
              </a:ext>
            </a:extLst>
          </p:cNvPr>
          <p:cNvSpPr txBox="1">
            <a:spLocks noGrp="1"/>
          </p:cNvSpPr>
          <p:nvPr>
            <p:ph type="subTitle" idx="3"/>
          </p:nvPr>
        </p:nvSpPr>
        <p:spPr>
          <a:xfrm>
            <a:off x="4677325" y="3859750"/>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Natural Language Processing</a:t>
            </a:r>
            <a:endParaRPr sz="1400" dirty="0">
              <a:latin typeface="DM Sans" pitchFamily="2" charset="77"/>
            </a:endParaRPr>
          </a:p>
        </p:txBody>
      </p:sp>
      <p:sp>
        <p:nvSpPr>
          <p:cNvPr id="2728" name="Google Shape;2728;p97">
            <a:extLst>
              <a:ext uri="{FF2B5EF4-FFF2-40B4-BE49-F238E27FC236}">
                <a16:creationId xmlns:a16="http://schemas.microsoft.com/office/drawing/2014/main" id="{8545DE80-102E-0EF5-F224-A43CAC311F51}"/>
              </a:ext>
            </a:extLst>
          </p:cNvPr>
          <p:cNvSpPr txBox="1">
            <a:spLocks noGrp="1"/>
          </p:cNvSpPr>
          <p:nvPr>
            <p:ph type="subTitle" idx="3"/>
          </p:nvPr>
        </p:nvSpPr>
        <p:spPr>
          <a:xfrm>
            <a:off x="4677325" y="4533675"/>
            <a:ext cx="4114800" cy="1830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0"/>
              </a:spcAft>
              <a:buNone/>
            </a:pPr>
            <a:r>
              <a:rPr lang="en" sz="1400" dirty="0">
                <a:latin typeface="DM Sans" pitchFamily="2" charset="77"/>
              </a:rPr>
              <a:t>Tokenization</a:t>
            </a:r>
            <a:endParaRPr sz="1400" dirty="0">
              <a:latin typeface="DM Sans" pitchFamily="2" charset="77"/>
            </a:endParaRPr>
          </a:p>
        </p:txBody>
      </p:sp>
      <p:sp>
        <p:nvSpPr>
          <p:cNvPr id="2729" name="Google Shape;2729;p97">
            <a:extLst>
              <a:ext uri="{FF2B5EF4-FFF2-40B4-BE49-F238E27FC236}">
                <a16:creationId xmlns:a16="http://schemas.microsoft.com/office/drawing/2014/main" id="{D6CDF444-D090-F9CD-331B-C76958F80A0A}"/>
              </a:ext>
            </a:extLst>
          </p:cNvPr>
          <p:cNvSpPr txBox="1">
            <a:spLocks noGrp="1"/>
          </p:cNvSpPr>
          <p:nvPr>
            <p:ph type="body" idx="2"/>
          </p:nvPr>
        </p:nvSpPr>
        <p:spPr>
          <a:xfrm>
            <a:off x="4677325" y="1453528"/>
            <a:ext cx="4119300" cy="432900"/>
          </a:xfrm>
          <a:prstGeom prst="rect">
            <a:avLst/>
          </a:prstGeom>
        </p:spPr>
        <p:txBody>
          <a:bodyPr spcFirstLastPara="1" wrap="square" lIns="0" tIns="0" rIns="91425" bIns="91425" anchor="t" anchorCtr="0">
            <a:noAutofit/>
          </a:bodyPr>
          <a:lstStyle/>
          <a:p>
            <a:pPr marL="0" lvl="0" indent="0" algn="l" rtl="0">
              <a:spcBef>
                <a:spcPts val="0"/>
              </a:spcBef>
              <a:spcAft>
                <a:spcPts val="1200"/>
              </a:spcAft>
              <a:buNone/>
            </a:pPr>
            <a:r>
              <a:rPr lang="en-US" dirty="0">
                <a:latin typeface="DM Sans" pitchFamily="2" charset="77"/>
              </a:rPr>
              <a:t>AI that creates new content—such as text, code, images, or music—rather than just analyzing data.</a:t>
            </a:r>
            <a:endParaRPr sz="1000" dirty="0">
              <a:solidFill>
                <a:schemeClr val="dk2"/>
              </a:solidFill>
              <a:latin typeface="DM Sans" pitchFamily="2" charset="77"/>
            </a:endParaRPr>
          </a:p>
        </p:txBody>
      </p:sp>
    </p:spTree>
    <p:extLst>
      <p:ext uri="{BB962C8B-B14F-4D97-AF65-F5344CB8AC3E}">
        <p14:creationId xmlns:p14="http://schemas.microsoft.com/office/powerpoint/2010/main" val="2557979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91">
          <a:extLst>
            <a:ext uri="{FF2B5EF4-FFF2-40B4-BE49-F238E27FC236}">
              <a16:creationId xmlns:a16="http://schemas.microsoft.com/office/drawing/2014/main" id="{FFDF93C3-5D38-F5A8-5902-4D01F12784A2}"/>
            </a:ext>
          </a:extLst>
        </p:cNvPr>
        <p:cNvGrpSpPr/>
        <p:nvPr/>
      </p:nvGrpSpPr>
      <p:grpSpPr>
        <a:xfrm>
          <a:off x="0" y="0"/>
          <a:ext cx="0" cy="0"/>
          <a:chOff x="0" y="0"/>
          <a:chExt cx="0" cy="0"/>
        </a:xfrm>
      </p:grpSpPr>
      <p:sp>
        <p:nvSpPr>
          <p:cNvPr id="42" name="Google Shape;11592;p370">
            <a:extLst>
              <a:ext uri="{FF2B5EF4-FFF2-40B4-BE49-F238E27FC236}">
                <a16:creationId xmlns:a16="http://schemas.microsoft.com/office/drawing/2014/main" id="{A46E9EDF-FB59-FA13-C591-0C7FF47C6594}"/>
              </a:ext>
            </a:extLst>
          </p:cNvPr>
          <p:cNvSpPr/>
          <p:nvPr/>
        </p:nvSpPr>
        <p:spPr>
          <a:xfrm>
            <a:off x="356625" y="3166250"/>
            <a:ext cx="447600" cy="4476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BBD9C"/>
              </a:solidFill>
              <a:effectLst/>
              <a:uLnTx/>
              <a:uFillTx/>
              <a:latin typeface="DM Sans" pitchFamily="2" charset="77"/>
              <a:ea typeface="Poppins"/>
              <a:cs typeface="Poppins"/>
              <a:sym typeface="Poppins"/>
            </a:endParaRPr>
          </a:p>
        </p:txBody>
      </p:sp>
      <p:sp>
        <p:nvSpPr>
          <p:cNvPr id="43" name="Google Shape;11593;p370">
            <a:extLst>
              <a:ext uri="{FF2B5EF4-FFF2-40B4-BE49-F238E27FC236}">
                <a16:creationId xmlns:a16="http://schemas.microsoft.com/office/drawing/2014/main" id="{E1682459-1942-68BB-0B49-5166CCDB9C31}"/>
              </a:ext>
            </a:extLst>
          </p:cNvPr>
          <p:cNvSpPr/>
          <p:nvPr/>
        </p:nvSpPr>
        <p:spPr>
          <a:xfrm>
            <a:off x="356625" y="4158200"/>
            <a:ext cx="447600" cy="4476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BBD9C"/>
              </a:solidFill>
              <a:effectLst/>
              <a:uLnTx/>
              <a:uFillTx/>
              <a:latin typeface="DM Sans" pitchFamily="2" charset="77"/>
              <a:ea typeface="Poppins"/>
              <a:cs typeface="Poppins"/>
              <a:sym typeface="Poppins"/>
            </a:endParaRPr>
          </a:p>
        </p:txBody>
      </p:sp>
      <p:sp>
        <p:nvSpPr>
          <p:cNvPr id="44" name="Google Shape;11594;p370">
            <a:extLst>
              <a:ext uri="{FF2B5EF4-FFF2-40B4-BE49-F238E27FC236}">
                <a16:creationId xmlns:a16="http://schemas.microsoft.com/office/drawing/2014/main" id="{A2C3FA3D-ED5E-FE1F-726D-CF58DDBB1209}"/>
              </a:ext>
            </a:extLst>
          </p:cNvPr>
          <p:cNvSpPr/>
          <p:nvPr/>
        </p:nvSpPr>
        <p:spPr>
          <a:xfrm>
            <a:off x="2970450" y="3166250"/>
            <a:ext cx="447600" cy="4476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BBD9C"/>
              </a:solidFill>
              <a:effectLst/>
              <a:uLnTx/>
              <a:uFillTx/>
              <a:latin typeface="DM Sans" pitchFamily="2" charset="77"/>
              <a:ea typeface="Poppins"/>
              <a:cs typeface="Poppins"/>
              <a:sym typeface="Poppins"/>
            </a:endParaRPr>
          </a:p>
        </p:txBody>
      </p:sp>
      <p:sp>
        <p:nvSpPr>
          <p:cNvPr id="45" name="Google Shape;11595;p370">
            <a:extLst>
              <a:ext uri="{FF2B5EF4-FFF2-40B4-BE49-F238E27FC236}">
                <a16:creationId xmlns:a16="http://schemas.microsoft.com/office/drawing/2014/main" id="{A5E50FA4-21F2-789A-C1C1-473E95C5C59A}"/>
              </a:ext>
            </a:extLst>
          </p:cNvPr>
          <p:cNvSpPr/>
          <p:nvPr/>
        </p:nvSpPr>
        <p:spPr>
          <a:xfrm>
            <a:off x="2970450" y="4158200"/>
            <a:ext cx="447600" cy="4476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BBD9C"/>
              </a:solidFill>
              <a:effectLst/>
              <a:uLnTx/>
              <a:uFillTx/>
              <a:latin typeface="DM Sans" pitchFamily="2" charset="77"/>
              <a:ea typeface="Poppins"/>
              <a:cs typeface="Poppins"/>
              <a:sym typeface="Poppins"/>
            </a:endParaRPr>
          </a:p>
        </p:txBody>
      </p:sp>
      <p:sp>
        <p:nvSpPr>
          <p:cNvPr id="46" name="Google Shape;11596;p370">
            <a:extLst>
              <a:ext uri="{FF2B5EF4-FFF2-40B4-BE49-F238E27FC236}">
                <a16:creationId xmlns:a16="http://schemas.microsoft.com/office/drawing/2014/main" id="{F8F97854-1053-F38A-1B4F-D4B26424DF75}"/>
              </a:ext>
            </a:extLst>
          </p:cNvPr>
          <p:cNvSpPr>
            <a:spLocks noGrp="1" noRot="1" noMove="1" noResize="1" noEditPoints="1" noAdjustHandles="1" noChangeArrowheads="1" noChangeShapeType="1"/>
          </p:cNvSpPr>
          <p:nvPr/>
        </p:nvSpPr>
        <p:spPr>
          <a:xfrm>
            <a:off x="5533100" y="125"/>
            <a:ext cx="36108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M Sans" pitchFamily="2" charset="77"/>
              <a:ea typeface="Poppins"/>
              <a:cs typeface="Poppins"/>
              <a:sym typeface="Poppins"/>
            </a:endParaRPr>
          </a:p>
        </p:txBody>
      </p:sp>
      <p:sp>
        <p:nvSpPr>
          <p:cNvPr id="47" name="Google Shape;11597;p370">
            <a:extLst>
              <a:ext uri="{FF2B5EF4-FFF2-40B4-BE49-F238E27FC236}">
                <a16:creationId xmlns:a16="http://schemas.microsoft.com/office/drawing/2014/main" id="{8FE72749-9353-2304-8742-666D60847299}"/>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48" name="Google Shape;11598;p370">
            <a:extLst>
              <a:ext uri="{FF2B5EF4-FFF2-40B4-BE49-F238E27FC236}">
                <a16:creationId xmlns:a16="http://schemas.microsoft.com/office/drawing/2014/main" id="{0777DC91-243B-E851-791F-710B5CFB7F27}"/>
              </a:ext>
            </a:extLst>
          </p:cNvPr>
          <p:cNvSpPr txBox="1">
            <a:spLocks noGrp="1"/>
          </p:cNvSpPr>
          <p:nvPr>
            <p:ph type="body" idx="2"/>
          </p:nvPr>
        </p:nvSpPr>
        <p:spPr>
          <a:xfrm>
            <a:off x="5688775" y="1340549"/>
            <a:ext cx="3107700" cy="10449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US" sz="1000" dirty="0">
                <a:solidFill>
                  <a:schemeClr val="dk2"/>
                </a:solidFill>
                <a:latin typeface="DM Sans" pitchFamily="2" charset="77"/>
              </a:rPr>
              <a:t>The amount of resource (data, compute, and engineering effort) needed to implement and maintain each technique.</a:t>
            </a:r>
            <a:endParaRPr sz="1000" dirty="0">
              <a:solidFill>
                <a:schemeClr val="dk2"/>
              </a:solidFill>
              <a:latin typeface="DM Sans" pitchFamily="2" charset="77"/>
            </a:endParaRPr>
          </a:p>
        </p:txBody>
      </p:sp>
      <p:sp>
        <p:nvSpPr>
          <p:cNvPr id="49" name="Google Shape;11599;p370">
            <a:extLst>
              <a:ext uri="{FF2B5EF4-FFF2-40B4-BE49-F238E27FC236}">
                <a16:creationId xmlns:a16="http://schemas.microsoft.com/office/drawing/2014/main" id="{EBCF061C-8F7D-9ACD-C78C-C5561E0654DA}"/>
              </a:ext>
            </a:extLst>
          </p:cNvPr>
          <p:cNvSpPr txBox="1">
            <a:spLocks noGrp="1"/>
          </p:cNvSpPr>
          <p:nvPr>
            <p:ph type="title"/>
          </p:nvPr>
        </p:nvSpPr>
        <p:spPr>
          <a:xfrm>
            <a:off x="356625" y="539375"/>
            <a:ext cx="4968600" cy="23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Optimization Techniques</a:t>
            </a:r>
            <a:endParaRPr dirty="0">
              <a:latin typeface="DM Sans" pitchFamily="2" charset="77"/>
            </a:endParaRPr>
          </a:p>
        </p:txBody>
      </p:sp>
      <p:sp>
        <p:nvSpPr>
          <p:cNvPr id="50" name="Google Shape;11600;p370">
            <a:extLst>
              <a:ext uri="{FF2B5EF4-FFF2-40B4-BE49-F238E27FC236}">
                <a16:creationId xmlns:a16="http://schemas.microsoft.com/office/drawing/2014/main" id="{0ADAF2C1-F7F9-3BCF-089B-7CD6A3354907}"/>
              </a:ext>
            </a:extLst>
          </p:cNvPr>
          <p:cNvSpPr txBox="1">
            <a:spLocks/>
          </p:cNvSpPr>
          <p:nvPr/>
        </p:nvSpPr>
        <p:spPr>
          <a:xfrm>
            <a:off x="5688775" y="2860251"/>
            <a:ext cx="3107700" cy="10449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1200"/>
              </a:spcAft>
              <a:buClr>
                <a:srgbClr val="696D79"/>
              </a:buClr>
              <a:buSzPts val="1000"/>
              <a:buFont typeface="DM Sans"/>
              <a:buNone/>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How quickly and easily the technique can be deployed or iterated on in real-world workflows.</a:t>
            </a:r>
          </a:p>
        </p:txBody>
      </p:sp>
      <p:sp>
        <p:nvSpPr>
          <p:cNvPr id="51" name="Google Shape;11601;p370">
            <a:extLst>
              <a:ext uri="{FF2B5EF4-FFF2-40B4-BE49-F238E27FC236}">
                <a16:creationId xmlns:a16="http://schemas.microsoft.com/office/drawing/2014/main" id="{E9527781-9D34-0D78-9A73-6580FE0B97C6}"/>
              </a:ext>
            </a:extLst>
          </p:cNvPr>
          <p:cNvSpPr txBox="1">
            <a:spLocks/>
          </p:cNvSpPr>
          <p:nvPr/>
        </p:nvSpPr>
        <p:spPr>
          <a:xfrm>
            <a:off x="5688775" y="4379953"/>
            <a:ext cx="3107700" cy="10449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1200"/>
              </a:spcAft>
              <a:buClr>
                <a:srgbClr val="696D79"/>
              </a:buClr>
              <a:buSzPts val="1000"/>
              <a:buFont typeface="DM Sans"/>
              <a:buNone/>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The degree of improvement the technique delivers in output quality, accuracy, and reliability.</a:t>
            </a:r>
          </a:p>
        </p:txBody>
      </p:sp>
      <p:sp>
        <p:nvSpPr>
          <p:cNvPr id="52" name="Google Shape;11602;p370">
            <a:extLst>
              <a:ext uri="{FF2B5EF4-FFF2-40B4-BE49-F238E27FC236}">
                <a16:creationId xmlns:a16="http://schemas.microsoft.com/office/drawing/2014/main" id="{0FA40706-EE8B-FC29-35F0-FE86B9828C3C}"/>
              </a:ext>
            </a:extLst>
          </p:cNvPr>
          <p:cNvSpPr txBox="1">
            <a:spLocks/>
          </p:cNvSpPr>
          <p:nvPr/>
        </p:nvSpPr>
        <p:spPr>
          <a:xfrm>
            <a:off x="807548" y="3345954"/>
            <a:ext cx="2164200" cy="5073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1200"/>
              </a:spcAft>
              <a:buClr>
                <a:srgbClr val="696D79"/>
              </a:buClr>
              <a:buSzPts val="1000"/>
              <a:buFont typeface="DM Sans"/>
              <a:buNone/>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Training an LLM on custom data to specialize its behavior.</a:t>
            </a:r>
          </a:p>
        </p:txBody>
      </p:sp>
      <p:sp>
        <p:nvSpPr>
          <p:cNvPr id="53" name="Google Shape;11603;p370">
            <a:extLst>
              <a:ext uri="{FF2B5EF4-FFF2-40B4-BE49-F238E27FC236}">
                <a16:creationId xmlns:a16="http://schemas.microsoft.com/office/drawing/2014/main" id="{CFF02192-7C29-33A0-EF20-5407BD038992}"/>
              </a:ext>
            </a:extLst>
          </p:cNvPr>
          <p:cNvSpPr txBox="1">
            <a:spLocks/>
          </p:cNvSpPr>
          <p:nvPr/>
        </p:nvSpPr>
        <p:spPr>
          <a:xfrm>
            <a:off x="807548" y="4414100"/>
            <a:ext cx="2164200" cy="5073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1200"/>
              </a:spcAft>
              <a:buClr>
                <a:srgbClr val="696D79"/>
              </a:buClr>
              <a:buSzPts val="1000"/>
              <a:buFont typeface="DM Sans"/>
              <a:buNone/>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Designing effective prompts to guide model outputs.</a:t>
            </a:r>
          </a:p>
        </p:txBody>
      </p:sp>
      <p:sp>
        <p:nvSpPr>
          <p:cNvPr id="54" name="Google Shape;11604;p370">
            <a:extLst>
              <a:ext uri="{FF2B5EF4-FFF2-40B4-BE49-F238E27FC236}">
                <a16:creationId xmlns:a16="http://schemas.microsoft.com/office/drawing/2014/main" id="{370B96F7-2C3B-77B8-15BC-1ACC191275A6}"/>
              </a:ext>
            </a:extLst>
          </p:cNvPr>
          <p:cNvSpPr txBox="1">
            <a:spLocks/>
          </p:cNvSpPr>
          <p:nvPr/>
        </p:nvSpPr>
        <p:spPr>
          <a:xfrm>
            <a:off x="3421292" y="4414100"/>
            <a:ext cx="2111700" cy="5073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1200"/>
              </a:spcAft>
              <a:buClr>
                <a:srgbClr val="696D79"/>
              </a:buClr>
              <a:buSzPts val="1000"/>
              <a:buFont typeface="DM Sans"/>
              <a:buNone/>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Orchestrates LLMs as multi-step, tool-using agents with memory and reasoning,</a:t>
            </a:r>
          </a:p>
        </p:txBody>
      </p:sp>
      <p:sp>
        <p:nvSpPr>
          <p:cNvPr id="55" name="Google Shape;11605;p370">
            <a:extLst>
              <a:ext uri="{FF2B5EF4-FFF2-40B4-BE49-F238E27FC236}">
                <a16:creationId xmlns:a16="http://schemas.microsoft.com/office/drawing/2014/main" id="{3C595019-4C9D-407E-43B9-13A101C0DD2D}"/>
              </a:ext>
            </a:extLst>
          </p:cNvPr>
          <p:cNvSpPr txBox="1">
            <a:spLocks/>
          </p:cNvSpPr>
          <p:nvPr/>
        </p:nvSpPr>
        <p:spPr>
          <a:xfrm>
            <a:off x="3421292" y="3556324"/>
            <a:ext cx="2111700" cy="29692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1200"/>
              </a:spcAft>
              <a:buClr>
                <a:srgbClr val="696D79"/>
              </a:buClr>
              <a:buSzPts val="1000"/>
              <a:buFont typeface="DM Sans"/>
              <a:buNone/>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Grounds  LLMs with external knowledge sources.</a:t>
            </a:r>
          </a:p>
        </p:txBody>
      </p:sp>
      <p:sp>
        <p:nvSpPr>
          <p:cNvPr id="56" name="Google Shape;11606;p370">
            <a:extLst>
              <a:ext uri="{FF2B5EF4-FFF2-40B4-BE49-F238E27FC236}">
                <a16:creationId xmlns:a16="http://schemas.microsoft.com/office/drawing/2014/main" id="{C0A9DFE2-77E7-4024-9F12-BF6DEAE3C89D}"/>
              </a:ext>
            </a:extLst>
          </p:cNvPr>
          <p:cNvSpPr txBox="1">
            <a:spLocks noGrp="1"/>
          </p:cNvSpPr>
          <p:nvPr>
            <p:ph type="subTitle" idx="3"/>
          </p:nvPr>
        </p:nvSpPr>
        <p:spPr>
          <a:xfrm>
            <a:off x="804225" y="3090050"/>
            <a:ext cx="21675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Fine-tuning</a:t>
            </a:r>
            <a:endParaRPr dirty="0">
              <a:latin typeface="DM Sans" pitchFamily="2" charset="77"/>
            </a:endParaRPr>
          </a:p>
        </p:txBody>
      </p:sp>
      <p:sp>
        <p:nvSpPr>
          <p:cNvPr id="57" name="Google Shape;11607;p370">
            <a:extLst>
              <a:ext uri="{FF2B5EF4-FFF2-40B4-BE49-F238E27FC236}">
                <a16:creationId xmlns:a16="http://schemas.microsoft.com/office/drawing/2014/main" id="{9A24C67F-D016-5858-E99B-4F511C747CC9}"/>
              </a:ext>
            </a:extLst>
          </p:cNvPr>
          <p:cNvSpPr txBox="1">
            <a:spLocks/>
          </p:cNvSpPr>
          <p:nvPr/>
        </p:nvSpPr>
        <p:spPr>
          <a:xfrm>
            <a:off x="3417497" y="3173052"/>
            <a:ext cx="21150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dirty="0">
                <a:ln>
                  <a:noFill/>
                </a:ln>
                <a:solidFill>
                  <a:srgbClr val="030612"/>
                </a:solidFill>
                <a:effectLst/>
                <a:uLnTx/>
                <a:uFillTx/>
                <a:latin typeface="DM Sans" pitchFamily="2" charset="77"/>
                <a:sym typeface="DM Sans"/>
              </a:rPr>
              <a:t>Retrieval-Augmented Generation (RAG)</a:t>
            </a:r>
          </a:p>
        </p:txBody>
      </p:sp>
      <p:sp>
        <p:nvSpPr>
          <p:cNvPr id="58" name="Google Shape;11608;p370">
            <a:extLst>
              <a:ext uri="{FF2B5EF4-FFF2-40B4-BE49-F238E27FC236}">
                <a16:creationId xmlns:a16="http://schemas.microsoft.com/office/drawing/2014/main" id="{97064743-4AC7-0CAC-D79B-AE4DAA85A62E}"/>
              </a:ext>
            </a:extLst>
          </p:cNvPr>
          <p:cNvSpPr txBox="1">
            <a:spLocks/>
          </p:cNvSpPr>
          <p:nvPr/>
        </p:nvSpPr>
        <p:spPr>
          <a:xfrm>
            <a:off x="804225" y="4158200"/>
            <a:ext cx="21675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dirty="0">
                <a:ln>
                  <a:noFill/>
                </a:ln>
                <a:solidFill>
                  <a:srgbClr val="030612"/>
                </a:solidFill>
                <a:effectLst/>
                <a:uLnTx/>
                <a:uFillTx/>
                <a:latin typeface="DM Sans" pitchFamily="2" charset="77"/>
                <a:sym typeface="DM Sans"/>
              </a:rPr>
              <a:t>Prompt Engineering</a:t>
            </a:r>
          </a:p>
        </p:txBody>
      </p:sp>
      <p:sp>
        <p:nvSpPr>
          <p:cNvPr id="59" name="Google Shape;11609;p370">
            <a:extLst>
              <a:ext uri="{FF2B5EF4-FFF2-40B4-BE49-F238E27FC236}">
                <a16:creationId xmlns:a16="http://schemas.microsoft.com/office/drawing/2014/main" id="{E3A3D35C-76CA-9FD4-7075-B198844AB598}"/>
              </a:ext>
            </a:extLst>
          </p:cNvPr>
          <p:cNvSpPr txBox="1">
            <a:spLocks/>
          </p:cNvSpPr>
          <p:nvPr/>
        </p:nvSpPr>
        <p:spPr>
          <a:xfrm>
            <a:off x="3418050" y="4158200"/>
            <a:ext cx="21150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dirty="0">
                <a:ln>
                  <a:noFill/>
                </a:ln>
                <a:solidFill>
                  <a:srgbClr val="030612"/>
                </a:solidFill>
                <a:effectLst/>
                <a:uLnTx/>
                <a:uFillTx/>
                <a:latin typeface="DM Sans" pitchFamily="2" charset="77"/>
                <a:sym typeface="DM Sans"/>
              </a:rPr>
              <a:t>Agentic AI</a:t>
            </a:r>
          </a:p>
        </p:txBody>
      </p:sp>
      <p:sp>
        <p:nvSpPr>
          <p:cNvPr id="60" name="Google Shape;11610;p370">
            <a:extLst>
              <a:ext uri="{FF2B5EF4-FFF2-40B4-BE49-F238E27FC236}">
                <a16:creationId xmlns:a16="http://schemas.microsoft.com/office/drawing/2014/main" id="{89098BCF-3477-D2EB-E83D-84BD53EEBE03}"/>
              </a:ext>
            </a:extLst>
          </p:cNvPr>
          <p:cNvSpPr txBox="1">
            <a:spLocks/>
          </p:cNvSpPr>
          <p:nvPr/>
        </p:nvSpPr>
        <p:spPr>
          <a:xfrm>
            <a:off x="5686968" y="1084665"/>
            <a:ext cx="31089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dirty="0">
                <a:ln>
                  <a:noFill/>
                </a:ln>
                <a:solidFill>
                  <a:srgbClr val="030612"/>
                </a:solidFill>
                <a:effectLst/>
                <a:uLnTx/>
                <a:uFillTx/>
                <a:latin typeface="DM Sans" pitchFamily="2" charset="77"/>
                <a:sym typeface="DM Sans"/>
              </a:rPr>
              <a:t>Cost</a:t>
            </a:r>
          </a:p>
        </p:txBody>
      </p:sp>
      <p:sp>
        <p:nvSpPr>
          <p:cNvPr id="61" name="Google Shape;11611;p370">
            <a:extLst>
              <a:ext uri="{FF2B5EF4-FFF2-40B4-BE49-F238E27FC236}">
                <a16:creationId xmlns:a16="http://schemas.microsoft.com/office/drawing/2014/main" id="{372E246B-3108-50D0-436C-F926301E5CC5}"/>
              </a:ext>
            </a:extLst>
          </p:cNvPr>
          <p:cNvSpPr txBox="1">
            <a:spLocks/>
          </p:cNvSpPr>
          <p:nvPr/>
        </p:nvSpPr>
        <p:spPr>
          <a:xfrm>
            <a:off x="5687568" y="2604357"/>
            <a:ext cx="31077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dirty="0">
                <a:ln>
                  <a:noFill/>
                </a:ln>
                <a:solidFill>
                  <a:srgbClr val="030612"/>
                </a:solidFill>
                <a:effectLst/>
                <a:uLnTx/>
                <a:uFillTx/>
                <a:latin typeface="DM Sans" pitchFamily="2" charset="77"/>
                <a:sym typeface="DM Sans"/>
              </a:rPr>
              <a:t>Implementation Efficiency</a:t>
            </a:r>
          </a:p>
        </p:txBody>
      </p:sp>
      <p:sp>
        <p:nvSpPr>
          <p:cNvPr id="62" name="Google Shape;11612;p370">
            <a:extLst>
              <a:ext uri="{FF2B5EF4-FFF2-40B4-BE49-F238E27FC236}">
                <a16:creationId xmlns:a16="http://schemas.microsoft.com/office/drawing/2014/main" id="{3BD590C3-EEFA-E189-9B08-3E2BC151B3E5}"/>
              </a:ext>
            </a:extLst>
          </p:cNvPr>
          <p:cNvSpPr txBox="1">
            <a:spLocks/>
          </p:cNvSpPr>
          <p:nvPr/>
        </p:nvSpPr>
        <p:spPr>
          <a:xfrm>
            <a:off x="5686968" y="4124055"/>
            <a:ext cx="31089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030612"/>
              </a:buClr>
              <a:buSzPts val="1200"/>
              <a:buFont typeface="DM Sans"/>
              <a:buNone/>
              <a:tabLst/>
              <a:defRPr/>
            </a:pPr>
            <a:r>
              <a:rPr kumimoji="0" lang="en-US" sz="1200" b="0" i="0" u="none" strike="noStrike" kern="0" cap="none" spc="0" normalizeH="0" baseline="0" noProof="0">
                <a:ln>
                  <a:noFill/>
                </a:ln>
                <a:solidFill>
                  <a:srgbClr val="030612"/>
                </a:solidFill>
                <a:effectLst/>
                <a:uLnTx/>
                <a:uFillTx/>
                <a:latin typeface="DM Sans" pitchFamily="2" charset="77"/>
                <a:sym typeface="DM Sans"/>
              </a:rPr>
              <a:t>Performance</a:t>
            </a:r>
            <a:endParaRPr kumimoji="0" lang="en-US" sz="1200" b="0" i="0" u="none" strike="noStrike" kern="0" cap="none" spc="0" normalizeH="0" baseline="0" noProof="0" dirty="0">
              <a:ln>
                <a:noFill/>
              </a:ln>
              <a:solidFill>
                <a:srgbClr val="030612"/>
              </a:solidFill>
              <a:effectLst/>
              <a:uLnTx/>
              <a:uFillTx/>
              <a:latin typeface="DM Sans" pitchFamily="2" charset="77"/>
              <a:sym typeface="DM Sans"/>
            </a:endParaRPr>
          </a:p>
        </p:txBody>
      </p:sp>
      <p:sp>
        <p:nvSpPr>
          <p:cNvPr id="63" name="Google Shape;11613;p370">
            <a:extLst>
              <a:ext uri="{FF2B5EF4-FFF2-40B4-BE49-F238E27FC236}">
                <a16:creationId xmlns:a16="http://schemas.microsoft.com/office/drawing/2014/main" id="{D8DC9349-0067-C688-F98A-82F3506CEE22}"/>
              </a:ext>
            </a:extLst>
          </p:cNvPr>
          <p:cNvSpPr txBox="1">
            <a:spLocks noGrp="1"/>
          </p:cNvSpPr>
          <p:nvPr>
            <p:ph type="title" idx="4"/>
          </p:nvPr>
        </p:nvSpPr>
        <p:spPr>
          <a:xfrm>
            <a:off x="356625" y="3172926"/>
            <a:ext cx="448200" cy="44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400" b="0">
                <a:latin typeface="DM Sans" pitchFamily="2" charset="77"/>
              </a:rPr>
              <a:t>01</a:t>
            </a:r>
            <a:endParaRPr sz="1400" b="0">
              <a:latin typeface="DM Sans" pitchFamily="2" charset="77"/>
            </a:endParaRPr>
          </a:p>
        </p:txBody>
      </p:sp>
      <p:sp>
        <p:nvSpPr>
          <p:cNvPr id="11584" name="Google Shape;11614;p370">
            <a:extLst>
              <a:ext uri="{FF2B5EF4-FFF2-40B4-BE49-F238E27FC236}">
                <a16:creationId xmlns:a16="http://schemas.microsoft.com/office/drawing/2014/main" id="{3EE101B3-D40D-52B0-F676-E0475E5F39CB}"/>
              </a:ext>
            </a:extLst>
          </p:cNvPr>
          <p:cNvSpPr txBox="1">
            <a:spLocks/>
          </p:cNvSpPr>
          <p:nvPr/>
        </p:nvSpPr>
        <p:spPr>
          <a:xfrm>
            <a:off x="2971800" y="3172926"/>
            <a:ext cx="448200" cy="44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2pPr>
            <a:lvl3pPr marR="0" lvl="2"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3pPr>
            <a:lvl4pPr marR="0" lvl="3"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4pPr>
            <a:lvl5pPr marR="0" lvl="4"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5pPr>
            <a:lvl6pPr marR="0" lvl="5"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6pPr>
            <a:lvl7pPr marR="0" lvl="6"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7pPr>
            <a:lvl8pPr marR="0" lvl="7"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8pPr>
            <a:lvl9pPr marR="0" lvl="8"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1634EF"/>
              </a:buClr>
              <a:buSzPts val="2400"/>
              <a:buFont typeface="Poppins"/>
              <a:buNone/>
              <a:tabLst/>
              <a:defRPr/>
            </a:pPr>
            <a:r>
              <a:rPr kumimoji="0" lang="en" sz="1400" b="0" i="0" u="none" strike="noStrike" kern="0" cap="none" spc="0" normalizeH="0" baseline="0" noProof="0">
                <a:ln>
                  <a:noFill/>
                </a:ln>
                <a:solidFill>
                  <a:srgbClr val="1634EF"/>
                </a:solidFill>
                <a:effectLst/>
                <a:uLnTx/>
                <a:uFillTx/>
                <a:latin typeface="DM Sans" pitchFamily="2" charset="77"/>
                <a:sym typeface="Poppins"/>
              </a:rPr>
              <a:t>03</a:t>
            </a:r>
          </a:p>
        </p:txBody>
      </p:sp>
      <p:sp>
        <p:nvSpPr>
          <p:cNvPr id="11585" name="Google Shape;11615;p370">
            <a:extLst>
              <a:ext uri="{FF2B5EF4-FFF2-40B4-BE49-F238E27FC236}">
                <a16:creationId xmlns:a16="http://schemas.microsoft.com/office/drawing/2014/main" id="{CCC6495A-504C-6794-A1BE-487D39DAA503}"/>
              </a:ext>
            </a:extLst>
          </p:cNvPr>
          <p:cNvSpPr txBox="1">
            <a:spLocks/>
          </p:cNvSpPr>
          <p:nvPr/>
        </p:nvSpPr>
        <p:spPr>
          <a:xfrm>
            <a:off x="2971800" y="4158325"/>
            <a:ext cx="448200" cy="44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2pPr>
            <a:lvl3pPr marR="0" lvl="2"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3pPr>
            <a:lvl4pPr marR="0" lvl="3"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4pPr>
            <a:lvl5pPr marR="0" lvl="4"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5pPr>
            <a:lvl6pPr marR="0" lvl="5"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6pPr>
            <a:lvl7pPr marR="0" lvl="6"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7pPr>
            <a:lvl8pPr marR="0" lvl="7"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8pPr>
            <a:lvl9pPr marR="0" lvl="8"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1634EF"/>
              </a:buClr>
              <a:buSzPts val="2400"/>
              <a:buFont typeface="Poppins"/>
              <a:buNone/>
              <a:tabLst/>
              <a:defRPr/>
            </a:pPr>
            <a:r>
              <a:rPr kumimoji="0" lang="en" sz="1400" b="0" i="0" u="none" strike="noStrike" kern="0" cap="none" spc="0" normalizeH="0" baseline="0" noProof="0">
                <a:ln>
                  <a:noFill/>
                </a:ln>
                <a:solidFill>
                  <a:srgbClr val="1634EF"/>
                </a:solidFill>
                <a:effectLst/>
                <a:uLnTx/>
                <a:uFillTx/>
                <a:latin typeface="DM Sans" pitchFamily="2" charset="77"/>
                <a:sym typeface="Poppins"/>
              </a:rPr>
              <a:t>04</a:t>
            </a:r>
          </a:p>
        </p:txBody>
      </p:sp>
      <p:sp>
        <p:nvSpPr>
          <p:cNvPr id="11586" name="Google Shape;11616;p370">
            <a:extLst>
              <a:ext uri="{FF2B5EF4-FFF2-40B4-BE49-F238E27FC236}">
                <a16:creationId xmlns:a16="http://schemas.microsoft.com/office/drawing/2014/main" id="{AADB5B32-CA07-635C-D4A1-496D461A51BF}"/>
              </a:ext>
            </a:extLst>
          </p:cNvPr>
          <p:cNvSpPr txBox="1">
            <a:spLocks/>
          </p:cNvSpPr>
          <p:nvPr/>
        </p:nvSpPr>
        <p:spPr>
          <a:xfrm>
            <a:off x="356325" y="4158325"/>
            <a:ext cx="448200" cy="44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2pPr>
            <a:lvl3pPr marR="0" lvl="2"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3pPr>
            <a:lvl4pPr marR="0" lvl="3"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4pPr>
            <a:lvl5pPr marR="0" lvl="4"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5pPr>
            <a:lvl6pPr marR="0" lvl="5"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6pPr>
            <a:lvl7pPr marR="0" lvl="6"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7pPr>
            <a:lvl8pPr marR="0" lvl="7"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8pPr>
            <a:lvl9pPr marR="0" lvl="8" algn="l" rtl="0">
              <a:lnSpc>
                <a:spcPct val="100000"/>
              </a:lnSpc>
              <a:spcBef>
                <a:spcPts val="0"/>
              </a:spcBef>
              <a:spcAft>
                <a:spcPts val="0"/>
              </a:spcAft>
              <a:buClr>
                <a:schemeClr val="accent1"/>
              </a:buClr>
              <a:buSzPts val="2400"/>
              <a:buFont typeface="Poppins"/>
              <a:buNone/>
              <a:defRPr sz="2400" b="1" i="0" u="none" strike="noStrike" cap="none">
                <a:solidFill>
                  <a:schemeClr val="accent1"/>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1634EF"/>
              </a:buClr>
              <a:buSzPts val="2400"/>
              <a:buFont typeface="Poppins"/>
              <a:buNone/>
              <a:tabLst/>
              <a:defRPr/>
            </a:pPr>
            <a:r>
              <a:rPr kumimoji="0" lang="en" sz="1400" b="0" i="0" u="none" strike="noStrike" kern="0" cap="none" spc="0" normalizeH="0" baseline="0" noProof="0">
                <a:ln>
                  <a:noFill/>
                </a:ln>
                <a:solidFill>
                  <a:srgbClr val="1634EF"/>
                </a:solidFill>
                <a:effectLst/>
                <a:uLnTx/>
                <a:uFillTx/>
                <a:latin typeface="DM Sans" pitchFamily="2" charset="77"/>
                <a:sym typeface="Poppins"/>
              </a:rPr>
              <a:t>02</a:t>
            </a:r>
          </a:p>
        </p:txBody>
      </p:sp>
      <p:pic>
        <p:nvPicPr>
          <p:cNvPr id="11587" name="Graphic 11586" descr="Flying Money with solid fill">
            <a:extLst>
              <a:ext uri="{FF2B5EF4-FFF2-40B4-BE49-F238E27FC236}">
                <a16:creationId xmlns:a16="http://schemas.microsoft.com/office/drawing/2014/main" id="{6071AA44-9441-0547-19E6-15F1DAE1F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4328" y="802752"/>
            <a:ext cx="318889" cy="318889"/>
          </a:xfrm>
          <a:prstGeom prst="rect">
            <a:avLst/>
          </a:prstGeom>
        </p:spPr>
      </p:pic>
      <p:pic>
        <p:nvPicPr>
          <p:cNvPr id="11589" name="Graphic 11588" descr="Lightning bolt with solid fill">
            <a:extLst>
              <a:ext uri="{FF2B5EF4-FFF2-40B4-BE49-F238E27FC236}">
                <a16:creationId xmlns:a16="http://schemas.microsoft.com/office/drawing/2014/main" id="{0D58F361-4329-A2D0-BB1B-84B92F374C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0867" y="2278552"/>
            <a:ext cx="322350" cy="322350"/>
          </a:xfrm>
          <a:prstGeom prst="rect">
            <a:avLst/>
          </a:prstGeom>
        </p:spPr>
      </p:pic>
      <p:pic>
        <p:nvPicPr>
          <p:cNvPr id="11590" name="Graphic 11589" descr="Upward trend with solid fill">
            <a:extLst>
              <a:ext uri="{FF2B5EF4-FFF2-40B4-BE49-F238E27FC236}">
                <a16:creationId xmlns:a16="http://schemas.microsoft.com/office/drawing/2014/main" id="{0961780F-2F81-B515-A9C6-27E4995D0B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0867" y="3801705"/>
            <a:ext cx="322350" cy="322350"/>
          </a:xfrm>
          <a:prstGeom prst="rect">
            <a:avLst/>
          </a:prstGeom>
        </p:spPr>
      </p:pic>
    </p:spTree>
    <p:extLst>
      <p:ext uri="{BB962C8B-B14F-4D97-AF65-F5344CB8AC3E}">
        <p14:creationId xmlns:p14="http://schemas.microsoft.com/office/powerpoint/2010/main" val="1800317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304">
          <a:extLst>
            <a:ext uri="{FF2B5EF4-FFF2-40B4-BE49-F238E27FC236}">
              <a16:creationId xmlns:a16="http://schemas.microsoft.com/office/drawing/2014/main" id="{EEAAC844-5145-AB02-3FB2-5AE693E10776}"/>
            </a:ext>
          </a:extLst>
        </p:cNvPr>
        <p:cNvGrpSpPr/>
        <p:nvPr/>
      </p:nvGrpSpPr>
      <p:grpSpPr>
        <a:xfrm>
          <a:off x="0" y="0"/>
          <a:ext cx="0" cy="0"/>
          <a:chOff x="0" y="0"/>
          <a:chExt cx="0" cy="0"/>
        </a:xfrm>
      </p:grpSpPr>
      <p:sp>
        <p:nvSpPr>
          <p:cNvPr id="10305" name="Google Shape;10305;p321">
            <a:extLst>
              <a:ext uri="{FF2B5EF4-FFF2-40B4-BE49-F238E27FC236}">
                <a16:creationId xmlns:a16="http://schemas.microsoft.com/office/drawing/2014/main" id="{8C957769-6B8A-F050-61E0-22D971944DE2}"/>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10306" name="Google Shape;10306;p321">
            <a:extLst>
              <a:ext uri="{FF2B5EF4-FFF2-40B4-BE49-F238E27FC236}">
                <a16:creationId xmlns:a16="http://schemas.microsoft.com/office/drawing/2014/main" id="{97CB2FE7-A0EB-CC91-BA9D-09A73A691414}"/>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Optimization Techniques</a:t>
            </a:r>
            <a:endParaRPr dirty="0">
              <a:latin typeface="DM Sans" pitchFamily="2" charset="77"/>
            </a:endParaRPr>
          </a:p>
        </p:txBody>
      </p:sp>
      <p:sp>
        <p:nvSpPr>
          <p:cNvPr id="10307" name="Google Shape;10307;p321">
            <a:extLst>
              <a:ext uri="{FF2B5EF4-FFF2-40B4-BE49-F238E27FC236}">
                <a16:creationId xmlns:a16="http://schemas.microsoft.com/office/drawing/2014/main" id="{F0074BCD-C566-7208-FEAB-404B80343AFE}"/>
              </a:ext>
            </a:extLst>
          </p:cNvPr>
          <p:cNvSpPr/>
          <p:nvPr/>
        </p:nvSpPr>
        <p:spPr>
          <a:xfrm>
            <a:off x="6124607" y="1549865"/>
            <a:ext cx="274428" cy="274428"/>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ea typeface="Plus Jakarta Sans"/>
              <a:cs typeface="Plus Jakarta Sans"/>
              <a:sym typeface="Plus Jakarta Sans"/>
            </a:endParaRPr>
          </a:p>
        </p:txBody>
      </p:sp>
      <p:sp>
        <p:nvSpPr>
          <p:cNvPr id="10308" name="Google Shape;10308;p321">
            <a:extLst>
              <a:ext uri="{FF2B5EF4-FFF2-40B4-BE49-F238E27FC236}">
                <a16:creationId xmlns:a16="http://schemas.microsoft.com/office/drawing/2014/main" id="{452E6699-AF9D-F524-A082-57C365A101C0}"/>
              </a:ext>
            </a:extLst>
          </p:cNvPr>
          <p:cNvSpPr/>
          <p:nvPr/>
        </p:nvSpPr>
        <p:spPr>
          <a:xfrm>
            <a:off x="6214076" y="1623472"/>
            <a:ext cx="90170" cy="135255"/>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ea typeface="Plus Jakarta Sans"/>
              <a:cs typeface="Plus Jakarta Sans"/>
              <a:sym typeface="Plus Jakarta Sans"/>
            </a:endParaRPr>
          </a:p>
        </p:txBody>
      </p:sp>
      <p:sp>
        <p:nvSpPr>
          <p:cNvPr id="10310" name="Google Shape;10310;p321">
            <a:extLst>
              <a:ext uri="{FF2B5EF4-FFF2-40B4-BE49-F238E27FC236}">
                <a16:creationId xmlns:a16="http://schemas.microsoft.com/office/drawing/2014/main" id="{C621641B-D59C-7A03-0CCB-29F1C3EAC91A}"/>
              </a:ext>
            </a:extLst>
          </p:cNvPr>
          <p:cNvSpPr/>
          <p:nvPr/>
        </p:nvSpPr>
        <p:spPr>
          <a:xfrm>
            <a:off x="6489887" y="2306841"/>
            <a:ext cx="2304300" cy="1135444"/>
          </a:xfrm>
          <a:prstGeom prst="roundRect">
            <a:avLst>
              <a:gd name="adj" fmla="val 5914"/>
            </a:avLst>
          </a:prstGeom>
          <a:solidFill>
            <a:schemeClr val="l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sp>
        <p:nvSpPr>
          <p:cNvPr id="10311" name="Google Shape;10311;p321">
            <a:extLst>
              <a:ext uri="{FF2B5EF4-FFF2-40B4-BE49-F238E27FC236}">
                <a16:creationId xmlns:a16="http://schemas.microsoft.com/office/drawing/2014/main" id="{C6C00D73-0254-585B-0CD6-00E402B6326B}"/>
              </a:ext>
            </a:extLst>
          </p:cNvPr>
          <p:cNvSpPr/>
          <p:nvPr/>
        </p:nvSpPr>
        <p:spPr>
          <a:xfrm>
            <a:off x="6489887" y="3520802"/>
            <a:ext cx="2304300" cy="1135444"/>
          </a:xfrm>
          <a:prstGeom prst="roundRect">
            <a:avLst>
              <a:gd name="adj" fmla="val 5914"/>
            </a:avLst>
          </a:prstGeom>
          <a:solidFill>
            <a:schemeClr val="l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M Sans" pitchFamily="2" charset="77"/>
              <a:sym typeface="Arial"/>
            </a:endParaRPr>
          </a:p>
        </p:txBody>
      </p:sp>
      <p:sp>
        <p:nvSpPr>
          <p:cNvPr id="10336" name="Google Shape;10336;p321">
            <a:extLst>
              <a:ext uri="{FF2B5EF4-FFF2-40B4-BE49-F238E27FC236}">
                <a16:creationId xmlns:a16="http://schemas.microsoft.com/office/drawing/2014/main" id="{50D54E70-6AAF-550F-1ED9-1B2BCD92C887}"/>
              </a:ext>
            </a:extLst>
          </p:cNvPr>
          <p:cNvSpPr txBox="1">
            <a:spLocks noGrp="1"/>
          </p:cNvSpPr>
          <p:nvPr>
            <p:ph type="body" idx="2"/>
          </p:nvPr>
        </p:nvSpPr>
        <p:spPr>
          <a:xfrm>
            <a:off x="6489887" y="2571750"/>
            <a:ext cx="2304300" cy="673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DM Sans" pitchFamily="2" charset="77"/>
              </a:rPr>
              <a:t>Demonstrates how to inject recent or domain-specific knowledge into models without altering their weights, improving accuracy.</a:t>
            </a:r>
            <a:endParaRPr sz="1000" dirty="0">
              <a:solidFill>
                <a:schemeClr val="dk2"/>
              </a:solidFill>
              <a:latin typeface="DM Sans" pitchFamily="2" charset="77"/>
            </a:endParaRPr>
          </a:p>
        </p:txBody>
      </p:sp>
      <p:sp>
        <p:nvSpPr>
          <p:cNvPr id="10337" name="Google Shape;10337;p321">
            <a:extLst>
              <a:ext uri="{FF2B5EF4-FFF2-40B4-BE49-F238E27FC236}">
                <a16:creationId xmlns:a16="http://schemas.microsoft.com/office/drawing/2014/main" id="{2A0F6900-6110-AD07-A452-960FE3425AC5}"/>
              </a:ext>
            </a:extLst>
          </p:cNvPr>
          <p:cNvSpPr txBox="1">
            <a:spLocks noGrp="1"/>
          </p:cNvSpPr>
          <p:nvPr>
            <p:ph type="body" idx="2"/>
          </p:nvPr>
        </p:nvSpPr>
        <p:spPr>
          <a:xfrm>
            <a:off x="6489887" y="3789004"/>
            <a:ext cx="2304300" cy="876061"/>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DM Sans" pitchFamily="2" charset="77"/>
              </a:rPr>
              <a:t>Explains how to extend LLMs with reasoning, memory, and tools, enabling multi-step workflows and complex problem-solving.</a:t>
            </a:r>
            <a:endParaRPr sz="1000" dirty="0">
              <a:solidFill>
                <a:schemeClr val="dk2"/>
              </a:solidFill>
              <a:latin typeface="DM Sans" pitchFamily="2" charset="77"/>
            </a:endParaRPr>
          </a:p>
        </p:txBody>
      </p:sp>
      <p:cxnSp>
        <p:nvCxnSpPr>
          <p:cNvPr id="10339" name="Google Shape;10339;p321">
            <a:extLst>
              <a:ext uri="{FF2B5EF4-FFF2-40B4-BE49-F238E27FC236}">
                <a16:creationId xmlns:a16="http://schemas.microsoft.com/office/drawing/2014/main" id="{6017DFFD-6897-1C2F-FFAF-83B8B5387633}"/>
              </a:ext>
            </a:extLst>
          </p:cNvPr>
          <p:cNvCxnSpPr/>
          <p:nvPr/>
        </p:nvCxnSpPr>
        <p:spPr>
          <a:xfrm rot="10800000">
            <a:off x="6489887" y="2174191"/>
            <a:ext cx="2304300" cy="0"/>
          </a:xfrm>
          <a:prstGeom prst="straightConnector1">
            <a:avLst/>
          </a:prstGeom>
          <a:noFill/>
          <a:ln w="9525" cap="flat" cmpd="sng">
            <a:solidFill>
              <a:schemeClr val="dk1"/>
            </a:solidFill>
            <a:prstDash val="solid"/>
            <a:round/>
            <a:headEnd type="none" w="med" len="med"/>
            <a:tailEnd type="none" w="med" len="med"/>
          </a:ln>
        </p:spPr>
      </p:cxnSp>
      <p:sp>
        <p:nvSpPr>
          <p:cNvPr id="10347" name="Google Shape;10347;p321">
            <a:extLst>
              <a:ext uri="{FF2B5EF4-FFF2-40B4-BE49-F238E27FC236}">
                <a16:creationId xmlns:a16="http://schemas.microsoft.com/office/drawing/2014/main" id="{501DDFDD-1BCF-612A-54E9-9066BEF8A013}"/>
              </a:ext>
            </a:extLst>
          </p:cNvPr>
          <p:cNvSpPr txBox="1">
            <a:spLocks noGrp="1"/>
          </p:cNvSpPr>
          <p:nvPr>
            <p:ph type="subTitle" idx="3"/>
          </p:nvPr>
        </p:nvSpPr>
        <p:spPr>
          <a:xfrm>
            <a:off x="6489888" y="1926400"/>
            <a:ext cx="2304300" cy="210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1"/>
                </a:solidFill>
                <a:latin typeface="DM Sans" pitchFamily="2" charset="77"/>
              </a:rPr>
              <a:t>Part 2</a:t>
            </a:r>
            <a:endParaRPr dirty="0">
              <a:solidFill>
                <a:schemeClr val="dk1"/>
              </a:solidFill>
              <a:latin typeface="DM Sans" pitchFamily="2" charset="77"/>
            </a:endParaRPr>
          </a:p>
        </p:txBody>
      </p:sp>
      <p:sp>
        <p:nvSpPr>
          <p:cNvPr id="10348" name="Google Shape;10348;p321">
            <a:extLst>
              <a:ext uri="{FF2B5EF4-FFF2-40B4-BE49-F238E27FC236}">
                <a16:creationId xmlns:a16="http://schemas.microsoft.com/office/drawing/2014/main" id="{52FD338A-DFF3-6440-4996-6A2A2E48FF68}"/>
              </a:ext>
            </a:extLst>
          </p:cNvPr>
          <p:cNvSpPr txBox="1">
            <a:spLocks noGrp="1"/>
          </p:cNvSpPr>
          <p:nvPr>
            <p:ph type="subTitle" idx="3"/>
          </p:nvPr>
        </p:nvSpPr>
        <p:spPr>
          <a:xfrm>
            <a:off x="6489889" y="2306850"/>
            <a:ext cx="2304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latin typeface="DM Sans" pitchFamily="2" charset="77"/>
              </a:rPr>
              <a:t>Retrieval-Augmented Generation:</a:t>
            </a:r>
            <a:endParaRPr sz="1000" dirty="0">
              <a:latin typeface="DM Sans" pitchFamily="2" charset="77"/>
            </a:endParaRPr>
          </a:p>
        </p:txBody>
      </p:sp>
      <p:sp>
        <p:nvSpPr>
          <p:cNvPr id="10349" name="Google Shape;10349;p321">
            <a:extLst>
              <a:ext uri="{FF2B5EF4-FFF2-40B4-BE49-F238E27FC236}">
                <a16:creationId xmlns:a16="http://schemas.microsoft.com/office/drawing/2014/main" id="{39F114DB-93DD-ADF7-6C1F-E99266667163}"/>
              </a:ext>
            </a:extLst>
          </p:cNvPr>
          <p:cNvSpPr txBox="1">
            <a:spLocks noGrp="1"/>
          </p:cNvSpPr>
          <p:nvPr>
            <p:ph type="subTitle" idx="3"/>
          </p:nvPr>
        </p:nvSpPr>
        <p:spPr>
          <a:xfrm>
            <a:off x="6489889" y="3520818"/>
            <a:ext cx="2304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latin typeface="DM Sans" pitchFamily="2" charset="77"/>
              </a:rPr>
              <a:t>Agentic AI O</a:t>
            </a:r>
            <a:r>
              <a:rPr lang="en-US" sz="1000" dirty="0">
                <a:latin typeface="DM Sans" pitchFamily="2" charset="77"/>
              </a:rPr>
              <a:t>r</a:t>
            </a:r>
            <a:r>
              <a:rPr lang="en" sz="1000" dirty="0" err="1">
                <a:latin typeface="DM Sans" pitchFamily="2" charset="77"/>
              </a:rPr>
              <a:t>chestration</a:t>
            </a:r>
            <a:r>
              <a:rPr lang="en" sz="1000" dirty="0">
                <a:latin typeface="DM Sans" pitchFamily="2" charset="77"/>
              </a:rPr>
              <a:t> </a:t>
            </a:r>
            <a:endParaRPr sz="1000" dirty="0">
              <a:latin typeface="DM Sans" pitchFamily="2" charset="77"/>
            </a:endParaRPr>
          </a:p>
        </p:txBody>
      </p:sp>
      <p:grpSp>
        <p:nvGrpSpPr>
          <p:cNvPr id="14" name="Group 13">
            <a:extLst>
              <a:ext uri="{FF2B5EF4-FFF2-40B4-BE49-F238E27FC236}">
                <a16:creationId xmlns:a16="http://schemas.microsoft.com/office/drawing/2014/main" id="{089D2056-68DB-F34F-5DD4-624DF0D207BD}"/>
              </a:ext>
            </a:extLst>
          </p:cNvPr>
          <p:cNvGrpSpPr/>
          <p:nvPr/>
        </p:nvGrpSpPr>
        <p:grpSpPr>
          <a:xfrm>
            <a:off x="420321" y="1824293"/>
            <a:ext cx="2093894" cy="328454"/>
            <a:chOff x="328454" y="1094847"/>
            <a:chExt cx="2791859" cy="437938"/>
          </a:xfrm>
          <a:solidFill>
            <a:schemeClr val="accent2"/>
          </a:solidFill>
        </p:grpSpPr>
        <p:sp>
          <p:nvSpPr>
            <p:cNvPr id="15" name="Rounded Rectangle 1">
              <a:extLst>
                <a:ext uri="{FF2B5EF4-FFF2-40B4-BE49-F238E27FC236}">
                  <a16:creationId xmlns:a16="http://schemas.microsoft.com/office/drawing/2014/main" id="{D73C2B1E-DC31-74D6-75E4-06B8AF8AFEAE}"/>
                </a:ext>
              </a:extLst>
            </p:cNvPr>
            <p:cNvSpPr/>
            <p:nvPr/>
          </p:nvSpPr>
          <p:spPr>
            <a:xfrm>
              <a:off x="328454" y="1094847"/>
              <a:ext cx="2791859" cy="437938"/>
            </a:xfrm>
            <a:custGeom>
              <a:avLst/>
              <a:gdLst/>
              <a:ahLst/>
              <a:cxnLst/>
              <a:rect l="0" t="0" r="0" b="0"/>
              <a:pathLst>
                <a:path w="2791859" h="437938">
                  <a:moveTo>
                    <a:pt x="0" y="54742"/>
                  </a:moveTo>
                  <a:cubicBezTo>
                    <a:pt x="0" y="24509"/>
                    <a:pt x="24509" y="0"/>
                    <a:pt x="54742" y="0"/>
                  </a:cubicBezTo>
                  <a:lnTo>
                    <a:pt x="109484" y="0"/>
                  </a:lnTo>
                  <a:lnTo>
                    <a:pt x="109484" y="109484"/>
                  </a:lnTo>
                  <a:lnTo>
                    <a:pt x="0" y="109484"/>
                  </a:lnTo>
                  <a:close/>
                  <a:moveTo>
                    <a:pt x="2682375" y="0"/>
                  </a:moveTo>
                  <a:lnTo>
                    <a:pt x="2682375" y="109484"/>
                  </a:lnTo>
                  <a:lnTo>
                    <a:pt x="109484" y="109484"/>
                  </a:lnTo>
                  <a:lnTo>
                    <a:pt x="109484" y="0"/>
                  </a:lnTo>
                  <a:close/>
                  <a:moveTo>
                    <a:pt x="2791859" y="109484"/>
                  </a:moveTo>
                  <a:lnTo>
                    <a:pt x="2682375" y="109484"/>
                  </a:lnTo>
                  <a:lnTo>
                    <a:pt x="2682375" y="0"/>
                  </a:lnTo>
                  <a:lnTo>
                    <a:pt x="2737117" y="0"/>
                  </a:lnTo>
                  <a:cubicBezTo>
                    <a:pt x="2767350" y="0"/>
                    <a:pt x="2791859" y="24509"/>
                    <a:pt x="2791859" y="54742"/>
                  </a:cubicBezTo>
                  <a:close/>
                  <a:moveTo>
                    <a:pt x="2791859" y="328454"/>
                  </a:moveTo>
                  <a:lnTo>
                    <a:pt x="0" y="328454"/>
                  </a:lnTo>
                  <a:lnTo>
                    <a:pt x="0" y="109484"/>
                  </a:lnTo>
                  <a:lnTo>
                    <a:pt x="2791859" y="109484"/>
                  </a:lnTo>
                  <a:close/>
                  <a:moveTo>
                    <a:pt x="0" y="328454"/>
                  </a:moveTo>
                  <a:lnTo>
                    <a:pt x="109484" y="328454"/>
                  </a:lnTo>
                  <a:lnTo>
                    <a:pt x="109484" y="437938"/>
                  </a:lnTo>
                  <a:lnTo>
                    <a:pt x="54742" y="437938"/>
                  </a:lnTo>
                  <a:cubicBezTo>
                    <a:pt x="24509" y="437938"/>
                    <a:pt x="0" y="413429"/>
                    <a:pt x="0" y="383196"/>
                  </a:cubicBezTo>
                  <a:close/>
                  <a:moveTo>
                    <a:pt x="109484" y="437938"/>
                  </a:moveTo>
                  <a:lnTo>
                    <a:pt x="109484" y="328454"/>
                  </a:lnTo>
                  <a:lnTo>
                    <a:pt x="2682375" y="328454"/>
                  </a:lnTo>
                  <a:lnTo>
                    <a:pt x="2682375" y="437938"/>
                  </a:lnTo>
                  <a:close/>
                  <a:moveTo>
                    <a:pt x="2682375" y="437938"/>
                  </a:moveTo>
                  <a:lnTo>
                    <a:pt x="2682375" y="328454"/>
                  </a:lnTo>
                  <a:lnTo>
                    <a:pt x="2791859" y="328454"/>
                  </a:lnTo>
                  <a:lnTo>
                    <a:pt x="2791859" y="383196"/>
                  </a:lnTo>
                  <a:cubicBezTo>
                    <a:pt x="2791859" y="413429"/>
                    <a:pt x="2767350" y="437938"/>
                    <a:pt x="2737117" y="437938"/>
                  </a:cubicBezTo>
                  <a:close/>
                </a:path>
              </a:pathLst>
            </a:custGeom>
            <a:grp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16" name="Rounded Rectangle 2">
              <a:extLst>
                <a:ext uri="{FF2B5EF4-FFF2-40B4-BE49-F238E27FC236}">
                  <a16:creationId xmlns:a16="http://schemas.microsoft.com/office/drawing/2014/main" id="{786B94CA-87FB-C840-BFE2-D50CE3C51463}"/>
                </a:ext>
              </a:extLst>
            </p:cNvPr>
            <p:cNvSpPr/>
            <p:nvPr/>
          </p:nvSpPr>
          <p:spPr>
            <a:xfrm>
              <a:off x="328454" y="1094847"/>
              <a:ext cx="2791859" cy="437938"/>
            </a:xfrm>
            <a:custGeom>
              <a:avLst/>
              <a:gdLst/>
              <a:ahLst/>
              <a:cxnLst/>
              <a:rect l="0" t="0" r="0" b="0"/>
              <a:pathLst>
                <a:path w="2791859" h="437938">
                  <a:moveTo>
                    <a:pt x="0" y="109484"/>
                  </a:moveTo>
                  <a:lnTo>
                    <a:pt x="0" y="54742"/>
                  </a:lnTo>
                  <a:cubicBezTo>
                    <a:pt x="0" y="24509"/>
                    <a:pt x="24509" y="0"/>
                    <a:pt x="54742" y="0"/>
                  </a:cubicBezTo>
                  <a:lnTo>
                    <a:pt x="109484" y="0"/>
                  </a:lnTo>
                  <a:moveTo>
                    <a:pt x="2791859" y="328454"/>
                  </a:moveTo>
                  <a:lnTo>
                    <a:pt x="2791859" y="109484"/>
                  </a:lnTo>
                  <a:moveTo>
                    <a:pt x="0" y="328454"/>
                  </a:moveTo>
                  <a:lnTo>
                    <a:pt x="0" y="109484"/>
                  </a:lnTo>
                  <a:moveTo>
                    <a:pt x="109484" y="0"/>
                  </a:moveTo>
                  <a:lnTo>
                    <a:pt x="2682375" y="0"/>
                  </a:lnTo>
                  <a:moveTo>
                    <a:pt x="109484" y="437938"/>
                  </a:moveTo>
                  <a:lnTo>
                    <a:pt x="54742" y="437938"/>
                  </a:lnTo>
                  <a:cubicBezTo>
                    <a:pt x="24509" y="437938"/>
                    <a:pt x="0" y="413429"/>
                    <a:pt x="0" y="383196"/>
                  </a:cubicBezTo>
                  <a:lnTo>
                    <a:pt x="0" y="328454"/>
                  </a:lnTo>
                  <a:moveTo>
                    <a:pt x="2682375" y="0"/>
                  </a:moveTo>
                  <a:lnTo>
                    <a:pt x="2737117" y="0"/>
                  </a:lnTo>
                  <a:cubicBezTo>
                    <a:pt x="2767350" y="0"/>
                    <a:pt x="2791859" y="24509"/>
                    <a:pt x="2791859" y="54742"/>
                  </a:cubicBezTo>
                  <a:lnTo>
                    <a:pt x="2791859" y="109484"/>
                  </a:lnTo>
                  <a:moveTo>
                    <a:pt x="2682375" y="437938"/>
                  </a:moveTo>
                  <a:lnTo>
                    <a:pt x="109484" y="437938"/>
                  </a:lnTo>
                  <a:moveTo>
                    <a:pt x="2791859" y="328454"/>
                  </a:moveTo>
                  <a:lnTo>
                    <a:pt x="2791859" y="383196"/>
                  </a:lnTo>
                  <a:cubicBezTo>
                    <a:pt x="2791859" y="413429"/>
                    <a:pt x="2767350" y="437938"/>
                    <a:pt x="2737117" y="437938"/>
                  </a:cubicBezTo>
                  <a:lnTo>
                    <a:pt x="2682375" y="437938"/>
                  </a:lnTo>
                </a:path>
              </a:pathLst>
            </a:custGeom>
            <a:grp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17" name="Group 16">
            <a:extLst>
              <a:ext uri="{FF2B5EF4-FFF2-40B4-BE49-F238E27FC236}">
                <a16:creationId xmlns:a16="http://schemas.microsoft.com/office/drawing/2014/main" id="{1F9A308A-9E6C-FD28-9757-8B90E3820779}"/>
              </a:ext>
            </a:extLst>
          </p:cNvPr>
          <p:cNvGrpSpPr/>
          <p:nvPr/>
        </p:nvGrpSpPr>
        <p:grpSpPr>
          <a:xfrm>
            <a:off x="420321" y="2234861"/>
            <a:ext cx="2093894" cy="574794"/>
            <a:chOff x="328454" y="1642270"/>
            <a:chExt cx="2791859" cy="766392"/>
          </a:xfrm>
        </p:grpSpPr>
        <p:sp>
          <p:nvSpPr>
            <p:cNvPr id="18" name="Rounded Rectangle 4">
              <a:extLst>
                <a:ext uri="{FF2B5EF4-FFF2-40B4-BE49-F238E27FC236}">
                  <a16:creationId xmlns:a16="http://schemas.microsoft.com/office/drawing/2014/main" id="{2A6B9FD2-1970-93C1-6840-1BB2AE892B0A}"/>
                </a:ext>
              </a:extLst>
            </p:cNvPr>
            <p:cNvSpPr/>
            <p:nvPr/>
          </p:nvSpPr>
          <p:spPr>
            <a:xfrm>
              <a:off x="328454" y="1642270"/>
              <a:ext cx="2791859" cy="766392"/>
            </a:xfrm>
            <a:custGeom>
              <a:avLst/>
              <a:gdLst/>
              <a:ahLst/>
              <a:cxnLst/>
              <a:rect l="0" t="0" r="0" b="0"/>
              <a:pathLst>
                <a:path w="2791859" h="766392">
                  <a:moveTo>
                    <a:pt x="0" y="54742"/>
                  </a:moveTo>
                  <a:cubicBezTo>
                    <a:pt x="0" y="24509"/>
                    <a:pt x="24509" y="0"/>
                    <a:pt x="54742" y="0"/>
                  </a:cubicBezTo>
                  <a:lnTo>
                    <a:pt x="109484" y="0"/>
                  </a:lnTo>
                  <a:lnTo>
                    <a:pt x="109484" y="109484"/>
                  </a:lnTo>
                  <a:lnTo>
                    <a:pt x="0" y="109484"/>
                  </a:lnTo>
                  <a:close/>
                  <a:moveTo>
                    <a:pt x="2682375" y="0"/>
                  </a:moveTo>
                  <a:lnTo>
                    <a:pt x="2682375" y="109484"/>
                  </a:lnTo>
                  <a:lnTo>
                    <a:pt x="109484" y="109484"/>
                  </a:lnTo>
                  <a:lnTo>
                    <a:pt x="109484" y="0"/>
                  </a:lnTo>
                  <a:close/>
                  <a:moveTo>
                    <a:pt x="2791859" y="109484"/>
                  </a:moveTo>
                  <a:lnTo>
                    <a:pt x="2682375" y="109484"/>
                  </a:lnTo>
                  <a:lnTo>
                    <a:pt x="2682375" y="0"/>
                  </a:lnTo>
                  <a:lnTo>
                    <a:pt x="2737117" y="0"/>
                  </a:lnTo>
                  <a:cubicBezTo>
                    <a:pt x="2767350" y="0"/>
                    <a:pt x="2791859" y="24509"/>
                    <a:pt x="2791859" y="54742"/>
                  </a:cubicBezTo>
                  <a:close/>
                  <a:moveTo>
                    <a:pt x="2791859" y="656908"/>
                  </a:moveTo>
                  <a:lnTo>
                    <a:pt x="0" y="656908"/>
                  </a:lnTo>
                  <a:lnTo>
                    <a:pt x="0" y="109484"/>
                  </a:lnTo>
                  <a:lnTo>
                    <a:pt x="279185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2682375" y="656908"/>
                  </a:lnTo>
                  <a:lnTo>
                    <a:pt x="2682375" y="766392"/>
                  </a:lnTo>
                  <a:close/>
                  <a:moveTo>
                    <a:pt x="2682375" y="766392"/>
                  </a:moveTo>
                  <a:lnTo>
                    <a:pt x="2682375" y="656908"/>
                  </a:lnTo>
                  <a:lnTo>
                    <a:pt x="2791859" y="656908"/>
                  </a:lnTo>
                  <a:lnTo>
                    <a:pt x="2791859" y="711650"/>
                  </a:lnTo>
                  <a:cubicBezTo>
                    <a:pt x="2791859" y="741883"/>
                    <a:pt x="2767350" y="766392"/>
                    <a:pt x="2737117" y="766392"/>
                  </a:cubicBezTo>
                  <a:close/>
                </a:path>
              </a:pathLst>
            </a:custGeom>
            <a:solidFill>
              <a:srgbClr val="FFF8B6"/>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19" name="Rounded Rectangle 5">
              <a:extLst>
                <a:ext uri="{FF2B5EF4-FFF2-40B4-BE49-F238E27FC236}">
                  <a16:creationId xmlns:a16="http://schemas.microsoft.com/office/drawing/2014/main" id="{72CE7004-51E0-CAC9-F630-FD3FB612638E}"/>
                </a:ext>
              </a:extLst>
            </p:cNvPr>
            <p:cNvSpPr/>
            <p:nvPr/>
          </p:nvSpPr>
          <p:spPr>
            <a:xfrm>
              <a:off x="328454" y="1642270"/>
              <a:ext cx="2791859" cy="766392"/>
            </a:xfrm>
            <a:custGeom>
              <a:avLst/>
              <a:gdLst/>
              <a:ahLst/>
              <a:cxnLst/>
              <a:rect l="0" t="0" r="0" b="0"/>
              <a:pathLst>
                <a:path w="2791859" h="766392">
                  <a:moveTo>
                    <a:pt x="0" y="109484"/>
                  </a:moveTo>
                  <a:lnTo>
                    <a:pt x="0" y="54742"/>
                  </a:lnTo>
                  <a:cubicBezTo>
                    <a:pt x="0" y="24509"/>
                    <a:pt x="24509" y="0"/>
                    <a:pt x="54742" y="0"/>
                  </a:cubicBezTo>
                  <a:lnTo>
                    <a:pt x="109484" y="0"/>
                  </a:lnTo>
                  <a:moveTo>
                    <a:pt x="2791859" y="109484"/>
                  </a:moveTo>
                  <a:lnTo>
                    <a:pt x="2791859" y="656908"/>
                  </a:lnTo>
                  <a:moveTo>
                    <a:pt x="0" y="656908"/>
                  </a:moveTo>
                  <a:lnTo>
                    <a:pt x="0" y="109484"/>
                  </a:lnTo>
                  <a:moveTo>
                    <a:pt x="109484" y="0"/>
                  </a:moveTo>
                  <a:lnTo>
                    <a:pt x="2682375" y="0"/>
                  </a:lnTo>
                  <a:moveTo>
                    <a:pt x="109484" y="766392"/>
                  </a:moveTo>
                  <a:lnTo>
                    <a:pt x="54742" y="766392"/>
                  </a:lnTo>
                  <a:cubicBezTo>
                    <a:pt x="24509" y="766392"/>
                    <a:pt x="0" y="741883"/>
                    <a:pt x="0" y="711650"/>
                  </a:cubicBezTo>
                  <a:lnTo>
                    <a:pt x="0" y="656908"/>
                  </a:lnTo>
                  <a:moveTo>
                    <a:pt x="2682375" y="0"/>
                  </a:moveTo>
                  <a:lnTo>
                    <a:pt x="2737117" y="0"/>
                  </a:lnTo>
                  <a:cubicBezTo>
                    <a:pt x="2767350" y="0"/>
                    <a:pt x="2791859" y="24509"/>
                    <a:pt x="2791859" y="54742"/>
                  </a:cubicBezTo>
                  <a:lnTo>
                    <a:pt x="2791859" y="109484"/>
                  </a:lnTo>
                  <a:moveTo>
                    <a:pt x="2682375" y="766392"/>
                  </a:moveTo>
                  <a:lnTo>
                    <a:pt x="109484" y="766392"/>
                  </a:lnTo>
                  <a:moveTo>
                    <a:pt x="2791859" y="656908"/>
                  </a:moveTo>
                  <a:lnTo>
                    <a:pt x="2791859" y="711650"/>
                  </a:lnTo>
                  <a:cubicBezTo>
                    <a:pt x="2791859" y="741883"/>
                    <a:pt x="2767350" y="766392"/>
                    <a:pt x="2737117" y="766392"/>
                  </a:cubicBezTo>
                  <a:lnTo>
                    <a:pt x="2682375"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20" name="Group 19">
            <a:extLst>
              <a:ext uri="{FF2B5EF4-FFF2-40B4-BE49-F238E27FC236}">
                <a16:creationId xmlns:a16="http://schemas.microsoft.com/office/drawing/2014/main" id="{7CB672AE-583E-2F06-C702-F2345B090856}"/>
              </a:ext>
            </a:extLst>
          </p:cNvPr>
          <p:cNvGrpSpPr/>
          <p:nvPr/>
        </p:nvGrpSpPr>
        <p:grpSpPr>
          <a:xfrm>
            <a:off x="420321" y="2891769"/>
            <a:ext cx="2093894" cy="574794"/>
            <a:chOff x="328454" y="2518148"/>
            <a:chExt cx="2791859" cy="766392"/>
          </a:xfrm>
        </p:grpSpPr>
        <p:sp>
          <p:nvSpPr>
            <p:cNvPr id="21" name="Rounded Rectangle 7">
              <a:extLst>
                <a:ext uri="{FF2B5EF4-FFF2-40B4-BE49-F238E27FC236}">
                  <a16:creationId xmlns:a16="http://schemas.microsoft.com/office/drawing/2014/main" id="{8288554B-BFE0-BAF1-0017-6D05CC505A01}"/>
                </a:ext>
              </a:extLst>
            </p:cNvPr>
            <p:cNvSpPr/>
            <p:nvPr/>
          </p:nvSpPr>
          <p:spPr>
            <a:xfrm>
              <a:off x="328454" y="2518148"/>
              <a:ext cx="2791859" cy="766392"/>
            </a:xfrm>
            <a:custGeom>
              <a:avLst/>
              <a:gdLst/>
              <a:ahLst/>
              <a:cxnLst/>
              <a:rect l="0" t="0" r="0" b="0"/>
              <a:pathLst>
                <a:path w="2791859" h="766392">
                  <a:moveTo>
                    <a:pt x="0" y="54742"/>
                  </a:moveTo>
                  <a:cubicBezTo>
                    <a:pt x="0" y="24509"/>
                    <a:pt x="24509" y="0"/>
                    <a:pt x="54742" y="0"/>
                  </a:cubicBezTo>
                  <a:lnTo>
                    <a:pt x="109484" y="0"/>
                  </a:lnTo>
                  <a:lnTo>
                    <a:pt x="109484" y="109484"/>
                  </a:lnTo>
                  <a:lnTo>
                    <a:pt x="0" y="109484"/>
                  </a:lnTo>
                  <a:close/>
                  <a:moveTo>
                    <a:pt x="2682375" y="0"/>
                  </a:moveTo>
                  <a:lnTo>
                    <a:pt x="2682375" y="109484"/>
                  </a:lnTo>
                  <a:lnTo>
                    <a:pt x="109484" y="109484"/>
                  </a:lnTo>
                  <a:lnTo>
                    <a:pt x="109484" y="0"/>
                  </a:lnTo>
                  <a:close/>
                  <a:moveTo>
                    <a:pt x="2791859" y="109484"/>
                  </a:moveTo>
                  <a:lnTo>
                    <a:pt x="2682375" y="109484"/>
                  </a:lnTo>
                  <a:lnTo>
                    <a:pt x="2682375" y="0"/>
                  </a:lnTo>
                  <a:lnTo>
                    <a:pt x="2737117" y="0"/>
                  </a:lnTo>
                  <a:cubicBezTo>
                    <a:pt x="2767350" y="0"/>
                    <a:pt x="2791859" y="24509"/>
                    <a:pt x="2791859" y="54742"/>
                  </a:cubicBezTo>
                  <a:close/>
                  <a:moveTo>
                    <a:pt x="2791859" y="656908"/>
                  </a:moveTo>
                  <a:lnTo>
                    <a:pt x="0" y="656908"/>
                  </a:lnTo>
                  <a:lnTo>
                    <a:pt x="0" y="109484"/>
                  </a:lnTo>
                  <a:lnTo>
                    <a:pt x="279185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2682375" y="656908"/>
                  </a:lnTo>
                  <a:lnTo>
                    <a:pt x="2682375" y="766392"/>
                  </a:lnTo>
                  <a:close/>
                  <a:moveTo>
                    <a:pt x="2682375" y="766392"/>
                  </a:moveTo>
                  <a:lnTo>
                    <a:pt x="2682375" y="656908"/>
                  </a:lnTo>
                  <a:lnTo>
                    <a:pt x="2791859" y="656908"/>
                  </a:lnTo>
                  <a:lnTo>
                    <a:pt x="2791859" y="711650"/>
                  </a:lnTo>
                  <a:cubicBezTo>
                    <a:pt x="2791859" y="741883"/>
                    <a:pt x="2767350" y="766392"/>
                    <a:pt x="2737117" y="766392"/>
                  </a:cubicBezTo>
                  <a:close/>
                </a:path>
              </a:pathLst>
            </a:custGeom>
            <a:solidFill>
              <a:srgbClr val="FFE4C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22" name="Rounded Rectangle 8">
              <a:extLst>
                <a:ext uri="{FF2B5EF4-FFF2-40B4-BE49-F238E27FC236}">
                  <a16:creationId xmlns:a16="http://schemas.microsoft.com/office/drawing/2014/main" id="{4DBCF71E-626D-7178-4799-B4D01B5CF852}"/>
                </a:ext>
              </a:extLst>
            </p:cNvPr>
            <p:cNvSpPr/>
            <p:nvPr/>
          </p:nvSpPr>
          <p:spPr>
            <a:xfrm>
              <a:off x="328454" y="2518148"/>
              <a:ext cx="2791859" cy="766392"/>
            </a:xfrm>
            <a:custGeom>
              <a:avLst/>
              <a:gdLst/>
              <a:ahLst/>
              <a:cxnLst/>
              <a:rect l="0" t="0" r="0" b="0"/>
              <a:pathLst>
                <a:path w="2791859" h="766392">
                  <a:moveTo>
                    <a:pt x="0" y="109484"/>
                  </a:moveTo>
                  <a:lnTo>
                    <a:pt x="0" y="54742"/>
                  </a:lnTo>
                  <a:cubicBezTo>
                    <a:pt x="0" y="24509"/>
                    <a:pt x="24509" y="0"/>
                    <a:pt x="54742" y="0"/>
                  </a:cubicBezTo>
                  <a:lnTo>
                    <a:pt x="109484" y="0"/>
                  </a:lnTo>
                  <a:moveTo>
                    <a:pt x="2791859" y="109484"/>
                  </a:moveTo>
                  <a:lnTo>
                    <a:pt x="2791859" y="656908"/>
                  </a:lnTo>
                  <a:moveTo>
                    <a:pt x="0" y="656908"/>
                  </a:moveTo>
                  <a:lnTo>
                    <a:pt x="0" y="109484"/>
                  </a:lnTo>
                  <a:moveTo>
                    <a:pt x="109484" y="0"/>
                  </a:moveTo>
                  <a:lnTo>
                    <a:pt x="2682375" y="0"/>
                  </a:lnTo>
                  <a:moveTo>
                    <a:pt x="109484" y="766392"/>
                  </a:moveTo>
                  <a:lnTo>
                    <a:pt x="54742" y="766392"/>
                  </a:lnTo>
                  <a:cubicBezTo>
                    <a:pt x="24509" y="766392"/>
                    <a:pt x="0" y="741883"/>
                    <a:pt x="0" y="711650"/>
                  </a:cubicBezTo>
                  <a:lnTo>
                    <a:pt x="0" y="656908"/>
                  </a:lnTo>
                  <a:moveTo>
                    <a:pt x="2682375" y="0"/>
                  </a:moveTo>
                  <a:lnTo>
                    <a:pt x="2737117" y="0"/>
                  </a:lnTo>
                  <a:cubicBezTo>
                    <a:pt x="2767350" y="0"/>
                    <a:pt x="2791859" y="24509"/>
                    <a:pt x="2791859" y="54742"/>
                  </a:cubicBezTo>
                  <a:lnTo>
                    <a:pt x="2791859" y="109484"/>
                  </a:lnTo>
                  <a:moveTo>
                    <a:pt x="2682375" y="766392"/>
                  </a:moveTo>
                  <a:lnTo>
                    <a:pt x="109484" y="766392"/>
                  </a:lnTo>
                  <a:moveTo>
                    <a:pt x="2791859" y="656908"/>
                  </a:moveTo>
                  <a:lnTo>
                    <a:pt x="2791859" y="711650"/>
                  </a:lnTo>
                  <a:cubicBezTo>
                    <a:pt x="2791859" y="741883"/>
                    <a:pt x="2767350" y="766392"/>
                    <a:pt x="2737117" y="766392"/>
                  </a:cubicBezTo>
                  <a:lnTo>
                    <a:pt x="2682375"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23" name="Group 22">
            <a:extLst>
              <a:ext uri="{FF2B5EF4-FFF2-40B4-BE49-F238E27FC236}">
                <a16:creationId xmlns:a16="http://schemas.microsoft.com/office/drawing/2014/main" id="{06642139-6AF7-8BBF-56F8-A398A5D6E25D}"/>
              </a:ext>
            </a:extLst>
          </p:cNvPr>
          <p:cNvGrpSpPr/>
          <p:nvPr/>
        </p:nvGrpSpPr>
        <p:grpSpPr>
          <a:xfrm>
            <a:off x="420321" y="3548677"/>
            <a:ext cx="2093894" cy="574794"/>
            <a:chOff x="328454" y="3394025"/>
            <a:chExt cx="2791859" cy="766392"/>
          </a:xfrm>
        </p:grpSpPr>
        <p:sp>
          <p:nvSpPr>
            <p:cNvPr id="24" name="Rounded Rectangle 10">
              <a:extLst>
                <a:ext uri="{FF2B5EF4-FFF2-40B4-BE49-F238E27FC236}">
                  <a16:creationId xmlns:a16="http://schemas.microsoft.com/office/drawing/2014/main" id="{87AB752B-F048-A597-1060-48C3AEB139D8}"/>
                </a:ext>
              </a:extLst>
            </p:cNvPr>
            <p:cNvSpPr/>
            <p:nvPr/>
          </p:nvSpPr>
          <p:spPr>
            <a:xfrm>
              <a:off x="328454" y="3394025"/>
              <a:ext cx="2791859" cy="766392"/>
            </a:xfrm>
            <a:custGeom>
              <a:avLst/>
              <a:gdLst/>
              <a:ahLst/>
              <a:cxnLst/>
              <a:rect l="0" t="0" r="0" b="0"/>
              <a:pathLst>
                <a:path w="2791859" h="766392">
                  <a:moveTo>
                    <a:pt x="0" y="54742"/>
                  </a:moveTo>
                  <a:cubicBezTo>
                    <a:pt x="0" y="24509"/>
                    <a:pt x="24509" y="0"/>
                    <a:pt x="54742" y="0"/>
                  </a:cubicBezTo>
                  <a:lnTo>
                    <a:pt x="109484" y="0"/>
                  </a:lnTo>
                  <a:lnTo>
                    <a:pt x="109484" y="109484"/>
                  </a:lnTo>
                  <a:lnTo>
                    <a:pt x="0" y="109484"/>
                  </a:lnTo>
                  <a:close/>
                  <a:moveTo>
                    <a:pt x="2682375" y="0"/>
                  </a:moveTo>
                  <a:lnTo>
                    <a:pt x="2682375" y="109484"/>
                  </a:lnTo>
                  <a:lnTo>
                    <a:pt x="109484" y="109484"/>
                  </a:lnTo>
                  <a:lnTo>
                    <a:pt x="109484" y="0"/>
                  </a:lnTo>
                  <a:close/>
                  <a:moveTo>
                    <a:pt x="2791859" y="109484"/>
                  </a:moveTo>
                  <a:lnTo>
                    <a:pt x="2682375" y="109484"/>
                  </a:lnTo>
                  <a:lnTo>
                    <a:pt x="2682375" y="0"/>
                  </a:lnTo>
                  <a:lnTo>
                    <a:pt x="2737117" y="0"/>
                  </a:lnTo>
                  <a:cubicBezTo>
                    <a:pt x="2767350" y="0"/>
                    <a:pt x="2791859" y="24509"/>
                    <a:pt x="2791859" y="54742"/>
                  </a:cubicBezTo>
                  <a:close/>
                  <a:moveTo>
                    <a:pt x="2791859" y="656908"/>
                  </a:moveTo>
                  <a:lnTo>
                    <a:pt x="0" y="656908"/>
                  </a:lnTo>
                  <a:lnTo>
                    <a:pt x="0" y="109484"/>
                  </a:lnTo>
                  <a:lnTo>
                    <a:pt x="279185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2682375" y="656908"/>
                  </a:lnTo>
                  <a:lnTo>
                    <a:pt x="2682375" y="766392"/>
                  </a:lnTo>
                  <a:close/>
                  <a:moveTo>
                    <a:pt x="2682375" y="766392"/>
                  </a:moveTo>
                  <a:lnTo>
                    <a:pt x="2682375" y="656908"/>
                  </a:lnTo>
                  <a:lnTo>
                    <a:pt x="2791859" y="656908"/>
                  </a:lnTo>
                  <a:lnTo>
                    <a:pt x="2791859" y="711650"/>
                  </a:lnTo>
                  <a:cubicBezTo>
                    <a:pt x="2791859" y="741883"/>
                    <a:pt x="2767350" y="766392"/>
                    <a:pt x="2737117" y="766392"/>
                  </a:cubicBezTo>
                  <a:close/>
                </a:path>
              </a:pathLst>
            </a:custGeom>
            <a:solidFill>
              <a:srgbClr val="FFD9D8"/>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25" name="Rounded Rectangle 11">
              <a:extLst>
                <a:ext uri="{FF2B5EF4-FFF2-40B4-BE49-F238E27FC236}">
                  <a16:creationId xmlns:a16="http://schemas.microsoft.com/office/drawing/2014/main" id="{3B83F2D6-D853-60C2-7521-2CC45A0F028A}"/>
                </a:ext>
              </a:extLst>
            </p:cNvPr>
            <p:cNvSpPr/>
            <p:nvPr/>
          </p:nvSpPr>
          <p:spPr>
            <a:xfrm>
              <a:off x="328454" y="3394025"/>
              <a:ext cx="2791859" cy="766392"/>
            </a:xfrm>
            <a:custGeom>
              <a:avLst/>
              <a:gdLst/>
              <a:ahLst/>
              <a:cxnLst/>
              <a:rect l="0" t="0" r="0" b="0"/>
              <a:pathLst>
                <a:path w="2791859" h="766392">
                  <a:moveTo>
                    <a:pt x="0" y="109484"/>
                  </a:moveTo>
                  <a:lnTo>
                    <a:pt x="0" y="54742"/>
                  </a:lnTo>
                  <a:cubicBezTo>
                    <a:pt x="0" y="24509"/>
                    <a:pt x="24509" y="0"/>
                    <a:pt x="54742" y="0"/>
                  </a:cubicBezTo>
                  <a:lnTo>
                    <a:pt x="109484" y="0"/>
                  </a:lnTo>
                  <a:moveTo>
                    <a:pt x="2791859" y="109484"/>
                  </a:moveTo>
                  <a:lnTo>
                    <a:pt x="2791859" y="656908"/>
                  </a:lnTo>
                  <a:moveTo>
                    <a:pt x="0" y="656908"/>
                  </a:moveTo>
                  <a:lnTo>
                    <a:pt x="0" y="109484"/>
                  </a:lnTo>
                  <a:moveTo>
                    <a:pt x="109484" y="0"/>
                  </a:moveTo>
                  <a:lnTo>
                    <a:pt x="2682375" y="0"/>
                  </a:lnTo>
                  <a:moveTo>
                    <a:pt x="109484" y="766392"/>
                  </a:moveTo>
                  <a:lnTo>
                    <a:pt x="54742" y="766392"/>
                  </a:lnTo>
                  <a:cubicBezTo>
                    <a:pt x="24509" y="766392"/>
                    <a:pt x="0" y="741883"/>
                    <a:pt x="0" y="711650"/>
                  </a:cubicBezTo>
                  <a:lnTo>
                    <a:pt x="0" y="656908"/>
                  </a:lnTo>
                  <a:moveTo>
                    <a:pt x="2682375" y="0"/>
                  </a:moveTo>
                  <a:lnTo>
                    <a:pt x="2737117" y="0"/>
                  </a:lnTo>
                  <a:cubicBezTo>
                    <a:pt x="2767350" y="0"/>
                    <a:pt x="2791859" y="24509"/>
                    <a:pt x="2791859" y="54742"/>
                  </a:cubicBezTo>
                  <a:lnTo>
                    <a:pt x="2791859" y="109484"/>
                  </a:lnTo>
                  <a:moveTo>
                    <a:pt x="2682375" y="766392"/>
                  </a:moveTo>
                  <a:lnTo>
                    <a:pt x="109484" y="766392"/>
                  </a:lnTo>
                  <a:moveTo>
                    <a:pt x="2791859" y="656908"/>
                  </a:moveTo>
                  <a:lnTo>
                    <a:pt x="2791859" y="711650"/>
                  </a:lnTo>
                  <a:cubicBezTo>
                    <a:pt x="2791859" y="741883"/>
                    <a:pt x="2767350" y="766392"/>
                    <a:pt x="2737117" y="766392"/>
                  </a:cubicBezTo>
                  <a:lnTo>
                    <a:pt x="2682375"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26" name="Group 25">
            <a:extLst>
              <a:ext uri="{FF2B5EF4-FFF2-40B4-BE49-F238E27FC236}">
                <a16:creationId xmlns:a16="http://schemas.microsoft.com/office/drawing/2014/main" id="{BC017C04-27D4-6BCA-4FF8-D6EB7A3BDB2C}"/>
              </a:ext>
            </a:extLst>
          </p:cNvPr>
          <p:cNvGrpSpPr/>
          <p:nvPr/>
        </p:nvGrpSpPr>
        <p:grpSpPr>
          <a:xfrm>
            <a:off x="420321" y="4205586"/>
            <a:ext cx="2093894" cy="656908"/>
            <a:chOff x="328454" y="4269903"/>
            <a:chExt cx="2791859" cy="875877"/>
          </a:xfrm>
        </p:grpSpPr>
        <p:sp>
          <p:nvSpPr>
            <p:cNvPr id="27" name="Rounded Rectangle 13">
              <a:extLst>
                <a:ext uri="{FF2B5EF4-FFF2-40B4-BE49-F238E27FC236}">
                  <a16:creationId xmlns:a16="http://schemas.microsoft.com/office/drawing/2014/main" id="{CFCBF19C-F122-E564-2539-DEDAAC9EE478}"/>
                </a:ext>
              </a:extLst>
            </p:cNvPr>
            <p:cNvSpPr/>
            <p:nvPr/>
          </p:nvSpPr>
          <p:spPr>
            <a:xfrm>
              <a:off x="328454" y="4269903"/>
              <a:ext cx="2791859" cy="875877"/>
            </a:xfrm>
            <a:custGeom>
              <a:avLst/>
              <a:gdLst/>
              <a:ahLst/>
              <a:cxnLst/>
              <a:rect l="0" t="0" r="0" b="0"/>
              <a:pathLst>
                <a:path w="2791859" h="875877">
                  <a:moveTo>
                    <a:pt x="0" y="54742"/>
                  </a:moveTo>
                  <a:cubicBezTo>
                    <a:pt x="0" y="24509"/>
                    <a:pt x="24509" y="0"/>
                    <a:pt x="54742" y="0"/>
                  </a:cubicBezTo>
                  <a:lnTo>
                    <a:pt x="109484" y="0"/>
                  </a:lnTo>
                  <a:lnTo>
                    <a:pt x="109484" y="109484"/>
                  </a:lnTo>
                  <a:lnTo>
                    <a:pt x="0" y="109484"/>
                  </a:lnTo>
                  <a:close/>
                  <a:moveTo>
                    <a:pt x="2682375" y="0"/>
                  </a:moveTo>
                  <a:lnTo>
                    <a:pt x="2682375" y="109484"/>
                  </a:lnTo>
                  <a:lnTo>
                    <a:pt x="109484" y="109484"/>
                  </a:lnTo>
                  <a:lnTo>
                    <a:pt x="109484" y="0"/>
                  </a:lnTo>
                  <a:close/>
                  <a:moveTo>
                    <a:pt x="2791859" y="109484"/>
                  </a:moveTo>
                  <a:lnTo>
                    <a:pt x="2682375" y="109484"/>
                  </a:lnTo>
                  <a:lnTo>
                    <a:pt x="2682375" y="0"/>
                  </a:lnTo>
                  <a:lnTo>
                    <a:pt x="2737117" y="0"/>
                  </a:lnTo>
                  <a:cubicBezTo>
                    <a:pt x="2767350" y="0"/>
                    <a:pt x="2791859" y="24509"/>
                    <a:pt x="2791859" y="54742"/>
                  </a:cubicBezTo>
                  <a:close/>
                  <a:moveTo>
                    <a:pt x="2791859" y="766392"/>
                  </a:moveTo>
                  <a:lnTo>
                    <a:pt x="0" y="766392"/>
                  </a:lnTo>
                  <a:lnTo>
                    <a:pt x="0" y="109484"/>
                  </a:lnTo>
                  <a:lnTo>
                    <a:pt x="2791859" y="109484"/>
                  </a:lnTo>
                  <a:close/>
                  <a:moveTo>
                    <a:pt x="0" y="766392"/>
                  </a:moveTo>
                  <a:lnTo>
                    <a:pt x="109484" y="766392"/>
                  </a:lnTo>
                  <a:lnTo>
                    <a:pt x="109484" y="875877"/>
                  </a:lnTo>
                  <a:lnTo>
                    <a:pt x="54742" y="875877"/>
                  </a:lnTo>
                  <a:cubicBezTo>
                    <a:pt x="24509" y="875877"/>
                    <a:pt x="0" y="851368"/>
                    <a:pt x="0" y="821135"/>
                  </a:cubicBezTo>
                  <a:close/>
                  <a:moveTo>
                    <a:pt x="109484" y="875877"/>
                  </a:moveTo>
                  <a:lnTo>
                    <a:pt x="109484" y="766392"/>
                  </a:lnTo>
                  <a:lnTo>
                    <a:pt x="2682375" y="766392"/>
                  </a:lnTo>
                  <a:lnTo>
                    <a:pt x="2682375" y="875877"/>
                  </a:lnTo>
                  <a:close/>
                  <a:moveTo>
                    <a:pt x="2682375" y="875877"/>
                  </a:moveTo>
                  <a:lnTo>
                    <a:pt x="2682375" y="766392"/>
                  </a:lnTo>
                  <a:lnTo>
                    <a:pt x="2791859" y="766392"/>
                  </a:lnTo>
                  <a:lnTo>
                    <a:pt x="2791859" y="821135"/>
                  </a:lnTo>
                  <a:cubicBezTo>
                    <a:pt x="2791859" y="851368"/>
                    <a:pt x="2767350" y="875877"/>
                    <a:pt x="2737117" y="875877"/>
                  </a:cubicBezTo>
                  <a:close/>
                </a:path>
              </a:pathLst>
            </a:custGeom>
            <a:solidFill>
              <a:srgbClr val="FFD7E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28" name="Rounded Rectangle 14">
              <a:extLst>
                <a:ext uri="{FF2B5EF4-FFF2-40B4-BE49-F238E27FC236}">
                  <a16:creationId xmlns:a16="http://schemas.microsoft.com/office/drawing/2014/main" id="{5D8F4EFE-DF58-5E53-B28D-8DBFEBCD0A2C}"/>
                </a:ext>
              </a:extLst>
            </p:cNvPr>
            <p:cNvSpPr/>
            <p:nvPr/>
          </p:nvSpPr>
          <p:spPr>
            <a:xfrm>
              <a:off x="328454" y="4269903"/>
              <a:ext cx="2791859" cy="875877"/>
            </a:xfrm>
            <a:custGeom>
              <a:avLst/>
              <a:gdLst/>
              <a:ahLst/>
              <a:cxnLst/>
              <a:rect l="0" t="0" r="0" b="0"/>
              <a:pathLst>
                <a:path w="2791859" h="875877">
                  <a:moveTo>
                    <a:pt x="0" y="109484"/>
                  </a:moveTo>
                  <a:lnTo>
                    <a:pt x="0" y="54742"/>
                  </a:lnTo>
                  <a:cubicBezTo>
                    <a:pt x="0" y="24509"/>
                    <a:pt x="24509" y="0"/>
                    <a:pt x="54742" y="0"/>
                  </a:cubicBezTo>
                  <a:lnTo>
                    <a:pt x="109484" y="0"/>
                  </a:lnTo>
                  <a:moveTo>
                    <a:pt x="2791859" y="109484"/>
                  </a:moveTo>
                  <a:lnTo>
                    <a:pt x="2791859" y="766392"/>
                  </a:lnTo>
                  <a:moveTo>
                    <a:pt x="0" y="766392"/>
                  </a:moveTo>
                  <a:lnTo>
                    <a:pt x="0" y="109484"/>
                  </a:lnTo>
                  <a:moveTo>
                    <a:pt x="109484" y="0"/>
                  </a:moveTo>
                  <a:lnTo>
                    <a:pt x="2682375" y="0"/>
                  </a:lnTo>
                  <a:moveTo>
                    <a:pt x="109484" y="875877"/>
                  </a:moveTo>
                  <a:lnTo>
                    <a:pt x="54742" y="875877"/>
                  </a:lnTo>
                  <a:cubicBezTo>
                    <a:pt x="24509" y="875877"/>
                    <a:pt x="0" y="851368"/>
                    <a:pt x="0" y="821135"/>
                  </a:cubicBezTo>
                  <a:lnTo>
                    <a:pt x="0" y="766392"/>
                  </a:lnTo>
                  <a:moveTo>
                    <a:pt x="2682375" y="0"/>
                  </a:moveTo>
                  <a:lnTo>
                    <a:pt x="2737117" y="0"/>
                  </a:lnTo>
                  <a:cubicBezTo>
                    <a:pt x="2767350" y="0"/>
                    <a:pt x="2791859" y="24509"/>
                    <a:pt x="2791859" y="54742"/>
                  </a:cubicBezTo>
                  <a:lnTo>
                    <a:pt x="2791859" y="109484"/>
                  </a:lnTo>
                  <a:moveTo>
                    <a:pt x="2682375" y="875877"/>
                  </a:moveTo>
                  <a:lnTo>
                    <a:pt x="109484" y="875877"/>
                  </a:lnTo>
                  <a:moveTo>
                    <a:pt x="2791859" y="766392"/>
                  </a:moveTo>
                  <a:lnTo>
                    <a:pt x="2791859" y="821135"/>
                  </a:lnTo>
                  <a:cubicBezTo>
                    <a:pt x="2791859" y="851368"/>
                    <a:pt x="2767350" y="875877"/>
                    <a:pt x="2737117" y="875877"/>
                  </a:cubicBezTo>
                  <a:lnTo>
                    <a:pt x="2682375" y="875877"/>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29" name="Group 28">
            <a:extLst>
              <a:ext uri="{FF2B5EF4-FFF2-40B4-BE49-F238E27FC236}">
                <a16:creationId xmlns:a16="http://schemas.microsoft.com/office/drawing/2014/main" id="{5E1386CC-67C6-1B44-EADC-C32DEAD87D54}"/>
              </a:ext>
            </a:extLst>
          </p:cNvPr>
          <p:cNvGrpSpPr/>
          <p:nvPr/>
        </p:nvGrpSpPr>
        <p:grpSpPr>
          <a:xfrm>
            <a:off x="2596329" y="1824293"/>
            <a:ext cx="1149589" cy="328454"/>
            <a:chOff x="3229798" y="1094847"/>
            <a:chExt cx="1532785" cy="437938"/>
          </a:xfrm>
          <a:solidFill>
            <a:schemeClr val="accent2"/>
          </a:solidFill>
        </p:grpSpPr>
        <p:sp>
          <p:nvSpPr>
            <p:cNvPr id="30" name="Rounded Rectangle 16">
              <a:extLst>
                <a:ext uri="{FF2B5EF4-FFF2-40B4-BE49-F238E27FC236}">
                  <a16:creationId xmlns:a16="http://schemas.microsoft.com/office/drawing/2014/main" id="{DE7FA2F0-5958-E9D7-58AA-C64B836B04BF}"/>
                </a:ext>
              </a:extLst>
            </p:cNvPr>
            <p:cNvSpPr/>
            <p:nvPr/>
          </p:nvSpPr>
          <p:spPr>
            <a:xfrm>
              <a:off x="3229798" y="1094847"/>
              <a:ext cx="1532785" cy="437938"/>
            </a:xfrm>
            <a:custGeom>
              <a:avLst/>
              <a:gdLst/>
              <a:ahLst/>
              <a:cxnLst/>
              <a:rect l="0" t="0" r="0" b="0"/>
              <a:pathLst>
                <a:path w="1532785" h="437938">
                  <a:moveTo>
                    <a:pt x="0" y="54742"/>
                  </a:moveTo>
                  <a:cubicBezTo>
                    <a:pt x="0" y="24509"/>
                    <a:pt x="24509" y="0"/>
                    <a:pt x="54742" y="0"/>
                  </a:cubicBezTo>
                  <a:lnTo>
                    <a:pt x="109484" y="0"/>
                  </a:lnTo>
                  <a:lnTo>
                    <a:pt x="109484" y="109484"/>
                  </a:lnTo>
                  <a:lnTo>
                    <a:pt x="0" y="109484"/>
                  </a:lnTo>
                  <a:close/>
                  <a:moveTo>
                    <a:pt x="1423301" y="0"/>
                  </a:moveTo>
                  <a:lnTo>
                    <a:pt x="1423301" y="109484"/>
                  </a:lnTo>
                  <a:lnTo>
                    <a:pt x="109484" y="109484"/>
                  </a:lnTo>
                  <a:lnTo>
                    <a:pt x="109484" y="0"/>
                  </a:lnTo>
                  <a:close/>
                  <a:moveTo>
                    <a:pt x="1532785" y="109484"/>
                  </a:moveTo>
                  <a:lnTo>
                    <a:pt x="1423301" y="109484"/>
                  </a:lnTo>
                  <a:lnTo>
                    <a:pt x="1423301" y="0"/>
                  </a:lnTo>
                  <a:lnTo>
                    <a:pt x="1478043" y="0"/>
                  </a:lnTo>
                  <a:cubicBezTo>
                    <a:pt x="1508276" y="0"/>
                    <a:pt x="1532785" y="24509"/>
                    <a:pt x="1532785" y="54742"/>
                  </a:cubicBezTo>
                  <a:close/>
                  <a:moveTo>
                    <a:pt x="1532785" y="328454"/>
                  </a:moveTo>
                  <a:lnTo>
                    <a:pt x="0" y="328454"/>
                  </a:lnTo>
                  <a:lnTo>
                    <a:pt x="0" y="109484"/>
                  </a:lnTo>
                  <a:lnTo>
                    <a:pt x="1532785" y="109484"/>
                  </a:lnTo>
                  <a:close/>
                  <a:moveTo>
                    <a:pt x="0" y="328454"/>
                  </a:moveTo>
                  <a:lnTo>
                    <a:pt x="109484" y="328454"/>
                  </a:lnTo>
                  <a:lnTo>
                    <a:pt x="109484" y="437938"/>
                  </a:lnTo>
                  <a:lnTo>
                    <a:pt x="54742" y="437938"/>
                  </a:lnTo>
                  <a:cubicBezTo>
                    <a:pt x="24509" y="437938"/>
                    <a:pt x="0" y="413429"/>
                    <a:pt x="0" y="383196"/>
                  </a:cubicBezTo>
                  <a:close/>
                  <a:moveTo>
                    <a:pt x="109484" y="437938"/>
                  </a:moveTo>
                  <a:lnTo>
                    <a:pt x="109484" y="328454"/>
                  </a:lnTo>
                  <a:lnTo>
                    <a:pt x="1423301" y="328454"/>
                  </a:lnTo>
                  <a:lnTo>
                    <a:pt x="1423301" y="437938"/>
                  </a:lnTo>
                  <a:close/>
                  <a:moveTo>
                    <a:pt x="1423301" y="437938"/>
                  </a:moveTo>
                  <a:lnTo>
                    <a:pt x="1423301" y="328454"/>
                  </a:lnTo>
                  <a:lnTo>
                    <a:pt x="1532785" y="328454"/>
                  </a:lnTo>
                  <a:lnTo>
                    <a:pt x="1532785" y="383196"/>
                  </a:lnTo>
                  <a:cubicBezTo>
                    <a:pt x="1532785" y="413429"/>
                    <a:pt x="1508276" y="437938"/>
                    <a:pt x="1478043" y="437938"/>
                  </a:cubicBezTo>
                  <a:close/>
                </a:path>
              </a:pathLst>
            </a:custGeom>
            <a:grp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31" name="Rounded Rectangle 17">
              <a:extLst>
                <a:ext uri="{FF2B5EF4-FFF2-40B4-BE49-F238E27FC236}">
                  <a16:creationId xmlns:a16="http://schemas.microsoft.com/office/drawing/2014/main" id="{8E0981DA-886C-D90F-F2D7-D7CA518A372B}"/>
                </a:ext>
              </a:extLst>
            </p:cNvPr>
            <p:cNvSpPr/>
            <p:nvPr/>
          </p:nvSpPr>
          <p:spPr>
            <a:xfrm>
              <a:off x="3229798" y="1094847"/>
              <a:ext cx="1532785" cy="437938"/>
            </a:xfrm>
            <a:custGeom>
              <a:avLst/>
              <a:gdLst/>
              <a:ahLst/>
              <a:cxnLst/>
              <a:rect l="0" t="0" r="0" b="0"/>
              <a:pathLst>
                <a:path w="1532785" h="437938">
                  <a:moveTo>
                    <a:pt x="0" y="109484"/>
                  </a:moveTo>
                  <a:lnTo>
                    <a:pt x="0" y="54742"/>
                  </a:lnTo>
                  <a:cubicBezTo>
                    <a:pt x="0" y="24509"/>
                    <a:pt x="24509" y="0"/>
                    <a:pt x="54742" y="0"/>
                  </a:cubicBezTo>
                  <a:lnTo>
                    <a:pt x="109484" y="0"/>
                  </a:lnTo>
                  <a:moveTo>
                    <a:pt x="1532785" y="109484"/>
                  </a:moveTo>
                  <a:lnTo>
                    <a:pt x="1532785" y="328454"/>
                  </a:lnTo>
                  <a:moveTo>
                    <a:pt x="0" y="328454"/>
                  </a:moveTo>
                  <a:lnTo>
                    <a:pt x="0" y="109484"/>
                  </a:lnTo>
                  <a:moveTo>
                    <a:pt x="109484" y="0"/>
                  </a:moveTo>
                  <a:lnTo>
                    <a:pt x="1423301" y="0"/>
                  </a:lnTo>
                  <a:moveTo>
                    <a:pt x="109484" y="437938"/>
                  </a:moveTo>
                  <a:lnTo>
                    <a:pt x="54742" y="437938"/>
                  </a:lnTo>
                  <a:cubicBezTo>
                    <a:pt x="24509" y="437938"/>
                    <a:pt x="0" y="413429"/>
                    <a:pt x="0" y="383196"/>
                  </a:cubicBezTo>
                  <a:lnTo>
                    <a:pt x="0" y="328454"/>
                  </a:lnTo>
                  <a:moveTo>
                    <a:pt x="1423301" y="0"/>
                  </a:moveTo>
                  <a:lnTo>
                    <a:pt x="1478043" y="0"/>
                  </a:lnTo>
                  <a:cubicBezTo>
                    <a:pt x="1508276" y="0"/>
                    <a:pt x="1532785" y="24509"/>
                    <a:pt x="1532785" y="54742"/>
                  </a:cubicBezTo>
                  <a:lnTo>
                    <a:pt x="1532785" y="109484"/>
                  </a:lnTo>
                  <a:moveTo>
                    <a:pt x="1423301" y="437938"/>
                  </a:moveTo>
                  <a:lnTo>
                    <a:pt x="109484" y="437938"/>
                  </a:lnTo>
                  <a:moveTo>
                    <a:pt x="1532785" y="328454"/>
                  </a:moveTo>
                  <a:lnTo>
                    <a:pt x="1532785" y="383196"/>
                  </a:lnTo>
                  <a:cubicBezTo>
                    <a:pt x="1532785" y="413429"/>
                    <a:pt x="1508276" y="437938"/>
                    <a:pt x="1478043" y="437938"/>
                  </a:cubicBezTo>
                  <a:lnTo>
                    <a:pt x="1423301" y="437938"/>
                  </a:lnTo>
                </a:path>
              </a:pathLst>
            </a:custGeom>
            <a:grp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32" name="Group 31">
            <a:extLst>
              <a:ext uri="{FF2B5EF4-FFF2-40B4-BE49-F238E27FC236}">
                <a16:creationId xmlns:a16="http://schemas.microsoft.com/office/drawing/2014/main" id="{42BD69A4-9ED0-50FF-F013-A24F36691059}"/>
              </a:ext>
            </a:extLst>
          </p:cNvPr>
          <p:cNvGrpSpPr/>
          <p:nvPr/>
        </p:nvGrpSpPr>
        <p:grpSpPr>
          <a:xfrm>
            <a:off x="2596329" y="2234861"/>
            <a:ext cx="1149589" cy="574794"/>
            <a:chOff x="3229798" y="1642270"/>
            <a:chExt cx="1532785" cy="766392"/>
          </a:xfrm>
        </p:grpSpPr>
        <p:sp>
          <p:nvSpPr>
            <p:cNvPr id="33" name="Rounded Rectangle 19">
              <a:extLst>
                <a:ext uri="{FF2B5EF4-FFF2-40B4-BE49-F238E27FC236}">
                  <a16:creationId xmlns:a16="http://schemas.microsoft.com/office/drawing/2014/main" id="{98C70A4E-30D7-B651-3F3B-C9B10D3C8B0A}"/>
                </a:ext>
              </a:extLst>
            </p:cNvPr>
            <p:cNvSpPr/>
            <p:nvPr/>
          </p:nvSpPr>
          <p:spPr>
            <a:xfrm>
              <a:off x="3229798" y="1642270"/>
              <a:ext cx="1532785" cy="766392"/>
            </a:xfrm>
            <a:custGeom>
              <a:avLst/>
              <a:gdLst/>
              <a:ahLst/>
              <a:cxnLst/>
              <a:rect l="0" t="0" r="0" b="0"/>
              <a:pathLst>
                <a:path w="1532785" h="766392">
                  <a:moveTo>
                    <a:pt x="0" y="54742"/>
                  </a:moveTo>
                  <a:cubicBezTo>
                    <a:pt x="0" y="24509"/>
                    <a:pt x="24509" y="0"/>
                    <a:pt x="54742" y="0"/>
                  </a:cubicBezTo>
                  <a:lnTo>
                    <a:pt x="109484" y="0"/>
                  </a:lnTo>
                  <a:lnTo>
                    <a:pt x="109484" y="109484"/>
                  </a:lnTo>
                  <a:lnTo>
                    <a:pt x="0" y="109484"/>
                  </a:lnTo>
                  <a:close/>
                  <a:moveTo>
                    <a:pt x="1423301" y="0"/>
                  </a:moveTo>
                  <a:lnTo>
                    <a:pt x="1423301" y="109484"/>
                  </a:lnTo>
                  <a:lnTo>
                    <a:pt x="109484" y="109484"/>
                  </a:lnTo>
                  <a:lnTo>
                    <a:pt x="109484" y="0"/>
                  </a:lnTo>
                  <a:close/>
                  <a:moveTo>
                    <a:pt x="1532785" y="109484"/>
                  </a:moveTo>
                  <a:lnTo>
                    <a:pt x="1423301" y="109484"/>
                  </a:lnTo>
                  <a:lnTo>
                    <a:pt x="1423301" y="0"/>
                  </a:lnTo>
                  <a:lnTo>
                    <a:pt x="1478043" y="0"/>
                  </a:lnTo>
                  <a:cubicBezTo>
                    <a:pt x="1508276" y="0"/>
                    <a:pt x="1532785" y="24509"/>
                    <a:pt x="1532785" y="54742"/>
                  </a:cubicBezTo>
                  <a:close/>
                  <a:moveTo>
                    <a:pt x="1532785" y="656908"/>
                  </a:moveTo>
                  <a:lnTo>
                    <a:pt x="0" y="656908"/>
                  </a:lnTo>
                  <a:lnTo>
                    <a:pt x="0" y="109484"/>
                  </a:lnTo>
                  <a:lnTo>
                    <a:pt x="1532785"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423301" y="656908"/>
                  </a:lnTo>
                  <a:lnTo>
                    <a:pt x="1423301" y="766392"/>
                  </a:lnTo>
                  <a:close/>
                  <a:moveTo>
                    <a:pt x="1423301" y="766392"/>
                  </a:moveTo>
                  <a:lnTo>
                    <a:pt x="1423301" y="656908"/>
                  </a:lnTo>
                  <a:lnTo>
                    <a:pt x="1532785" y="656908"/>
                  </a:lnTo>
                  <a:lnTo>
                    <a:pt x="1532785" y="711650"/>
                  </a:lnTo>
                  <a:cubicBezTo>
                    <a:pt x="1532785" y="741883"/>
                    <a:pt x="1508276" y="766392"/>
                    <a:pt x="1478043" y="766392"/>
                  </a:cubicBezTo>
                  <a:close/>
                </a:path>
              </a:pathLst>
            </a:custGeom>
            <a:solidFill>
              <a:srgbClr val="FFF8B6"/>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lumMod val="50000"/>
                  </a:srgbClr>
                </a:solidFill>
                <a:effectLst/>
                <a:uLnTx/>
                <a:uFillTx/>
                <a:latin typeface="DM Sans" pitchFamily="2" charset="77"/>
                <a:sym typeface="Arial"/>
              </a:endParaRPr>
            </a:p>
          </p:txBody>
        </p:sp>
        <p:sp>
          <p:nvSpPr>
            <p:cNvPr id="34" name="Rounded Rectangle 20">
              <a:extLst>
                <a:ext uri="{FF2B5EF4-FFF2-40B4-BE49-F238E27FC236}">
                  <a16:creationId xmlns:a16="http://schemas.microsoft.com/office/drawing/2014/main" id="{F040D007-7A98-CAC7-FDD4-806191B62A3E}"/>
                </a:ext>
              </a:extLst>
            </p:cNvPr>
            <p:cNvSpPr/>
            <p:nvPr/>
          </p:nvSpPr>
          <p:spPr>
            <a:xfrm>
              <a:off x="3229798" y="1642270"/>
              <a:ext cx="1532785" cy="766392"/>
            </a:xfrm>
            <a:custGeom>
              <a:avLst/>
              <a:gdLst/>
              <a:ahLst/>
              <a:cxnLst/>
              <a:rect l="0" t="0" r="0" b="0"/>
              <a:pathLst>
                <a:path w="1532785" h="766392">
                  <a:moveTo>
                    <a:pt x="0" y="109484"/>
                  </a:moveTo>
                  <a:lnTo>
                    <a:pt x="0" y="54742"/>
                  </a:lnTo>
                  <a:cubicBezTo>
                    <a:pt x="0" y="24509"/>
                    <a:pt x="24509" y="0"/>
                    <a:pt x="54742" y="0"/>
                  </a:cubicBezTo>
                  <a:lnTo>
                    <a:pt x="109484" y="0"/>
                  </a:lnTo>
                  <a:moveTo>
                    <a:pt x="1532785" y="109484"/>
                  </a:moveTo>
                  <a:lnTo>
                    <a:pt x="1532785" y="656908"/>
                  </a:lnTo>
                  <a:moveTo>
                    <a:pt x="0" y="656908"/>
                  </a:moveTo>
                  <a:lnTo>
                    <a:pt x="0" y="109484"/>
                  </a:lnTo>
                  <a:moveTo>
                    <a:pt x="109484" y="0"/>
                  </a:moveTo>
                  <a:lnTo>
                    <a:pt x="1423301" y="0"/>
                  </a:lnTo>
                  <a:moveTo>
                    <a:pt x="109484" y="766392"/>
                  </a:moveTo>
                  <a:lnTo>
                    <a:pt x="54742" y="766392"/>
                  </a:lnTo>
                  <a:cubicBezTo>
                    <a:pt x="24509" y="766392"/>
                    <a:pt x="0" y="741883"/>
                    <a:pt x="0" y="711650"/>
                  </a:cubicBezTo>
                  <a:lnTo>
                    <a:pt x="0" y="656908"/>
                  </a:lnTo>
                  <a:moveTo>
                    <a:pt x="1423301" y="0"/>
                  </a:moveTo>
                  <a:lnTo>
                    <a:pt x="1478043" y="0"/>
                  </a:lnTo>
                  <a:cubicBezTo>
                    <a:pt x="1508276" y="0"/>
                    <a:pt x="1532785" y="24509"/>
                    <a:pt x="1532785" y="54742"/>
                  </a:cubicBezTo>
                  <a:lnTo>
                    <a:pt x="1532785" y="109484"/>
                  </a:lnTo>
                  <a:moveTo>
                    <a:pt x="1423301" y="766392"/>
                  </a:moveTo>
                  <a:lnTo>
                    <a:pt x="109484" y="766392"/>
                  </a:lnTo>
                  <a:moveTo>
                    <a:pt x="1532785" y="656908"/>
                  </a:moveTo>
                  <a:lnTo>
                    <a:pt x="1532785" y="711650"/>
                  </a:lnTo>
                  <a:cubicBezTo>
                    <a:pt x="1532785" y="741883"/>
                    <a:pt x="1508276" y="766392"/>
                    <a:pt x="1478043" y="766392"/>
                  </a:cubicBezTo>
                  <a:lnTo>
                    <a:pt x="1423301"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lumMod val="50000"/>
                  </a:srgbClr>
                </a:solidFill>
                <a:effectLst/>
                <a:uLnTx/>
                <a:uFillTx/>
                <a:latin typeface="DM Sans" pitchFamily="2" charset="77"/>
                <a:sym typeface="Arial"/>
              </a:endParaRPr>
            </a:p>
          </p:txBody>
        </p:sp>
      </p:grpSp>
      <p:grpSp>
        <p:nvGrpSpPr>
          <p:cNvPr id="35" name="Group 34">
            <a:extLst>
              <a:ext uri="{FF2B5EF4-FFF2-40B4-BE49-F238E27FC236}">
                <a16:creationId xmlns:a16="http://schemas.microsoft.com/office/drawing/2014/main" id="{64E3DDDF-FF6C-2F55-ACF3-98BCAF4B94EA}"/>
              </a:ext>
            </a:extLst>
          </p:cNvPr>
          <p:cNvGrpSpPr/>
          <p:nvPr/>
        </p:nvGrpSpPr>
        <p:grpSpPr>
          <a:xfrm>
            <a:off x="2596329" y="2891769"/>
            <a:ext cx="1149589" cy="574794"/>
            <a:chOff x="3229798" y="2518148"/>
            <a:chExt cx="1532785" cy="766392"/>
          </a:xfrm>
        </p:grpSpPr>
        <p:sp>
          <p:nvSpPr>
            <p:cNvPr id="36" name="Rounded Rectangle 22">
              <a:extLst>
                <a:ext uri="{FF2B5EF4-FFF2-40B4-BE49-F238E27FC236}">
                  <a16:creationId xmlns:a16="http://schemas.microsoft.com/office/drawing/2014/main" id="{9D3AED34-91BD-4C25-0432-A12E5E289251}"/>
                </a:ext>
              </a:extLst>
            </p:cNvPr>
            <p:cNvSpPr/>
            <p:nvPr/>
          </p:nvSpPr>
          <p:spPr>
            <a:xfrm>
              <a:off x="3229798" y="2518148"/>
              <a:ext cx="1532785" cy="766392"/>
            </a:xfrm>
            <a:custGeom>
              <a:avLst/>
              <a:gdLst/>
              <a:ahLst/>
              <a:cxnLst/>
              <a:rect l="0" t="0" r="0" b="0"/>
              <a:pathLst>
                <a:path w="1532785" h="766392">
                  <a:moveTo>
                    <a:pt x="0" y="54742"/>
                  </a:moveTo>
                  <a:cubicBezTo>
                    <a:pt x="0" y="24509"/>
                    <a:pt x="24509" y="0"/>
                    <a:pt x="54742" y="0"/>
                  </a:cubicBezTo>
                  <a:lnTo>
                    <a:pt x="109484" y="0"/>
                  </a:lnTo>
                  <a:lnTo>
                    <a:pt x="109484" y="109484"/>
                  </a:lnTo>
                  <a:lnTo>
                    <a:pt x="0" y="109484"/>
                  </a:lnTo>
                  <a:close/>
                  <a:moveTo>
                    <a:pt x="1423301" y="0"/>
                  </a:moveTo>
                  <a:lnTo>
                    <a:pt x="1423301" y="109484"/>
                  </a:lnTo>
                  <a:lnTo>
                    <a:pt x="109484" y="109484"/>
                  </a:lnTo>
                  <a:lnTo>
                    <a:pt x="109484" y="0"/>
                  </a:lnTo>
                  <a:close/>
                  <a:moveTo>
                    <a:pt x="1532785" y="109484"/>
                  </a:moveTo>
                  <a:lnTo>
                    <a:pt x="1423301" y="109484"/>
                  </a:lnTo>
                  <a:lnTo>
                    <a:pt x="1423301" y="0"/>
                  </a:lnTo>
                  <a:lnTo>
                    <a:pt x="1478043" y="0"/>
                  </a:lnTo>
                  <a:cubicBezTo>
                    <a:pt x="1508276" y="0"/>
                    <a:pt x="1532785" y="24509"/>
                    <a:pt x="1532785" y="54742"/>
                  </a:cubicBezTo>
                  <a:close/>
                  <a:moveTo>
                    <a:pt x="1532785" y="656908"/>
                  </a:moveTo>
                  <a:lnTo>
                    <a:pt x="0" y="656908"/>
                  </a:lnTo>
                  <a:lnTo>
                    <a:pt x="0" y="109484"/>
                  </a:lnTo>
                  <a:lnTo>
                    <a:pt x="1532785"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423301" y="656908"/>
                  </a:lnTo>
                  <a:lnTo>
                    <a:pt x="1423301" y="766392"/>
                  </a:lnTo>
                  <a:close/>
                  <a:moveTo>
                    <a:pt x="1423301" y="766392"/>
                  </a:moveTo>
                  <a:lnTo>
                    <a:pt x="1423301" y="656908"/>
                  </a:lnTo>
                  <a:lnTo>
                    <a:pt x="1532785" y="656908"/>
                  </a:lnTo>
                  <a:lnTo>
                    <a:pt x="1532785" y="711650"/>
                  </a:lnTo>
                  <a:cubicBezTo>
                    <a:pt x="1532785" y="741883"/>
                    <a:pt x="1508276" y="766392"/>
                    <a:pt x="1478043" y="766392"/>
                  </a:cubicBezTo>
                  <a:close/>
                </a:path>
              </a:pathLst>
            </a:custGeom>
            <a:solidFill>
              <a:srgbClr val="FFE4C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lumMod val="50000"/>
                  </a:srgbClr>
                </a:solidFill>
                <a:effectLst/>
                <a:uLnTx/>
                <a:uFillTx/>
                <a:latin typeface="DM Sans" pitchFamily="2" charset="77"/>
                <a:sym typeface="Arial"/>
              </a:endParaRPr>
            </a:p>
          </p:txBody>
        </p:sp>
        <p:sp>
          <p:nvSpPr>
            <p:cNvPr id="37" name="Rounded Rectangle 23">
              <a:extLst>
                <a:ext uri="{FF2B5EF4-FFF2-40B4-BE49-F238E27FC236}">
                  <a16:creationId xmlns:a16="http://schemas.microsoft.com/office/drawing/2014/main" id="{723D2906-7CE6-C42D-282E-4FD799EFD1DA}"/>
                </a:ext>
              </a:extLst>
            </p:cNvPr>
            <p:cNvSpPr/>
            <p:nvPr/>
          </p:nvSpPr>
          <p:spPr>
            <a:xfrm>
              <a:off x="3229798" y="2518148"/>
              <a:ext cx="1532785" cy="766392"/>
            </a:xfrm>
            <a:custGeom>
              <a:avLst/>
              <a:gdLst/>
              <a:ahLst/>
              <a:cxnLst/>
              <a:rect l="0" t="0" r="0" b="0"/>
              <a:pathLst>
                <a:path w="1532785" h="766392">
                  <a:moveTo>
                    <a:pt x="0" y="109484"/>
                  </a:moveTo>
                  <a:lnTo>
                    <a:pt x="0" y="54742"/>
                  </a:lnTo>
                  <a:cubicBezTo>
                    <a:pt x="0" y="24509"/>
                    <a:pt x="24509" y="0"/>
                    <a:pt x="54742" y="0"/>
                  </a:cubicBezTo>
                  <a:lnTo>
                    <a:pt x="109484" y="0"/>
                  </a:lnTo>
                  <a:moveTo>
                    <a:pt x="1532785" y="109484"/>
                  </a:moveTo>
                  <a:lnTo>
                    <a:pt x="1532785" y="656908"/>
                  </a:lnTo>
                  <a:moveTo>
                    <a:pt x="0" y="656908"/>
                  </a:moveTo>
                  <a:lnTo>
                    <a:pt x="0" y="109484"/>
                  </a:lnTo>
                  <a:moveTo>
                    <a:pt x="109484" y="0"/>
                  </a:moveTo>
                  <a:lnTo>
                    <a:pt x="1423301" y="0"/>
                  </a:lnTo>
                  <a:moveTo>
                    <a:pt x="109484" y="766392"/>
                  </a:moveTo>
                  <a:lnTo>
                    <a:pt x="54742" y="766392"/>
                  </a:lnTo>
                  <a:cubicBezTo>
                    <a:pt x="24509" y="766392"/>
                    <a:pt x="0" y="741883"/>
                    <a:pt x="0" y="711650"/>
                  </a:cubicBezTo>
                  <a:lnTo>
                    <a:pt x="0" y="656908"/>
                  </a:lnTo>
                  <a:moveTo>
                    <a:pt x="1423301" y="0"/>
                  </a:moveTo>
                  <a:lnTo>
                    <a:pt x="1478043" y="0"/>
                  </a:lnTo>
                  <a:cubicBezTo>
                    <a:pt x="1508276" y="0"/>
                    <a:pt x="1532785" y="24509"/>
                    <a:pt x="1532785" y="54742"/>
                  </a:cubicBezTo>
                  <a:lnTo>
                    <a:pt x="1532785" y="109484"/>
                  </a:lnTo>
                  <a:moveTo>
                    <a:pt x="1423301" y="766392"/>
                  </a:moveTo>
                  <a:lnTo>
                    <a:pt x="109484" y="766392"/>
                  </a:lnTo>
                  <a:moveTo>
                    <a:pt x="1532785" y="656908"/>
                  </a:moveTo>
                  <a:lnTo>
                    <a:pt x="1532785" y="711650"/>
                  </a:lnTo>
                  <a:cubicBezTo>
                    <a:pt x="1532785" y="741883"/>
                    <a:pt x="1508276" y="766392"/>
                    <a:pt x="1478043" y="766392"/>
                  </a:cubicBezTo>
                  <a:lnTo>
                    <a:pt x="1423301"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lumMod val="50000"/>
                  </a:srgbClr>
                </a:solidFill>
                <a:effectLst/>
                <a:uLnTx/>
                <a:uFillTx/>
                <a:latin typeface="DM Sans" pitchFamily="2" charset="77"/>
                <a:sym typeface="Arial"/>
              </a:endParaRPr>
            </a:p>
          </p:txBody>
        </p:sp>
      </p:grpSp>
      <p:grpSp>
        <p:nvGrpSpPr>
          <p:cNvPr id="38" name="Group 37">
            <a:extLst>
              <a:ext uri="{FF2B5EF4-FFF2-40B4-BE49-F238E27FC236}">
                <a16:creationId xmlns:a16="http://schemas.microsoft.com/office/drawing/2014/main" id="{BD30F29C-5615-22CB-596C-9CE4192475CC}"/>
              </a:ext>
            </a:extLst>
          </p:cNvPr>
          <p:cNvGrpSpPr/>
          <p:nvPr/>
        </p:nvGrpSpPr>
        <p:grpSpPr>
          <a:xfrm>
            <a:off x="2596329" y="3548677"/>
            <a:ext cx="1149589" cy="574794"/>
            <a:chOff x="3229798" y="3394025"/>
            <a:chExt cx="1532785" cy="766392"/>
          </a:xfrm>
        </p:grpSpPr>
        <p:sp>
          <p:nvSpPr>
            <p:cNvPr id="39" name="Rounded Rectangle 25">
              <a:extLst>
                <a:ext uri="{FF2B5EF4-FFF2-40B4-BE49-F238E27FC236}">
                  <a16:creationId xmlns:a16="http://schemas.microsoft.com/office/drawing/2014/main" id="{38F78A99-560D-060D-1687-E0FA373D4EDD}"/>
                </a:ext>
              </a:extLst>
            </p:cNvPr>
            <p:cNvSpPr/>
            <p:nvPr/>
          </p:nvSpPr>
          <p:spPr>
            <a:xfrm>
              <a:off x="3229798" y="3394025"/>
              <a:ext cx="1532785" cy="766392"/>
            </a:xfrm>
            <a:custGeom>
              <a:avLst/>
              <a:gdLst/>
              <a:ahLst/>
              <a:cxnLst/>
              <a:rect l="0" t="0" r="0" b="0"/>
              <a:pathLst>
                <a:path w="1532785" h="766392">
                  <a:moveTo>
                    <a:pt x="0" y="54742"/>
                  </a:moveTo>
                  <a:cubicBezTo>
                    <a:pt x="0" y="24509"/>
                    <a:pt x="24509" y="0"/>
                    <a:pt x="54742" y="0"/>
                  </a:cubicBezTo>
                  <a:lnTo>
                    <a:pt x="109484" y="0"/>
                  </a:lnTo>
                  <a:lnTo>
                    <a:pt x="109484" y="109484"/>
                  </a:lnTo>
                  <a:lnTo>
                    <a:pt x="0" y="109484"/>
                  </a:lnTo>
                  <a:close/>
                  <a:moveTo>
                    <a:pt x="1423301" y="0"/>
                  </a:moveTo>
                  <a:lnTo>
                    <a:pt x="1423301" y="109484"/>
                  </a:lnTo>
                  <a:lnTo>
                    <a:pt x="109484" y="109484"/>
                  </a:lnTo>
                  <a:lnTo>
                    <a:pt x="109484" y="0"/>
                  </a:lnTo>
                  <a:close/>
                  <a:moveTo>
                    <a:pt x="1532785" y="109484"/>
                  </a:moveTo>
                  <a:lnTo>
                    <a:pt x="1423301" y="109484"/>
                  </a:lnTo>
                  <a:lnTo>
                    <a:pt x="1423301" y="0"/>
                  </a:lnTo>
                  <a:lnTo>
                    <a:pt x="1478043" y="0"/>
                  </a:lnTo>
                  <a:cubicBezTo>
                    <a:pt x="1508276" y="0"/>
                    <a:pt x="1532785" y="24509"/>
                    <a:pt x="1532785" y="54742"/>
                  </a:cubicBezTo>
                  <a:close/>
                  <a:moveTo>
                    <a:pt x="1532785" y="656908"/>
                  </a:moveTo>
                  <a:lnTo>
                    <a:pt x="0" y="656908"/>
                  </a:lnTo>
                  <a:lnTo>
                    <a:pt x="0" y="109484"/>
                  </a:lnTo>
                  <a:lnTo>
                    <a:pt x="1532785"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423301" y="656908"/>
                  </a:lnTo>
                  <a:lnTo>
                    <a:pt x="1423301" y="766392"/>
                  </a:lnTo>
                  <a:close/>
                  <a:moveTo>
                    <a:pt x="1423301" y="766392"/>
                  </a:moveTo>
                  <a:lnTo>
                    <a:pt x="1423301" y="656908"/>
                  </a:lnTo>
                  <a:lnTo>
                    <a:pt x="1532785" y="656908"/>
                  </a:lnTo>
                  <a:lnTo>
                    <a:pt x="1532785" y="711650"/>
                  </a:lnTo>
                  <a:cubicBezTo>
                    <a:pt x="1532785" y="741883"/>
                    <a:pt x="1508276" y="766392"/>
                    <a:pt x="1478043" y="766392"/>
                  </a:cubicBezTo>
                  <a:close/>
                </a:path>
              </a:pathLst>
            </a:custGeom>
            <a:solidFill>
              <a:srgbClr val="FFD9D8"/>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lumMod val="50000"/>
                  </a:srgbClr>
                </a:solidFill>
                <a:effectLst/>
                <a:uLnTx/>
                <a:uFillTx/>
                <a:latin typeface="DM Sans" pitchFamily="2" charset="77"/>
                <a:sym typeface="Arial"/>
              </a:endParaRPr>
            </a:p>
          </p:txBody>
        </p:sp>
        <p:sp>
          <p:nvSpPr>
            <p:cNvPr id="40" name="Rounded Rectangle 26">
              <a:extLst>
                <a:ext uri="{FF2B5EF4-FFF2-40B4-BE49-F238E27FC236}">
                  <a16:creationId xmlns:a16="http://schemas.microsoft.com/office/drawing/2014/main" id="{86F0C934-3AD7-66BB-D6A2-6BF0A3FDFB89}"/>
                </a:ext>
              </a:extLst>
            </p:cNvPr>
            <p:cNvSpPr/>
            <p:nvPr/>
          </p:nvSpPr>
          <p:spPr>
            <a:xfrm>
              <a:off x="3229798" y="3394025"/>
              <a:ext cx="1532785" cy="766392"/>
            </a:xfrm>
            <a:custGeom>
              <a:avLst/>
              <a:gdLst/>
              <a:ahLst/>
              <a:cxnLst/>
              <a:rect l="0" t="0" r="0" b="0"/>
              <a:pathLst>
                <a:path w="1532785" h="766392">
                  <a:moveTo>
                    <a:pt x="0" y="109484"/>
                  </a:moveTo>
                  <a:lnTo>
                    <a:pt x="0" y="54742"/>
                  </a:lnTo>
                  <a:cubicBezTo>
                    <a:pt x="0" y="24509"/>
                    <a:pt x="24509" y="0"/>
                    <a:pt x="54742" y="0"/>
                  </a:cubicBezTo>
                  <a:lnTo>
                    <a:pt x="109484" y="0"/>
                  </a:lnTo>
                  <a:moveTo>
                    <a:pt x="1532785" y="109484"/>
                  </a:moveTo>
                  <a:lnTo>
                    <a:pt x="1532785" y="656908"/>
                  </a:lnTo>
                  <a:moveTo>
                    <a:pt x="0" y="656908"/>
                  </a:moveTo>
                  <a:lnTo>
                    <a:pt x="0" y="109484"/>
                  </a:lnTo>
                  <a:moveTo>
                    <a:pt x="109484" y="0"/>
                  </a:moveTo>
                  <a:lnTo>
                    <a:pt x="1423301" y="0"/>
                  </a:lnTo>
                  <a:moveTo>
                    <a:pt x="109484" y="766392"/>
                  </a:moveTo>
                  <a:lnTo>
                    <a:pt x="54742" y="766392"/>
                  </a:lnTo>
                  <a:cubicBezTo>
                    <a:pt x="24509" y="766392"/>
                    <a:pt x="0" y="741883"/>
                    <a:pt x="0" y="711650"/>
                  </a:cubicBezTo>
                  <a:lnTo>
                    <a:pt x="0" y="656908"/>
                  </a:lnTo>
                  <a:moveTo>
                    <a:pt x="1423301" y="0"/>
                  </a:moveTo>
                  <a:lnTo>
                    <a:pt x="1478043" y="0"/>
                  </a:lnTo>
                  <a:cubicBezTo>
                    <a:pt x="1508276" y="0"/>
                    <a:pt x="1532785" y="24509"/>
                    <a:pt x="1532785" y="54742"/>
                  </a:cubicBezTo>
                  <a:lnTo>
                    <a:pt x="1532785" y="109484"/>
                  </a:lnTo>
                  <a:moveTo>
                    <a:pt x="1423301" y="766392"/>
                  </a:moveTo>
                  <a:lnTo>
                    <a:pt x="109484" y="766392"/>
                  </a:lnTo>
                  <a:moveTo>
                    <a:pt x="1532785" y="656908"/>
                  </a:moveTo>
                  <a:lnTo>
                    <a:pt x="1532785" y="711650"/>
                  </a:lnTo>
                  <a:cubicBezTo>
                    <a:pt x="1532785" y="741883"/>
                    <a:pt x="1508276" y="766392"/>
                    <a:pt x="1478043" y="766392"/>
                  </a:cubicBezTo>
                  <a:lnTo>
                    <a:pt x="1423301"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lumMod val="50000"/>
                  </a:srgbClr>
                </a:solidFill>
                <a:effectLst/>
                <a:uLnTx/>
                <a:uFillTx/>
                <a:latin typeface="DM Sans" pitchFamily="2" charset="77"/>
                <a:sym typeface="Arial"/>
              </a:endParaRPr>
            </a:p>
          </p:txBody>
        </p:sp>
      </p:grpSp>
      <p:grpSp>
        <p:nvGrpSpPr>
          <p:cNvPr id="41" name="Group 40">
            <a:extLst>
              <a:ext uri="{FF2B5EF4-FFF2-40B4-BE49-F238E27FC236}">
                <a16:creationId xmlns:a16="http://schemas.microsoft.com/office/drawing/2014/main" id="{008A6E6A-2B0D-A007-89C2-DEE2CB0C2AD5}"/>
              </a:ext>
            </a:extLst>
          </p:cNvPr>
          <p:cNvGrpSpPr/>
          <p:nvPr/>
        </p:nvGrpSpPr>
        <p:grpSpPr>
          <a:xfrm>
            <a:off x="2596329" y="4205586"/>
            <a:ext cx="1149589" cy="656908"/>
            <a:chOff x="3229798" y="4269903"/>
            <a:chExt cx="1532785" cy="875877"/>
          </a:xfrm>
        </p:grpSpPr>
        <p:sp>
          <p:nvSpPr>
            <p:cNvPr id="42" name="Rounded Rectangle 28">
              <a:extLst>
                <a:ext uri="{FF2B5EF4-FFF2-40B4-BE49-F238E27FC236}">
                  <a16:creationId xmlns:a16="http://schemas.microsoft.com/office/drawing/2014/main" id="{61172A50-EA4C-B851-BDC6-E3FD5B37FDD0}"/>
                </a:ext>
              </a:extLst>
            </p:cNvPr>
            <p:cNvSpPr/>
            <p:nvPr/>
          </p:nvSpPr>
          <p:spPr>
            <a:xfrm>
              <a:off x="3229798" y="4269903"/>
              <a:ext cx="1532785" cy="875877"/>
            </a:xfrm>
            <a:custGeom>
              <a:avLst/>
              <a:gdLst/>
              <a:ahLst/>
              <a:cxnLst/>
              <a:rect l="0" t="0" r="0" b="0"/>
              <a:pathLst>
                <a:path w="1532785" h="875877">
                  <a:moveTo>
                    <a:pt x="0" y="54742"/>
                  </a:moveTo>
                  <a:cubicBezTo>
                    <a:pt x="0" y="24509"/>
                    <a:pt x="24509" y="0"/>
                    <a:pt x="54742" y="0"/>
                  </a:cubicBezTo>
                  <a:lnTo>
                    <a:pt x="109484" y="0"/>
                  </a:lnTo>
                  <a:lnTo>
                    <a:pt x="109484" y="109484"/>
                  </a:lnTo>
                  <a:lnTo>
                    <a:pt x="0" y="109484"/>
                  </a:lnTo>
                  <a:close/>
                  <a:moveTo>
                    <a:pt x="1423301" y="0"/>
                  </a:moveTo>
                  <a:lnTo>
                    <a:pt x="1423301" y="109484"/>
                  </a:lnTo>
                  <a:lnTo>
                    <a:pt x="109484" y="109484"/>
                  </a:lnTo>
                  <a:lnTo>
                    <a:pt x="109484" y="0"/>
                  </a:lnTo>
                  <a:close/>
                  <a:moveTo>
                    <a:pt x="1532785" y="109484"/>
                  </a:moveTo>
                  <a:lnTo>
                    <a:pt x="1423301" y="109484"/>
                  </a:lnTo>
                  <a:lnTo>
                    <a:pt x="1423301" y="0"/>
                  </a:lnTo>
                  <a:lnTo>
                    <a:pt x="1478043" y="0"/>
                  </a:lnTo>
                  <a:cubicBezTo>
                    <a:pt x="1508276" y="0"/>
                    <a:pt x="1532785" y="24509"/>
                    <a:pt x="1532785" y="54742"/>
                  </a:cubicBezTo>
                  <a:close/>
                  <a:moveTo>
                    <a:pt x="1532785" y="766392"/>
                  </a:moveTo>
                  <a:lnTo>
                    <a:pt x="0" y="766392"/>
                  </a:lnTo>
                  <a:lnTo>
                    <a:pt x="0" y="109484"/>
                  </a:lnTo>
                  <a:lnTo>
                    <a:pt x="1532785" y="109484"/>
                  </a:lnTo>
                  <a:close/>
                  <a:moveTo>
                    <a:pt x="0" y="766392"/>
                  </a:moveTo>
                  <a:lnTo>
                    <a:pt x="109484" y="766392"/>
                  </a:lnTo>
                  <a:lnTo>
                    <a:pt x="109484" y="875877"/>
                  </a:lnTo>
                  <a:lnTo>
                    <a:pt x="54742" y="875877"/>
                  </a:lnTo>
                  <a:cubicBezTo>
                    <a:pt x="24509" y="875877"/>
                    <a:pt x="0" y="851368"/>
                    <a:pt x="0" y="821135"/>
                  </a:cubicBezTo>
                  <a:close/>
                  <a:moveTo>
                    <a:pt x="109484" y="875877"/>
                  </a:moveTo>
                  <a:lnTo>
                    <a:pt x="109484" y="766392"/>
                  </a:lnTo>
                  <a:lnTo>
                    <a:pt x="1423301" y="766392"/>
                  </a:lnTo>
                  <a:lnTo>
                    <a:pt x="1423301" y="875877"/>
                  </a:lnTo>
                  <a:close/>
                  <a:moveTo>
                    <a:pt x="1423301" y="875877"/>
                  </a:moveTo>
                  <a:lnTo>
                    <a:pt x="1423301" y="766392"/>
                  </a:lnTo>
                  <a:lnTo>
                    <a:pt x="1532785" y="766392"/>
                  </a:lnTo>
                  <a:lnTo>
                    <a:pt x="1532785" y="821135"/>
                  </a:lnTo>
                  <a:cubicBezTo>
                    <a:pt x="1532785" y="851368"/>
                    <a:pt x="1508276" y="875877"/>
                    <a:pt x="1478043" y="875877"/>
                  </a:cubicBezTo>
                  <a:close/>
                </a:path>
              </a:pathLst>
            </a:custGeom>
            <a:solidFill>
              <a:srgbClr val="FFD7E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lumMod val="50000"/>
                  </a:srgbClr>
                </a:solidFill>
                <a:effectLst/>
                <a:uLnTx/>
                <a:uFillTx/>
                <a:latin typeface="DM Sans" pitchFamily="2" charset="77"/>
                <a:sym typeface="Arial"/>
              </a:endParaRPr>
            </a:p>
          </p:txBody>
        </p:sp>
        <p:sp>
          <p:nvSpPr>
            <p:cNvPr id="43" name="Rounded Rectangle 29">
              <a:extLst>
                <a:ext uri="{FF2B5EF4-FFF2-40B4-BE49-F238E27FC236}">
                  <a16:creationId xmlns:a16="http://schemas.microsoft.com/office/drawing/2014/main" id="{DC7D70F0-6C77-5213-568F-9648FED72031}"/>
                </a:ext>
              </a:extLst>
            </p:cNvPr>
            <p:cNvSpPr/>
            <p:nvPr/>
          </p:nvSpPr>
          <p:spPr>
            <a:xfrm>
              <a:off x="3229798" y="4269903"/>
              <a:ext cx="1532785" cy="875877"/>
            </a:xfrm>
            <a:custGeom>
              <a:avLst/>
              <a:gdLst/>
              <a:ahLst/>
              <a:cxnLst/>
              <a:rect l="0" t="0" r="0" b="0"/>
              <a:pathLst>
                <a:path w="1532785" h="875877">
                  <a:moveTo>
                    <a:pt x="0" y="109484"/>
                  </a:moveTo>
                  <a:lnTo>
                    <a:pt x="0" y="54742"/>
                  </a:lnTo>
                  <a:cubicBezTo>
                    <a:pt x="0" y="24509"/>
                    <a:pt x="24509" y="0"/>
                    <a:pt x="54742" y="0"/>
                  </a:cubicBezTo>
                  <a:lnTo>
                    <a:pt x="109484" y="0"/>
                  </a:lnTo>
                  <a:moveTo>
                    <a:pt x="1532785" y="109484"/>
                  </a:moveTo>
                  <a:lnTo>
                    <a:pt x="1532785" y="766392"/>
                  </a:lnTo>
                  <a:moveTo>
                    <a:pt x="0" y="766392"/>
                  </a:moveTo>
                  <a:lnTo>
                    <a:pt x="0" y="109484"/>
                  </a:lnTo>
                  <a:moveTo>
                    <a:pt x="109484" y="0"/>
                  </a:moveTo>
                  <a:lnTo>
                    <a:pt x="1423301" y="0"/>
                  </a:lnTo>
                  <a:moveTo>
                    <a:pt x="109484" y="875877"/>
                  </a:moveTo>
                  <a:lnTo>
                    <a:pt x="54742" y="875877"/>
                  </a:lnTo>
                  <a:cubicBezTo>
                    <a:pt x="24509" y="875877"/>
                    <a:pt x="0" y="851368"/>
                    <a:pt x="0" y="821135"/>
                  </a:cubicBezTo>
                  <a:lnTo>
                    <a:pt x="0" y="766392"/>
                  </a:lnTo>
                  <a:moveTo>
                    <a:pt x="1423301" y="0"/>
                  </a:moveTo>
                  <a:lnTo>
                    <a:pt x="1478043" y="0"/>
                  </a:lnTo>
                  <a:cubicBezTo>
                    <a:pt x="1508276" y="0"/>
                    <a:pt x="1532785" y="24509"/>
                    <a:pt x="1532785" y="54742"/>
                  </a:cubicBezTo>
                  <a:lnTo>
                    <a:pt x="1532785" y="109484"/>
                  </a:lnTo>
                  <a:moveTo>
                    <a:pt x="1423301" y="875877"/>
                  </a:moveTo>
                  <a:lnTo>
                    <a:pt x="109484" y="875877"/>
                  </a:lnTo>
                  <a:moveTo>
                    <a:pt x="1532785" y="766392"/>
                  </a:moveTo>
                  <a:lnTo>
                    <a:pt x="1532785" y="821135"/>
                  </a:lnTo>
                  <a:cubicBezTo>
                    <a:pt x="1532785" y="851368"/>
                    <a:pt x="1508276" y="875877"/>
                    <a:pt x="1478043" y="875877"/>
                  </a:cubicBezTo>
                  <a:lnTo>
                    <a:pt x="1423301" y="875877"/>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lumMod val="50000"/>
                  </a:srgbClr>
                </a:solidFill>
                <a:effectLst/>
                <a:uLnTx/>
                <a:uFillTx/>
                <a:latin typeface="DM Sans" pitchFamily="2" charset="77"/>
                <a:sym typeface="Arial"/>
              </a:endParaRPr>
            </a:p>
          </p:txBody>
        </p:sp>
      </p:grpSp>
      <p:grpSp>
        <p:nvGrpSpPr>
          <p:cNvPr id="44" name="Group 43">
            <a:extLst>
              <a:ext uri="{FF2B5EF4-FFF2-40B4-BE49-F238E27FC236}">
                <a16:creationId xmlns:a16="http://schemas.microsoft.com/office/drawing/2014/main" id="{A8AEF04C-EE30-283F-B069-4AE71355883A}"/>
              </a:ext>
            </a:extLst>
          </p:cNvPr>
          <p:cNvGrpSpPr/>
          <p:nvPr/>
        </p:nvGrpSpPr>
        <p:grpSpPr>
          <a:xfrm>
            <a:off x="3805702" y="1824293"/>
            <a:ext cx="1097280" cy="328454"/>
            <a:chOff x="4872069" y="1094847"/>
            <a:chExt cx="985362" cy="437938"/>
          </a:xfrm>
          <a:solidFill>
            <a:schemeClr val="accent2"/>
          </a:solidFill>
        </p:grpSpPr>
        <p:sp>
          <p:nvSpPr>
            <p:cNvPr id="45" name="Rounded Rectangle 31">
              <a:extLst>
                <a:ext uri="{FF2B5EF4-FFF2-40B4-BE49-F238E27FC236}">
                  <a16:creationId xmlns:a16="http://schemas.microsoft.com/office/drawing/2014/main" id="{6737924C-5326-A4E3-5C1C-B78645636F38}"/>
                </a:ext>
              </a:extLst>
            </p:cNvPr>
            <p:cNvSpPr/>
            <p:nvPr/>
          </p:nvSpPr>
          <p:spPr>
            <a:xfrm>
              <a:off x="4872069" y="1094847"/>
              <a:ext cx="985362" cy="437938"/>
            </a:xfrm>
            <a:custGeom>
              <a:avLst/>
              <a:gdLst/>
              <a:ahLst/>
              <a:cxnLst/>
              <a:rect l="0" t="0" r="0" b="0"/>
              <a:pathLst>
                <a:path w="985362" h="437938">
                  <a:moveTo>
                    <a:pt x="0" y="54742"/>
                  </a:moveTo>
                  <a:cubicBezTo>
                    <a:pt x="0" y="24509"/>
                    <a:pt x="24509" y="0"/>
                    <a:pt x="54742" y="0"/>
                  </a:cubicBezTo>
                  <a:lnTo>
                    <a:pt x="109484" y="0"/>
                  </a:lnTo>
                  <a:lnTo>
                    <a:pt x="109484" y="109484"/>
                  </a:lnTo>
                  <a:lnTo>
                    <a:pt x="0" y="109484"/>
                  </a:lnTo>
                  <a:close/>
                  <a:moveTo>
                    <a:pt x="875877" y="0"/>
                  </a:moveTo>
                  <a:lnTo>
                    <a:pt x="875877" y="109484"/>
                  </a:lnTo>
                  <a:lnTo>
                    <a:pt x="109484" y="109484"/>
                  </a:lnTo>
                  <a:lnTo>
                    <a:pt x="109484" y="0"/>
                  </a:lnTo>
                  <a:close/>
                  <a:moveTo>
                    <a:pt x="985362" y="109484"/>
                  </a:moveTo>
                  <a:lnTo>
                    <a:pt x="875877" y="109484"/>
                  </a:lnTo>
                  <a:lnTo>
                    <a:pt x="875877" y="0"/>
                  </a:lnTo>
                  <a:lnTo>
                    <a:pt x="930619" y="0"/>
                  </a:lnTo>
                  <a:cubicBezTo>
                    <a:pt x="960853" y="0"/>
                    <a:pt x="985362" y="24509"/>
                    <a:pt x="985362" y="54742"/>
                  </a:cubicBezTo>
                  <a:close/>
                  <a:moveTo>
                    <a:pt x="985362" y="328454"/>
                  </a:moveTo>
                  <a:lnTo>
                    <a:pt x="0" y="328454"/>
                  </a:lnTo>
                  <a:lnTo>
                    <a:pt x="0" y="109484"/>
                  </a:lnTo>
                  <a:lnTo>
                    <a:pt x="985362" y="109484"/>
                  </a:lnTo>
                  <a:close/>
                  <a:moveTo>
                    <a:pt x="0" y="328454"/>
                  </a:moveTo>
                  <a:lnTo>
                    <a:pt x="109484" y="328454"/>
                  </a:lnTo>
                  <a:lnTo>
                    <a:pt x="109484" y="437938"/>
                  </a:lnTo>
                  <a:lnTo>
                    <a:pt x="54742" y="437938"/>
                  </a:lnTo>
                  <a:cubicBezTo>
                    <a:pt x="24509" y="437938"/>
                    <a:pt x="0" y="413429"/>
                    <a:pt x="0" y="383196"/>
                  </a:cubicBezTo>
                  <a:close/>
                  <a:moveTo>
                    <a:pt x="109484" y="437938"/>
                  </a:moveTo>
                  <a:lnTo>
                    <a:pt x="109484" y="328454"/>
                  </a:lnTo>
                  <a:lnTo>
                    <a:pt x="875877" y="328454"/>
                  </a:lnTo>
                  <a:lnTo>
                    <a:pt x="875877" y="437938"/>
                  </a:lnTo>
                  <a:close/>
                  <a:moveTo>
                    <a:pt x="875877" y="437938"/>
                  </a:moveTo>
                  <a:lnTo>
                    <a:pt x="875877" y="328454"/>
                  </a:lnTo>
                  <a:lnTo>
                    <a:pt x="985362" y="328454"/>
                  </a:lnTo>
                  <a:lnTo>
                    <a:pt x="985362" y="383196"/>
                  </a:lnTo>
                  <a:cubicBezTo>
                    <a:pt x="985362" y="413429"/>
                    <a:pt x="960853" y="437938"/>
                    <a:pt x="930619" y="437938"/>
                  </a:cubicBezTo>
                  <a:close/>
                </a:path>
              </a:pathLst>
            </a:custGeom>
            <a:grp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46" name="Rounded Rectangle 32">
              <a:extLst>
                <a:ext uri="{FF2B5EF4-FFF2-40B4-BE49-F238E27FC236}">
                  <a16:creationId xmlns:a16="http://schemas.microsoft.com/office/drawing/2014/main" id="{674ACE45-D973-BB54-69FF-A627F472ECE3}"/>
                </a:ext>
              </a:extLst>
            </p:cNvPr>
            <p:cNvSpPr/>
            <p:nvPr/>
          </p:nvSpPr>
          <p:spPr>
            <a:xfrm>
              <a:off x="4872069" y="1094847"/>
              <a:ext cx="985362" cy="437938"/>
            </a:xfrm>
            <a:custGeom>
              <a:avLst/>
              <a:gdLst/>
              <a:ahLst/>
              <a:cxnLst/>
              <a:rect l="0" t="0" r="0" b="0"/>
              <a:pathLst>
                <a:path w="985362" h="437938">
                  <a:moveTo>
                    <a:pt x="0" y="109484"/>
                  </a:moveTo>
                  <a:lnTo>
                    <a:pt x="0" y="54742"/>
                  </a:lnTo>
                  <a:cubicBezTo>
                    <a:pt x="0" y="24509"/>
                    <a:pt x="24509" y="0"/>
                    <a:pt x="54742" y="0"/>
                  </a:cubicBezTo>
                  <a:lnTo>
                    <a:pt x="109484" y="0"/>
                  </a:lnTo>
                  <a:moveTo>
                    <a:pt x="985362" y="109484"/>
                  </a:moveTo>
                  <a:lnTo>
                    <a:pt x="985362" y="328454"/>
                  </a:lnTo>
                  <a:moveTo>
                    <a:pt x="0" y="328454"/>
                  </a:moveTo>
                  <a:lnTo>
                    <a:pt x="0" y="109484"/>
                  </a:lnTo>
                  <a:moveTo>
                    <a:pt x="109484" y="0"/>
                  </a:moveTo>
                  <a:lnTo>
                    <a:pt x="875877" y="0"/>
                  </a:lnTo>
                  <a:moveTo>
                    <a:pt x="109484" y="437938"/>
                  </a:moveTo>
                  <a:lnTo>
                    <a:pt x="54742" y="437938"/>
                  </a:lnTo>
                  <a:cubicBezTo>
                    <a:pt x="24509" y="437938"/>
                    <a:pt x="0" y="413429"/>
                    <a:pt x="0" y="383196"/>
                  </a:cubicBezTo>
                  <a:lnTo>
                    <a:pt x="0" y="328454"/>
                  </a:lnTo>
                  <a:moveTo>
                    <a:pt x="875877" y="0"/>
                  </a:moveTo>
                  <a:lnTo>
                    <a:pt x="930619" y="0"/>
                  </a:lnTo>
                  <a:cubicBezTo>
                    <a:pt x="960853" y="0"/>
                    <a:pt x="985362" y="24509"/>
                    <a:pt x="985362" y="54742"/>
                  </a:cubicBezTo>
                  <a:lnTo>
                    <a:pt x="985362" y="109484"/>
                  </a:lnTo>
                  <a:moveTo>
                    <a:pt x="109484" y="437938"/>
                  </a:moveTo>
                  <a:lnTo>
                    <a:pt x="875877" y="437938"/>
                  </a:lnTo>
                  <a:moveTo>
                    <a:pt x="985362" y="328454"/>
                  </a:moveTo>
                  <a:lnTo>
                    <a:pt x="985362" y="383196"/>
                  </a:lnTo>
                  <a:cubicBezTo>
                    <a:pt x="985362" y="413429"/>
                    <a:pt x="960853" y="437938"/>
                    <a:pt x="930619" y="437938"/>
                  </a:cubicBezTo>
                  <a:lnTo>
                    <a:pt x="875877" y="437938"/>
                  </a:lnTo>
                </a:path>
              </a:pathLst>
            </a:custGeom>
            <a:grp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47" name="Group 46">
            <a:extLst>
              <a:ext uri="{FF2B5EF4-FFF2-40B4-BE49-F238E27FC236}">
                <a16:creationId xmlns:a16="http://schemas.microsoft.com/office/drawing/2014/main" id="{CEC39BC1-99DD-577C-C0BA-33A6B63DE3BE}"/>
              </a:ext>
            </a:extLst>
          </p:cNvPr>
          <p:cNvGrpSpPr/>
          <p:nvPr/>
        </p:nvGrpSpPr>
        <p:grpSpPr>
          <a:xfrm>
            <a:off x="3805702" y="2234861"/>
            <a:ext cx="1097280" cy="574794"/>
            <a:chOff x="4872069" y="1642270"/>
            <a:chExt cx="985362" cy="766392"/>
          </a:xfrm>
        </p:grpSpPr>
        <p:sp>
          <p:nvSpPr>
            <p:cNvPr id="48" name="Rounded Rectangle 34">
              <a:extLst>
                <a:ext uri="{FF2B5EF4-FFF2-40B4-BE49-F238E27FC236}">
                  <a16:creationId xmlns:a16="http://schemas.microsoft.com/office/drawing/2014/main" id="{D3A4DAE1-DC04-8942-2D5B-61E58839FAC2}"/>
                </a:ext>
              </a:extLst>
            </p:cNvPr>
            <p:cNvSpPr/>
            <p:nvPr/>
          </p:nvSpPr>
          <p:spPr>
            <a:xfrm>
              <a:off x="4872069" y="1642270"/>
              <a:ext cx="985362" cy="766392"/>
            </a:xfrm>
            <a:custGeom>
              <a:avLst/>
              <a:gdLst/>
              <a:ahLst/>
              <a:cxnLst/>
              <a:rect l="0" t="0" r="0" b="0"/>
              <a:pathLst>
                <a:path w="985362" h="766392">
                  <a:moveTo>
                    <a:pt x="0" y="54742"/>
                  </a:moveTo>
                  <a:cubicBezTo>
                    <a:pt x="0" y="24509"/>
                    <a:pt x="24509" y="0"/>
                    <a:pt x="54742" y="0"/>
                  </a:cubicBezTo>
                  <a:lnTo>
                    <a:pt x="109484" y="0"/>
                  </a:lnTo>
                  <a:lnTo>
                    <a:pt x="109484" y="109484"/>
                  </a:lnTo>
                  <a:lnTo>
                    <a:pt x="0" y="109484"/>
                  </a:lnTo>
                  <a:close/>
                  <a:moveTo>
                    <a:pt x="875877" y="0"/>
                  </a:moveTo>
                  <a:lnTo>
                    <a:pt x="875877" y="109484"/>
                  </a:lnTo>
                  <a:lnTo>
                    <a:pt x="109484" y="109484"/>
                  </a:lnTo>
                  <a:lnTo>
                    <a:pt x="109484" y="0"/>
                  </a:lnTo>
                  <a:close/>
                  <a:moveTo>
                    <a:pt x="985362" y="109484"/>
                  </a:moveTo>
                  <a:lnTo>
                    <a:pt x="875877" y="109484"/>
                  </a:lnTo>
                  <a:lnTo>
                    <a:pt x="875877" y="0"/>
                  </a:lnTo>
                  <a:lnTo>
                    <a:pt x="930619" y="0"/>
                  </a:lnTo>
                  <a:cubicBezTo>
                    <a:pt x="960853" y="0"/>
                    <a:pt x="985362" y="24509"/>
                    <a:pt x="985362" y="54742"/>
                  </a:cubicBezTo>
                  <a:close/>
                  <a:moveTo>
                    <a:pt x="985362" y="656908"/>
                  </a:moveTo>
                  <a:lnTo>
                    <a:pt x="0" y="656908"/>
                  </a:lnTo>
                  <a:lnTo>
                    <a:pt x="0" y="109484"/>
                  </a:lnTo>
                  <a:lnTo>
                    <a:pt x="985362"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875877" y="656908"/>
                  </a:lnTo>
                  <a:lnTo>
                    <a:pt x="875877" y="766392"/>
                  </a:lnTo>
                  <a:close/>
                  <a:moveTo>
                    <a:pt x="875877" y="766392"/>
                  </a:moveTo>
                  <a:lnTo>
                    <a:pt x="875877" y="656908"/>
                  </a:lnTo>
                  <a:lnTo>
                    <a:pt x="985362" y="656908"/>
                  </a:lnTo>
                  <a:lnTo>
                    <a:pt x="985362" y="711650"/>
                  </a:lnTo>
                  <a:cubicBezTo>
                    <a:pt x="985362" y="741883"/>
                    <a:pt x="960853" y="766392"/>
                    <a:pt x="930619" y="766392"/>
                  </a:cubicBezTo>
                  <a:close/>
                </a:path>
              </a:pathLst>
            </a:custGeom>
            <a:solidFill>
              <a:srgbClr val="FFF8B6"/>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49" name="Rounded Rectangle 35">
              <a:extLst>
                <a:ext uri="{FF2B5EF4-FFF2-40B4-BE49-F238E27FC236}">
                  <a16:creationId xmlns:a16="http://schemas.microsoft.com/office/drawing/2014/main" id="{CF49C731-6263-5A56-C0FC-9355EDE91CBC}"/>
                </a:ext>
              </a:extLst>
            </p:cNvPr>
            <p:cNvSpPr/>
            <p:nvPr/>
          </p:nvSpPr>
          <p:spPr>
            <a:xfrm>
              <a:off x="4872069" y="1642270"/>
              <a:ext cx="985362" cy="766392"/>
            </a:xfrm>
            <a:custGeom>
              <a:avLst/>
              <a:gdLst/>
              <a:ahLst/>
              <a:cxnLst/>
              <a:rect l="0" t="0" r="0" b="0"/>
              <a:pathLst>
                <a:path w="985362" h="766392">
                  <a:moveTo>
                    <a:pt x="0" y="109484"/>
                  </a:moveTo>
                  <a:lnTo>
                    <a:pt x="0" y="54742"/>
                  </a:lnTo>
                  <a:cubicBezTo>
                    <a:pt x="0" y="24509"/>
                    <a:pt x="24509" y="0"/>
                    <a:pt x="54742" y="0"/>
                  </a:cubicBezTo>
                  <a:lnTo>
                    <a:pt x="109484" y="0"/>
                  </a:lnTo>
                  <a:moveTo>
                    <a:pt x="985362" y="109484"/>
                  </a:moveTo>
                  <a:lnTo>
                    <a:pt x="985362" y="656908"/>
                  </a:lnTo>
                  <a:moveTo>
                    <a:pt x="0" y="656908"/>
                  </a:moveTo>
                  <a:lnTo>
                    <a:pt x="0" y="109484"/>
                  </a:lnTo>
                  <a:moveTo>
                    <a:pt x="109484" y="0"/>
                  </a:moveTo>
                  <a:lnTo>
                    <a:pt x="875877" y="0"/>
                  </a:lnTo>
                  <a:moveTo>
                    <a:pt x="109484" y="766392"/>
                  </a:moveTo>
                  <a:lnTo>
                    <a:pt x="54742" y="766392"/>
                  </a:lnTo>
                  <a:cubicBezTo>
                    <a:pt x="24509" y="766392"/>
                    <a:pt x="0" y="741883"/>
                    <a:pt x="0" y="711650"/>
                  </a:cubicBezTo>
                  <a:lnTo>
                    <a:pt x="0" y="656908"/>
                  </a:lnTo>
                  <a:moveTo>
                    <a:pt x="875877" y="0"/>
                  </a:moveTo>
                  <a:lnTo>
                    <a:pt x="930619" y="0"/>
                  </a:lnTo>
                  <a:cubicBezTo>
                    <a:pt x="960853" y="0"/>
                    <a:pt x="985362" y="24509"/>
                    <a:pt x="985362" y="54742"/>
                  </a:cubicBezTo>
                  <a:lnTo>
                    <a:pt x="985362" y="109484"/>
                  </a:lnTo>
                  <a:moveTo>
                    <a:pt x="875877" y="766392"/>
                  </a:moveTo>
                  <a:lnTo>
                    <a:pt x="109484" y="766392"/>
                  </a:lnTo>
                  <a:moveTo>
                    <a:pt x="985362" y="656908"/>
                  </a:moveTo>
                  <a:lnTo>
                    <a:pt x="985362" y="711650"/>
                  </a:lnTo>
                  <a:cubicBezTo>
                    <a:pt x="985362" y="741883"/>
                    <a:pt x="960853" y="766392"/>
                    <a:pt x="930619" y="766392"/>
                  </a:cubicBezTo>
                  <a:lnTo>
                    <a:pt x="875877"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50" name="Group 49">
            <a:extLst>
              <a:ext uri="{FF2B5EF4-FFF2-40B4-BE49-F238E27FC236}">
                <a16:creationId xmlns:a16="http://schemas.microsoft.com/office/drawing/2014/main" id="{8C709AF3-C396-CEBB-6EC4-7ACF49EC6EA8}"/>
              </a:ext>
            </a:extLst>
          </p:cNvPr>
          <p:cNvGrpSpPr/>
          <p:nvPr/>
        </p:nvGrpSpPr>
        <p:grpSpPr>
          <a:xfrm>
            <a:off x="3805702" y="2891769"/>
            <a:ext cx="1097280" cy="574794"/>
            <a:chOff x="4872069" y="2518148"/>
            <a:chExt cx="985362" cy="766392"/>
          </a:xfrm>
        </p:grpSpPr>
        <p:sp>
          <p:nvSpPr>
            <p:cNvPr id="51" name="Rounded Rectangle 37">
              <a:extLst>
                <a:ext uri="{FF2B5EF4-FFF2-40B4-BE49-F238E27FC236}">
                  <a16:creationId xmlns:a16="http://schemas.microsoft.com/office/drawing/2014/main" id="{17187F8C-7F70-3396-1A6B-33ECA65D8304}"/>
                </a:ext>
              </a:extLst>
            </p:cNvPr>
            <p:cNvSpPr/>
            <p:nvPr/>
          </p:nvSpPr>
          <p:spPr>
            <a:xfrm>
              <a:off x="4872069" y="2518148"/>
              <a:ext cx="985362" cy="766392"/>
            </a:xfrm>
            <a:custGeom>
              <a:avLst/>
              <a:gdLst/>
              <a:ahLst/>
              <a:cxnLst/>
              <a:rect l="0" t="0" r="0" b="0"/>
              <a:pathLst>
                <a:path w="985362" h="766392">
                  <a:moveTo>
                    <a:pt x="0" y="54742"/>
                  </a:moveTo>
                  <a:cubicBezTo>
                    <a:pt x="0" y="24509"/>
                    <a:pt x="24509" y="0"/>
                    <a:pt x="54742" y="0"/>
                  </a:cubicBezTo>
                  <a:lnTo>
                    <a:pt x="109484" y="0"/>
                  </a:lnTo>
                  <a:lnTo>
                    <a:pt x="109484" y="109484"/>
                  </a:lnTo>
                  <a:lnTo>
                    <a:pt x="0" y="109484"/>
                  </a:lnTo>
                  <a:close/>
                  <a:moveTo>
                    <a:pt x="875877" y="0"/>
                  </a:moveTo>
                  <a:lnTo>
                    <a:pt x="875877" y="109484"/>
                  </a:lnTo>
                  <a:lnTo>
                    <a:pt x="109484" y="109484"/>
                  </a:lnTo>
                  <a:lnTo>
                    <a:pt x="109484" y="0"/>
                  </a:lnTo>
                  <a:close/>
                  <a:moveTo>
                    <a:pt x="985362" y="109484"/>
                  </a:moveTo>
                  <a:lnTo>
                    <a:pt x="875877" y="109484"/>
                  </a:lnTo>
                  <a:lnTo>
                    <a:pt x="875877" y="0"/>
                  </a:lnTo>
                  <a:lnTo>
                    <a:pt x="930619" y="0"/>
                  </a:lnTo>
                  <a:cubicBezTo>
                    <a:pt x="960853" y="0"/>
                    <a:pt x="985362" y="24509"/>
                    <a:pt x="985362" y="54742"/>
                  </a:cubicBezTo>
                  <a:close/>
                  <a:moveTo>
                    <a:pt x="985362" y="656908"/>
                  </a:moveTo>
                  <a:lnTo>
                    <a:pt x="0" y="656908"/>
                  </a:lnTo>
                  <a:lnTo>
                    <a:pt x="0" y="109484"/>
                  </a:lnTo>
                  <a:lnTo>
                    <a:pt x="985362"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875877" y="656908"/>
                  </a:lnTo>
                  <a:lnTo>
                    <a:pt x="875877" y="766392"/>
                  </a:lnTo>
                  <a:close/>
                  <a:moveTo>
                    <a:pt x="875877" y="766392"/>
                  </a:moveTo>
                  <a:lnTo>
                    <a:pt x="875877" y="656908"/>
                  </a:lnTo>
                  <a:lnTo>
                    <a:pt x="985362" y="656908"/>
                  </a:lnTo>
                  <a:lnTo>
                    <a:pt x="985362" y="711650"/>
                  </a:lnTo>
                  <a:cubicBezTo>
                    <a:pt x="985362" y="741883"/>
                    <a:pt x="960853" y="766392"/>
                    <a:pt x="930619" y="766392"/>
                  </a:cubicBezTo>
                  <a:close/>
                </a:path>
              </a:pathLst>
            </a:custGeom>
            <a:solidFill>
              <a:srgbClr val="FFE4C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52" name="Rounded Rectangle 38">
              <a:extLst>
                <a:ext uri="{FF2B5EF4-FFF2-40B4-BE49-F238E27FC236}">
                  <a16:creationId xmlns:a16="http://schemas.microsoft.com/office/drawing/2014/main" id="{757EAA0D-9C0B-2FC7-6FF5-2E91495F476C}"/>
                </a:ext>
              </a:extLst>
            </p:cNvPr>
            <p:cNvSpPr/>
            <p:nvPr/>
          </p:nvSpPr>
          <p:spPr>
            <a:xfrm>
              <a:off x="4872069" y="2518148"/>
              <a:ext cx="985362" cy="766392"/>
            </a:xfrm>
            <a:custGeom>
              <a:avLst/>
              <a:gdLst/>
              <a:ahLst/>
              <a:cxnLst/>
              <a:rect l="0" t="0" r="0" b="0"/>
              <a:pathLst>
                <a:path w="985362" h="766392">
                  <a:moveTo>
                    <a:pt x="0" y="109484"/>
                  </a:moveTo>
                  <a:lnTo>
                    <a:pt x="0" y="54742"/>
                  </a:lnTo>
                  <a:cubicBezTo>
                    <a:pt x="0" y="24509"/>
                    <a:pt x="24509" y="0"/>
                    <a:pt x="54742" y="0"/>
                  </a:cubicBezTo>
                  <a:lnTo>
                    <a:pt x="109484" y="0"/>
                  </a:lnTo>
                  <a:moveTo>
                    <a:pt x="985362" y="109484"/>
                  </a:moveTo>
                  <a:lnTo>
                    <a:pt x="985362" y="656908"/>
                  </a:lnTo>
                  <a:moveTo>
                    <a:pt x="0" y="656908"/>
                  </a:moveTo>
                  <a:lnTo>
                    <a:pt x="0" y="109484"/>
                  </a:lnTo>
                  <a:moveTo>
                    <a:pt x="109484" y="0"/>
                  </a:moveTo>
                  <a:lnTo>
                    <a:pt x="875877" y="0"/>
                  </a:lnTo>
                  <a:moveTo>
                    <a:pt x="109484" y="766392"/>
                  </a:moveTo>
                  <a:lnTo>
                    <a:pt x="54742" y="766392"/>
                  </a:lnTo>
                  <a:cubicBezTo>
                    <a:pt x="24509" y="766392"/>
                    <a:pt x="0" y="741883"/>
                    <a:pt x="0" y="711650"/>
                  </a:cubicBezTo>
                  <a:lnTo>
                    <a:pt x="0" y="656908"/>
                  </a:lnTo>
                  <a:moveTo>
                    <a:pt x="875877" y="0"/>
                  </a:moveTo>
                  <a:lnTo>
                    <a:pt x="930619" y="0"/>
                  </a:lnTo>
                  <a:cubicBezTo>
                    <a:pt x="960853" y="0"/>
                    <a:pt x="985362" y="24509"/>
                    <a:pt x="985362" y="54742"/>
                  </a:cubicBezTo>
                  <a:lnTo>
                    <a:pt x="985362" y="109484"/>
                  </a:lnTo>
                  <a:moveTo>
                    <a:pt x="875877" y="766392"/>
                  </a:moveTo>
                  <a:lnTo>
                    <a:pt x="109484" y="766392"/>
                  </a:lnTo>
                  <a:moveTo>
                    <a:pt x="985362" y="656908"/>
                  </a:moveTo>
                  <a:lnTo>
                    <a:pt x="985362" y="711650"/>
                  </a:lnTo>
                  <a:cubicBezTo>
                    <a:pt x="985362" y="741883"/>
                    <a:pt x="960853" y="766392"/>
                    <a:pt x="930619" y="766392"/>
                  </a:cubicBezTo>
                  <a:lnTo>
                    <a:pt x="875877"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53" name="Group 52">
            <a:extLst>
              <a:ext uri="{FF2B5EF4-FFF2-40B4-BE49-F238E27FC236}">
                <a16:creationId xmlns:a16="http://schemas.microsoft.com/office/drawing/2014/main" id="{4630D5D5-D57C-F09A-B82D-54DB557DED74}"/>
              </a:ext>
            </a:extLst>
          </p:cNvPr>
          <p:cNvGrpSpPr/>
          <p:nvPr/>
        </p:nvGrpSpPr>
        <p:grpSpPr>
          <a:xfrm>
            <a:off x="3805702" y="3548677"/>
            <a:ext cx="1097280" cy="574794"/>
            <a:chOff x="4872069" y="3394025"/>
            <a:chExt cx="985362" cy="766392"/>
          </a:xfrm>
        </p:grpSpPr>
        <p:sp>
          <p:nvSpPr>
            <p:cNvPr id="54" name="Rounded Rectangle 40">
              <a:extLst>
                <a:ext uri="{FF2B5EF4-FFF2-40B4-BE49-F238E27FC236}">
                  <a16:creationId xmlns:a16="http://schemas.microsoft.com/office/drawing/2014/main" id="{33900154-9965-A9D4-1C31-B64ACB0ACECF}"/>
                </a:ext>
              </a:extLst>
            </p:cNvPr>
            <p:cNvSpPr/>
            <p:nvPr/>
          </p:nvSpPr>
          <p:spPr>
            <a:xfrm>
              <a:off x="4872069" y="3394025"/>
              <a:ext cx="985362" cy="766392"/>
            </a:xfrm>
            <a:custGeom>
              <a:avLst/>
              <a:gdLst/>
              <a:ahLst/>
              <a:cxnLst/>
              <a:rect l="0" t="0" r="0" b="0"/>
              <a:pathLst>
                <a:path w="985362" h="766392">
                  <a:moveTo>
                    <a:pt x="0" y="54742"/>
                  </a:moveTo>
                  <a:cubicBezTo>
                    <a:pt x="0" y="24509"/>
                    <a:pt x="24509" y="0"/>
                    <a:pt x="54742" y="0"/>
                  </a:cubicBezTo>
                  <a:lnTo>
                    <a:pt x="109484" y="0"/>
                  </a:lnTo>
                  <a:lnTo>
                    <a:pt x="109484" y="109484"/>
                  </a:lnTo>
                  <a:lnTo>
                    <a:pt x="0" y="109484"/>
                  </a:lnTo>
                  <a:close/>
                  <a:moveTo>
                    <a:pt x="875877" y="0"/>
                  </a:moveTo>
                  <a:lnTo>
                    <a:pt x="875877" y="109484"/>
                  </a:lnTo>
                  <a:lnTo>
                    <a:pt x="109484" y="109484"/>
                  </a:lnTo>
                  <a:lnTo>
                    <a:pt x="109484" y="0"/>
                  </a:lnTo>
                  <a:close/>
                  <a:moveTo>
                    <a:pt x="985362" y="109484"/>
                  </a:moveTo>
                  <a:lnTo>
                    <a:pt x="875877" y="109484"/>
                  </a:lnTo>
                  <a:lnTo>
                    <a:pt x="875877" y="0"/>
                  </a:lnTo>
                  <a:lnTo>
                    <a:pt x="930619" y="0"/>
                  </a:lnTo>
                  <a:cubicBezTo>
                    <a:pt x="960853" y="0"/>
                    <a:pt x="985362" y="24509"/>
                    <a:pt x="985362" y="54742"/>
                  </a:cubicBezTo>
                  <a:close/>
                  <a:moveTo>
                    <a:pt x="985362" y="656908"/>
                  </a:moveTo>
                  <a:lnTo>
                    <a:pt x="0" y="656908"/>
                  </a:lnTo>
                  <a:lnTo>
                    <a:pt x="0" y="109484"/>
                  </a:lnTo>
                  <a:lnTo>
                    <a:pt x="985362"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875877" y="656908"/>
                  </a:lnTo>
                  <a:lnTo>
                    <a:pt x="875877" y="766392"/>
                  </a:lnTo>
                  <a:close/>
                  <a:moveTo>
                    <a:pt x="875877" y="766392"/>
                  </a:moveTo>
                  <a:lnTo>
                    <a:pt x="875877" y="656908"/>
                  </a:lnTo>
                  <a:lnTo>
                    <a:pt x="985362" y="656908"/>
                  </a:lnTo>
                  <a:lnTo>
                    <a:pt x="985362" y="711650"/>
                  </a:lnTo>
                  <a:cubicBezTo>
                    <a:pt x="985362" y="741883"/>
                    <a:pt x="960853" y="766392"/>
                    <a:pt x="930619" y="766392"/>
                  </a:cubicBezTo>
                  <a:close/>
                </a:path>
              </a:pathLst>
            </a:custGeom>
            <a:solidFill>
              <a:srgbClr val="FFD9D8"/>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55" name="Rounded Rectangle 41">
              <a:extLst>
                <a:ext uri="{FF2B5EF4-FFF2-40B4-BE49-F238E27FC236}">
                  <a16:creationId xmlns:a16="http://schemas.microsoft.com/office/drawing/2014/main" id="{5E2E85A0-D24B-1C89-3A0B-3CEC06F4E01B}"/>
                </a:ext>
              </a:extLst>
            </p:cNvPr>
            <p:cNvSpPr/>
            <p:nvPr/>
          </p:nvSpPr>
          <p:spPr>
            <a:xfrm>
              <a:off x="4872069" y="3394025"/>
              <a:ext cx="985362" cy="766392"/>
            </a:xfrm>
            <a:custGeom>
              <a:avLst/>
              <a:gdLst/>
              <a:ahLst/>
              <a:cxnLst/>
              <a:rect l="0" t="0" r="0" b="0"/>
              <a:pathLst>
                <a:path w="985362" h="766392">
                  <a:moveTo>
                    <a:pt x="0" y="109484"/>
                  </a:moveTo>
                  <a:lnTo>
                    <a:pt x="0" y="54742"/>
                  </a:lnTo>
                  <a:cubicBezTo>
                    <a:pt x="0" y="24509"/>
                    <a:pt x="24509" y="0"/>
                    <a:pt x="54742" y="0"/>
                  </a:cubicBezTo>
                  <a:lnTo>
                    <a:pt x="109484" y="0"/>
                  </a:lnTo>
                  <a:moveTo>
                    <a:pt x="985362" y="109484"/>
                  </a:moveTo>
                  <a:lnTo>
                    <a:pt x="985362" y="656908"/>
                  </a:lnTo>
                  <a:moveTo>
                    <a:pt x="0" y="656908"/>
                  </a:moveTo>
                  <a:lnTo>
                    <a:pt x="0" y="109484"/>
                  </a:lnTo>
                  <a:moveTo>
                    <a:pt x="109484" y="0"/>
                  </a:moveTo>
                  <a:lnTo>
                    <a:pt x="875877" y="0"/>
                  </a:lnTo>
                  <a:moveTo>
                    <a:pt x="109484" y="766392"/>
                  </a:moveTo>
                  <a:lnTo>
                    <a:pt x="54742" y="766392"/>
                  </a:lnTo>
                  <a:cubicBezTo>
                    <a:pt x="24509" y="766392"/>
                    <a:pt x="0" y="741883"/>
                    <a:pt x="0" y="711650"/>
                  </a:cubicBezTo>
                  <a:lnTo>
                    <a:pt x="0" y="656908"/>
                  </a:lnTo>
                  <a:moveTo>
                    <a:pt x="875877" y="0"/>
                  </a:moveTo>
                  <a:lnTo>
                    <a:pt x="930619" y="0"/>
                  </a:lnTo>
                  <a:cubicBezTo>
                    <a:pt x="960853" y="0"/>
                    <a:pt x="985362" y="24509"/>
                    <a:pt x="985362" y="54742"/>
                  </a:cubicBezTo>
                  <a:lnTo>
                    <a:pt x="985362" y="109484"/>
                  </a:lnTo>
                  <a:moveTo>
                    <a:pt x="875877" y="766392"/>
                  </a:moveTo>
                  <a:lnTo>
                    <a:pt x="109484" y="766392"/>
                  </a:lnTo>
                  <a:moveTo>
                    <a:pt x="985362" y="656908"/>
                  </a:moveTo>
                  <a:lnTo>
                    <a:pt x="985362" y="711650"/>
                  </a:lnTo>
                  <a:cubicBezTo>
                    <a:pt x="985362" y="741883"/>
                    <a:pt x="960853" y="766392"/>
                    <a:pt x="930619" y="766392"/>
                  </a:cubicBezTo>
                  <a:lnTo>
                    <a:pt x="875877"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56" name="Group 55">
            <a:extLst>
              <a:ext uri="{FF2B5EF4-FFF2-40B4-BE49-F238E27FC236}">
                <a16:creationId xmlns:a16="http://schemas.microsoft.com/office/drawing/2014/main" id="{37ECA46E-36E9-D226-C0F7-E13C708F20AA}"/>
              </a:ext>
            </a:extLst>
          </p:cNvPr>
          <p:cNvGrpSpPr/>
          <p:nvPr/>
        </p:nvGrpSpPr>
        <p:grpSpPr>
          <a:xfrm>
            <a:off x="3805702" y="4205586"/>
            <a:ext cx="1097280" cy="656908"/>
            <a:chOff x="4872069" y="4269903"/>
            <a:chExt cx="985362" cy="875877"/>
          </a:xfrm>
        </p:grpSpPr>
        <p:sp>
          <p:nvSpPr>
            <p:cNvPr id="57" name="Rounded Rectangle 43">
              <a:extLst>
                <a:ext uri="{FF2B5EF4-FFF2-40B4-BE49-F238E27FC236}">
                  <a16:creationId xmlns:a16="http://schemas.microsoft.com/office/drawing/2014/main" id="{C945E38F-2C59-D513-59DA-382DD031019C}"/>
                </a:ext>
              </a:extLst>
            </p:cNvPr>
            <p:cNvSpPr/>
            <p:nvPr/>
          </p:nvSpPr>
          <p:spPr>
            <a:xfrm>
              <a:off x="4872069" y="4269903"/>
              <a:ext cx="985362" cy="875877"/>
            </a:xfrm>
            <a:custGeom>
              <a:avLst/>
              <a:gdLst/>
              <a:ahLst/>
              <a:cxnLst/>
              <a:rect l="0" t="0" r="0" b="0"/>
              <a:pathLst>
                <a:path w="985362" h="875877">
                  <a:moveTo>
                    <a:pt x="0" y="54742"/>
                  </a:moveTo>
                  <a:cubicBezTo>
                    <a:pt x="0" y="24509"/>
                    <a:pt x="24509" y="0"/>
                    <a:pt x="54742" y="0"/>
                  </a:cubicBezTo>
                  <a:lnTo>
                    <a:pt x="109484" y="0"/>
                  </a:lnTo>
                  <a:lnTo>
                    <a:pt x="109484" y="109484"/>
                  </a:lnTo>
                  <a:lnTo>
                    <a:pt x="0" y="109484"/>
                  </a:lnTo>
                  <a:close/>
                  <a:moveTo>
                    <a:pt x="875877" y="0"/>
                  </a:moveTo>
                  <a:lnTo>
                    <a:pt x="875877" y="109484"/>
                  </a:lnTo>
                  <a:lnTo>
                    <a:pt x="109484" y="109484"/>
                  </a:lnTo>
                  <a:lnTo>
                    <a:pt x="109484" y="0"/>
                  </a:lnTo>
                  <a:close/>
                  <a:moveTo>
                    <a:pt x="985362" y="109484"/>
                  </a:moveTo>
                  <a:lnTo>
                    <a:pt x="875877" y="109484"/>
                  </a:lnTo>
                  <a:lnTo>
                    <a:pt x="875877" y="0"/>
                  </a:lnTo>
                  <a:lnTo>
                    <a:pt x="930619" y="0"/>
                  </a:lnTo>
                  <a:cubicBezTo>
                    <a:pt x="960853" y="0"/>
                    <a:pt x="985362" y="24509"/>
                    <a:pt x="985362" y="54742"/>
                  </a:cubicBezTo>
                  <a:close/>
                  <a:moveTo>
                    <a:pt x="985362" y="766392"/>
                  </a:moveTo>
                  <a:lnTo>
                    <a:pt x="0" y="766392"/>
                  </a:lnTo>
                  <a:lnTo>
                    <a:pt x="0" y="109484"/>
                  </a:lnTo>
                  <a:lnTo>
                    <a:pt x="985362" y="109484"/>
                  </a:lnTo>
                  <a:close/>
                  <a:moveTo>
                    <a:pt x="0" y="766392"/>
                  </a:moveTo>
                  <a:lnTo>
                    <a:pt x="109484" y="766392"/>
                  </a:lnTo>
                  <a:lnTo>
                    <a:pt x="109484" y="875877"/>
                  </a:lnTo>
                  <a:lnTo>
                    <a:pt x="54742" y="875877"/>
                  </a:lnTo>
                  <a:cubicBezTo>
                    <a:pt x="24509" y="875877"/>
                    <a:pt x="0" y="851368"/>
                    <a:pt x="0" y="821135"/>
                  </a:cubicBezTo>
                  <a:close/>
                  <a:moveTo>
                    <a:pt x="109484" y="875877"/>
                  </a:moveTo>
                  <a:lnTo>
                    <a:pt x="109484" y="766392"/>
                  </a:lnTo>
                  <a:lnTo>
                    <a:pt x="875877" y="766392"/>
                  </a:lnTo>
                  <a:lnTo>
                    <a:pt x="875877" y="875877"/>
                  </a:lnTo>
                  <a:close/>
                  <a:moveTo>
                    <a:pt x="875877" y="875877"/>
                  </a:moveTo>
                  <a:lnTo>
                    <a:pt x="875877" y="766392"/>
                  </a:lnTo>
                  <a:lnTo>
                    <a:pt x="985362" y="766392"/>
                  </a:lnTo>
                  <a:lnTo>
                    <a:pt x="985362" y="821135"/>
                  </a:lnTo>
                  <a:cubicBezTo>
                    <a:pt x="985362" y="851368"/>
                    <a:pt x="960853" y="875877"/>
                    <a:pt x="930619" y="875877"/>
                  </a:cubicBezTo>
                  <a:close/>
                </a:path>
              </a:pathLst>
            </a:custGeom>
            <a:solidFill>
              <a:srgbClr val="FFD7E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58" name="Rounded Rectangle 44">
              <a:extLst>
                <a:ext uri="{FF2B5EF4-FFF2-40B4-BE49-F238E27FC236}">
                  <a16:creationId xmlns:a16="http://schemas.microsoft.com/office/drawing/2014/main" id="{372425BA-0D32-B717-73CD-B769ED5344FD}"/>
                </a:ext>
              </a:extLst>
            </p:cNvPr>
            <p:cNvSpPr/>
            <p:nvPr/>
          </p:nvSpPr>
          <p:spPr>
            <a:xfrm>
              <a:off x="4872069" y="4269903"/>
              <a:ext cx="985362" cy="875877"/>
            </a:xfrm>
            <a:custGeom>
              <a:avLst/>
              <a:gdLst/>
              <a:ahLst/>
              <a:cxnLst/>
              <a:rect l="0" t="0" r="0" b="0"/>
              <a:pathLst>
                <a:path w="985362" h="875877">
                  <a:moveTo>
                    <a:pt x="0" y="109484"/>
                  </a:moveTo>
                  <a:lnTo>
                    <a:pt x="0" y="54742"/>
                  </a:lnTo>
                  <a:cubicBezTo>
                    <a:pt x="0" y="24509"/>
                    <a:pt x="24509" y="0"/>
                    <a:pt x="54742" y="0"/>
                  </a:cubicBezTo>
                  <a:lnTo>
                    <a:pt x="109484" y="0"/>
                  </a:lnTo>
                  <a:moveTo>
                    <a:pt x="985362" y="109484"/>
                  </a:moveTo>
                  <a:lnTo>
                    <a:pt x="985362" y="766392"/>
                  </a:lnTo>
                  <a:moveTo>
                    <a:pt x="0" y="766392"/>
                  </a:moveTo>
                  <a:lnTo>
                    <a:pt x="0" y="109484"/>
                  </a:lnTo>
                  <a:moveTo>
                    <a:pt x="109484" y="0"/>
                  </a:moveTo>
                  <a:lnTo>
                    <a:pt x="875877" y="0"/>
                  </a:lnTo>
                  <a:moveTo>
                    <a:pt x="109484" y="875877"/>
                  </a:moveTo>
                  <a:lnTo>
                    <a:pt x="54742" y="875877"/>
                  </a:lnTo>
                  <a:cubicBezTo>
                    <a:pt x="24509" y="875877"/>
                    <a:pt x="0" y="851368"/>
                    <a:pt x="0" y="821135"/>
                  </a:cubicBezTo>
                  <a:lnTo>
                    <a:pt x="0" y="766392"/>
                  </a:lnTo>
                  <a:moveTo>
                    <a:pt x="875877" y="0"/>
                  </a:moveTo>
                  <a:lnTo>
                    <a:pt x="930619" y="0"/>
                  </a:lnTo>
                  <a:cubicBezTo>
                    <a:pt x="960853" y="0"/>
                    <a:pt x="985362" y="24509"/>
                    <a:pt x="985362" y="54742"/>
                  </a:cubicBezTo>
                  <a:lnTo>
                    <a:pt x="985362" y="109484"/>
                  </a:lnTo>
                  <a:moveTo>
                    <a:pt x="875877" y="875877"/>
                  </a:moveTo>
                  <a:lnTo>
                    <a:pt x="109484" y="875877"/>
                  </a:lnTo>
                  <a:moveTo>
                    <a:pt x="985362" y="766392"/>
                  </a:moveTo>
                  <a:lnTo>
                    <a:pt x="985362" y="821135"/>
                  </a:lnTo>
                  <a:cubicBezTo>
                    <a:pt x="985362" y="851368"/>
                    <a:pt x="960853" y="875877"/>
                    <a:pt x="930619" y="875877"/>
                  </a:cubicBezTo>
                  <a:lnTo>
                    <a:pt x="875877" y="875877"/>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59" name="Group 58">
            <a:extLst>
              <a:ext uri="{FF2B5EF4-FFF2-40B4-BE49-F238E27FC236}">
                <a16:creationId xmlns:a16="http://schemas.microsoft.com/office/drawing/2014/main" id="{8FD94E9A-722C-E2B8-F095-9B31C7C7E2CF}"/>
              </a:ext>
            </a:extLst>
          </p:cNvPr>
          <p:cNvGrpSpPr/>
          <p:nvPr/>
        </p:nvGrpSpPr>
        <p:grpSpPr>
          <a:xfrm>
            <a:off x="4979587" y="1824293"/>
            <a:ext cx="1097280" cy="328454"/>
            <a:chOff x="5966916" y="1094847"/>
            <a:chExt cx="1861239" cy="437938"/>
          </a:xfrm>
          <a:solidFill>
            <a:schemeClr val="accent2"/>
          </a:solidFill>
        </p:grpSpPr>
        <p:sp>
          <p:nvSpPr>
            <p:cNvPr id="60" name="Rounded Rectangle 46">
              <a:extLst>
                <a:ext uri="{FF2B5EF4-FFF2-40B4-BE49-F238E27FC236}">
                  <a16:creationId xmlns:a16="http://schemas.microsoft.com/office/drawing/2014/main" id="{6C86DD4F-5ABA-BE72-CB5F-876885419779}"/>
                </a:ext>
              </a:extLst>
            </p:cNvPr>
            <p:cNvSpPr/>
            <p:nvPr/>
          </p:nvSpPr>
          <p:spPr>
            <a:xfrm>
              <a:off x="5966916" y="1094847"/>
              <a:ext cx="1861239" cy="437938"/>
            </a:xfrm>
            <a:custGeom>
              <a:avLst/>
              <a:gdLst/>
              <a:ahLst/>
              <a:cxnLst/>
              <a:rect l="0" t="0" r="0" b="0"/>
              <a:pathLst>
                <a:path w="1861239" h="437938">
                  <a:moveTo>
                    <a:pt x="0" y="54742"/>
                  </a:moveTo>
                  <a:cubicBezTo>
                    <a:pt x="0" y="24509"/>
                    <a:pt x="24509" y="0"/>
                    <a:pt x="54742" y="0"/>
                  </a:cubicBezTo>
                  <a:lnTo>
                    <a:pt x="109484" y="0"/>
                  </a:lnTo>
                  <a:lnTo>
                    <a:pt x="109484" y="109484"/>
                  </a:lnTo>
                  <a:lnTo>
                    <a:pt x="0" y="109484"/>
                  </a:lnTo>
                  <a:close/>
                  <a:moveTo>
                    <a:pt x="1751755" y="0"/>
                  </a:moveTo>
                  <a:lnTo>
                    <a:pt x="1751755" y="109484"/>
                  </a:lnTo>
                  <a:lnTo>
                    <a:pt x="109484" y="109484"/>
                  </a:lnTo>
                  <a:lnTo>
                    <a:pt x="109484" y="0"/>
                  </a:lnTo>
                  <a:close/>
                  <a:moveTo>
                    <a:pt x="1861239" y="109484"/>
                  </a:moveTo>
                  <a:lnTo>
                    <a:pt x="1751755" y="109484"/>
                  </a:lnTo>
                  <a:lnTo>
                    <a:pt x="1751755" y="0"/>
                  </a:lnTo>
                  <a:lnTo>
                    <a:pt x="1806497" y="0"/>
                  </a:lnTo>
                  <a:cubicBezTo>
                    <a:pt x="1836730" y="0"/>
                    <a:pt x="1861239" y="24509"/>
                    <a:pt x="1861239" y="54742"/>
                  </a:cubicBezTo>
                  <a:close/>
                  <a:moveTo>
                    <a:pt x="1861239" y="328454"/>
                  </a:moveTo>
                  <a:lnTo>
                    <a:pt x="0" y="328454"/>
                  </a:lnTo>
                  <a:lnTo>
                    <a:pt x="0" y="109484"/>
                  </a:lnTo>
                  <a:lnTo>
                    <a:pt x="1861239" y="109484"/>
                  </a:lnTo>
                  <a:close/>
                  <a:moveTo>
                    <a:pt x="0" y="328454"/>
                  </a:moveTo>
                  <a:lnTo>
                    <a:pt x="109484" y="328454"/>
                  </a:lnTo>
                  <a:lnTo>
                    <a:pt x="109484" y="437938"/>
                  </a:lnTo>
                  <a:lnTo>
                    <a:pt x="54742" y="437938"/>
                  </a:lnTo>
                  <a:cubicBezTo>
                    <a:pt x="24509" y="437938"/>
                    <a:pt x="0" y="413429"/>
                    <a:pt x="0" y="383196"/>
                  </a:cubicBezTo>
                  <a:close/>
                  <a:moveTo>
                    <a:pt x="109484" y="437938"/>
                  </a:moveTo>
                  <a:lnTo>
                    <a:pt x="109484" y="328454"/>
                  </a:lnTo>
                  <a:lnTo>
                    <a:pt x="1751755" y="328454"/>
                  </a:lnTo>
                  <a:lnTo>
                    <a:pt x="1751755" y="437938"/>
                  </a:lnTo>
                  <a:close/>
                  <a:moveTo>
                    <a:pt x="1751755" y="437938"/>
                  </a:moveTo>
                  <a:lnTo>
                    <a:pt x="1751755" y="328454"/>
                  </a:lnTo>
                  <a:lnTo>
                    <a:pt x="1861239" y="328454"/>
                  </a:lnTo>
                  <a:lnTo>
                    <a:pt x="1861239" y="383196"/>
                  </a:lnTo>
                  <a:cubicBezTo>
                    <a:pt x="1861239" y="413429"/>
                    <a:pt x="1836730" y="437938"/>
                    <a:pt x="1806497" y="437938"/>
                  </a:cubicBezTo>
                  <a:close/>
                </a:path>
              </a:pathLst>
            </a:custGeom>
            <a:grp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61" name="Rounded Rectangle 47">
              <a:extLst>
                <a:ext uri="{FF2B5EF4-FFF2-40B4-BE49-F238E27FC236}">
                  <a16:creationId xmlns:a16="http://schemas.microsoft.com/office/drawing/2014/main" id="{E9414DB7-F632-1299-1B4C-D7E5942AD9FD}"/>
                </a:ext>
              </a:extLst>
            </p:cNvPr>
            <p:cNvSpPr/>
            <p:nvPr/>
          </p:nvSpPr>
          <p:spPr>
            <a:xfrm>
              <a:off x="5966916" y="1094847"/>
              <a:ext cx="1861239" cy="437938"/>
            </a:xfrm>
            <a:custGeom>
              <a:avLst/>
              <a:gdLst/>
              <a:ahLst/>
              <a:cxnLst/>
              <a:rect l="0" t="0" r="0" b="0"/>
              <a:pathLst>
                <a:path w="1861239" h="437938">
                  <a:moveTo>
                    <a:pt x="0" y="109484"/>
                  </a:moveTo>
                  <a:lnTo>
                    <a:pt x="0" y="54742"/>
                  </a:lnTo>
                  <a:cubicBezTo>
                    <a:pt x="0" y="24509"/>
                    <a:pt x="24509" y="0"/>
                    <a:pt x="54742" y="0"/>
                  </a:cubicBezTo>
                  <a:lnTo>
                    <a:pt x="109484" y="0"/>
                  </a:lnTo>
                  <a:moveTo>
                    <a:pt x="1861239" y="109484"/>
                  </a:moveTo>
                  <a:lnTo>
                    <a:pt x="1861239" y="328454"/>
                  </a:lnTo>
                  <a:moveTo>
                    <a:pt x="0" y="328454"/>
                  </a:moveTo>
                  <a:lnTo>
                    <a:pt x="0" y="109484"/>
                  </a:lnTo>
                  <a:moveTo>
                    <a:pt x="109484" y="0"/>
                  </a:moveTo>
                  <a:lnTo>
                    <a:pt x="1751755" y="0"/>
                  </a:lnTo>
                  <a:moveTo>
                    <a:pt x="109484" y="437938"/>
                  </a:moveTo>
                  <a:lnTo>
                    <a:pt x="54742" y="437938"/>
                  </a:lnTo>
                  <a:cubicBezTo>
                    <a:pt x="24509" y="437938"/>
                    <a:pt x="0" y="413429"/>
                    <a:pt x="0" y="383196"/>
                  </a:cubicBezTo>
                  <a:lnTo>
                    <a:pt x="0" y="328454"/>
                  </a:lnTo>
                  <a:moveTo>
                    <a:pt x="1751755" y="0"/>
                  </a:moveTo>
                  <a:lnTo>
                    <a:pt x="1806497" y="0"/>
                  </a:lnTo>
                  <a:cubicBezTo>
                    <a:pt x="1836730" y="0"/>
                    <a:pt x="1861239" y="24509"/>
                    <a:pt x="1861239" y="54742"/>
                  </a:cubicBezTo>
                  <a:lnTo>
                    <a:pt x="1861239" y="109484"/>
                  </a:lnTo>
                  <a:moveTo>
                    <a:pt x="1751755" y="437938"/>
                  </a:moveTo>
                  <a:lnTo>
                    <a:pt x="109484" y="437938"/>
                  </a:lnTo>
                  <a:moveTo>
                    <a:pt x="1861239" y="328454"/>
                  </a:moveTo>
                  <a:lnTo>
                    <a:pt x="1861239" y="383196"/>
                  </a:lnTo>
                  <a:cubicBezTo>
                    <a:pt x="1861239" y="413429"/>
                    <a:pt x="1836730" y="437938"/>
                    <a:pt x="1806497" y="437938"/>
                  </a:cubicBezTo>
                  <a:lnTo>
                    <a:pt x="1751755" y="437938"/>
                  </a:lnTo>
                </a:path>
              </a:pathLst>
            </a:custGeom>
            <a:grp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62" name="Group 61">
            <a:extLst>
              <a:ext uri="{FF2B5EF4-FFF2-40B4-BE49-F238E27FC236}">
                <a16:creationId xmlns:a16="http://schemas.microsoft.com/office/drawing/2014/main" id="{91ED1AFA-98ED-7266-00BE-CE8A9497ADCA}"/>
              </a:ext>
            </a:extLst>
          </p:cNvPr>
          <p:cNvGrpSpPr/>
          <p:nvPr/>
        </p:nvGrpSpPr>
        <p:grpSpPr>
          <a:xfrm>
            <a:off x="4979587" y="2234861"/>
            <a:ext cx="1097280" cy="574794"/>
            <a:chOff x="5966916" y="1642270"/>
            <a:chExt cx="1861239" cy="766392"/>
          </a:xfrm>
        </p:grpSpPr>
        <p:sp>
          <p:nvSpPr>
            <p:cNvPr id="63" name="Rounded Rectangle 49">
              <a:extLst>
                <a:ext uri="{FF2B5EF4-FFF2-40B4-BE49-F238E27FC236}">
                  <a16:creationId xmlns:a16="http://schemas.microsoft.com/office/drawing/2014/main" id="{BA1C14C0-CDF6-EBC8-703E-E2D174D4DC29}"/>
                </a:ext>
              </a:extLst>
            </p:cNvPr>
            <p:cNvSpPr/>
            <p:nvPr/>
          </p:nvSpPr>
          <p:spPr>
            <a:xfrm>
              <a:off x="5966916" y="1642270"/>
              <a:ext cx="1861239" cy="766392"/>
            </a:xfrm>
            <a:custGeom>
              <a:avLst/>
              <a:gdLst/>
              <a:ahLst/>
              <a:cxnLst/>
              <a:rect l="0" t="0" r="0" b="0"/>
              <a:pathLst>
                <a:path w="1861239" h="766392">
                  <a:moveTo>
                    <a:pt x="0" y="54742"/>
                  </a:moveTo>
                  <a:cubicBezTo>
                    <a:pt x="0" y="24509"/>
                    <a:pt x="24509" y="0"/>
                    <a:pt x="54742" y="0"/>
                  </a:cubicBezTo>
                  <a:lnTo>
                    <a:pt x="109484" y="0"/>
                  </a:lnTo>
                  <a:lnTo>
                    <a:pt x="109484" y="109484"/>
                  </a:lnTo>
                  <a:lnTo>
                    <a:pt x="0" y="109484"/>
                  </a:lnTo>
                  <a:close/>
                  <a:moveTo>
                    <a:pt x="1751755" y="0"/>
                  </a:moveTo>
                  <a:lnTo>
                    <a:pt x="1751755" y="109484"/>
                  </a:lnTo>
                  <a:lnTo>
                    <a:pt x="109484" y="109484"/>
                  </a:lnTo>
                  <a:lnTo>
                    <a:pt x="109484" y="0"/>
                  </a:lnTo>
                  <a:close/>
                  <a:moveTo>
                    <a:pt x="1861239" y="109484"/>
                  </a:moveTo>
                  <a:lnTo>
                    <a:pt x="1751755" y="109484"/>
                  </a:lnTo>
                  <a:lnTo>
                    <a:pt x="1751755" y="0"/>
                  </a:lnTo>
                  <a:lnTo>
                    <a:pt x="1806497" y="0"/>
                  </a:lnTo>
                  <a:cubicBezTo>
                    <a:pt x="1836730" y="0"/>
                    <a:pt x="1861239" y="24509"/>
                    <a:pt x="1861239" y="54742"/>
                  </a:cubicBezTo>
                  <a:close/>
                  <a:moveTo>
                    <a:pt x="1861239" y="656908"/>
                  </a:moveTo>
                  <a:lnTo>
                    <a:pt x="0" y="656908"/>
                  </a:lnTo>
                  <a:lnTo>
                    <a:pt x="0" y="109484"/>
                  </a:lnTo>
                  <a:lnTo>
                    <a:pt x="186123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751755" y="656908"/>
                  </a:lnTo>
                  <a:lnTo>
                    <a:pt x="1751755" y="766392"/>
                  </a:lnTo>
                  <a:close/>
                  <a:moveTo>
                    <a:pt x="1751755" y="766392"/>
                  </a:moveTo>
                  <a:lnTo>
                    <a:pt x="1751755" y="656908"/>
                  </a:lnTo>
                  <a:lnTo>
                    <a:pt x="1861239" y="656908"/>
                  </a:lnTo>
                  <a:lnTo>
                    <a:pt x="1861239" y="711650"/>
                  </a:lnTo>
                  <a:cubicBezTo>
                    <a:pt x="1861239" y="741883"/>
                    <a:pt x="1836730" y="766392"/>
                    <a:pt x="1806497" y="766392"/>
                  </a:cubicBezTo>
                  <a:close/>
                </a:path>
              </a:pathLst>
            </a:custGeom>
            <a:solidFill>
              <a:srgbClr val="FFF8B6"/>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10304" name="Rounded Rectangle 50">
              <a:extLst>
                <a:ext uri="{FF2B5EF4-FFF2-40B4-BE49-F238E27FC236}">
                  <a16:creationId xmlns:a16="http://schemas.microsoft.com/office/drawing/2014/main" id="{FC38BFFC-0878-2662-2C9B-E725619307F4}"/>
                </a:ext>
              </a:extLst>
            </p:cNvPr>
            <p:cNvSpPr/>
            <p:nvPr/>
          </p:nvSpPr>
          <p:spPr>
            <a:xfrm>
              <a:off x="5966916" y="1642270"/>
              <a:ext cx="1861239" cy="766392"/>
            </a:xfrm>
            <a:custGeom>
              <a:avLst/>
              <a:gdLst/>
              <a:ahLst/>
              <a:cxnLst/>
              <a:rect l="0" t="0" r="0" b="0"/>
              <a:pathLst>
                <a:path w="1861239" h="766392">
                  <a:moveTo>
                    <a:pt x="0" y="109484"/>
                  </a:moveTo>
                  <a:lnTo>
                    <a:pt x="0" y="54742"/>
                  </a:lnTo>
                  <a:cubicBezTo>
                    <a:pt x="0" y="24509"/>
                    <a:pt x="24509" y="0"/>
                    <a:pt x="54742" y="0"/>
                  </a:cubicBezTo>
                  <a:lnTo>
                    <a:pt x="109484" y="0"/>
                  </a:lnTo>
                  <a:moveTo>
                    <a:pt x="1861239" y="109484"/>
                  </a:moveTo>
                  <a:lnTo>
                    <a:pt x="1861239" y="656908"/>
                  </a:lnTo>
                  <a:moveTo>
                    <a:pt x="0" y="656908"/>
                  </a:moveTo>
                  <a:lnTo>
                    <a:pt x="0" y="109484"/>
                  </a:lnTo>
                  <a:moveTo>
                    <a:pt x="109484" y="0"/>
                  </a:moveTo>
                  <a:lnTo>
                    <a:pt x="1751755" y="0"/>
                  </a:lnTo>
                  <a:moveTo>
                    <a:pt x="109484" y="766392"/>
                  </a:moveTo>
                  <a:lnTo>
                    <a:pt x="54742" y="766392"/>
                  </a:lnTo>
                  <a:cubicBezTo>
                    <a:pt x="24509" y="766392"/>
                    <a:pt x="0" y="741883"/>
                    <a:pt x="0" y="711650"/>
                  </a:cubicBezTo>
                  <a:lnTo>
                    <a:pt x="0" y="656908"/>
                  </a:lnTo>
                  <a:moveTo>
                    <a:pt x="1751755" y="0"/>
                  </a:moveTo>
                  <a:lnTo>
                    <a:pt x="1806497" y="0"/>
                  </a:lnTo>
                  <a:cubicBezTo>
                    <a:pt x="1836730" y="0"/>
                    <a:pt x="1861239" y="24509"/>
                    <a:pt x="1861239" y="54742"/>
                  </a:cubicBezTo>
                  <a:lnTo>
                    <a:pt x="1861239" y="109484"/>
                  </a:lnTo>
                  <a:moveTo>
                    <a:pt x="109484" y="766392"/>
                  </a:moveTo>
                  <a:lnTo>
                    <a:pt x="1751755" y="766392"/>
                  </a:lnTo>
                  <a:moveTo>
                    <a:pt x="1861239" y="656908"/>
                  </a:moveTo>
                  <a:lnTo>
                    <a:pt x="1861239" y="711650"/>
                  </a:lnTo>
                  <a:cubicBezTo>
                    <a:pt x="1861239" y="741883"/>
                    <a:pt x="1836730" y="766392"/>
                    <a:pt x="1806497" y="766392"/>
                  </a:cubicBezTo>
                  <a:lnTo>
                    <a:pt x="1751755"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10353" name="Group 10352">
            <a:extLst>
              <a:ext uri="{FF2B5EF4-FFF2-40B4-BE49-F238E27FC236}">
                <a16:creationId xmlns:a16="http://schemas.microsoft.com/office/drawing/2014/main" id="{4AEC05FF-9C6A-A66D-8563-55AA17A6B26A}"/>
              </a:ext>
            </a:extLst>
          </p:cNvPr>
          <p:cNvGrpSpPr/>
          <p:nvPr/>
        </p:nvGrpSpPr>
        <p:grpSpPr>
          <a:xfrm>
            <a:off x="4979587" y="2891769"/>
            <a:ext cx="1097280" cy="574794"/>
            <a:chOff x="5966916" y="2518148"/>
            <a:chExt cx="1861239" cy="766392"/>
          </a:xfrm>
        </p:grpSpPr>
        <p:sp>
          <p:nvSpPr>
            <p:cNvPr id="10354" name="Rounded Rectangle 52">
              <a:extLst>
                <a:ext uri="{FF2B5EF4-FFF2-40B4-BE49-F238E27FC236}">
                  <a16:creationId xmlns:a16="http://schemas.microsoft.com/office/drawing/2014/main" id="{D0932A06-AD6D-0494-6A42-166DE8227330}"/>
                </a:ext>
              </a:extLst>
            </p:cNvPr>
            <p:cNvSpPr/>
            <p:nvPr/>
          </p:nvSpPr>
          <p:spPr>
            <a:xfrm>
              <a:off x="5966916" y="2518148"/>
              <a:ext cx="1861239" cy="766392"/>
            </a:xfrm>
            <a:custGeom>
              <a:avLst/>
              <a:gdLst/>
              <a:ahLst/>
              <a:cxnLst/>
              <a:rect l="0" t="0" r="0" b="0"/>
              <a:pathLst>
                <a:path w="1861239" h="766392">
                  <a:moveTo>
                    <a:pt x="0" y="54742"/>
                  </a:moveTo>
                  <a:cubicBezTo>
                    <a:pt x="0" y="24509"/>
                    <a:pt x="24509" y="0"/>
                    <a:pt x="54742" y="0"/>
                  </a:cubicBezTo>
                  <a:lnTo>
                    <a:pt x="109484" y="0"/>
                  </a:lnTo>
                  <a:lnTo>
                    <a:pt x="109484" y="109484"/>
                  </a:lnTo>
                  <a:lnTo>
                    <a:pt x="0" y="109484"/>
                  </a:lnTo>
                  <a:close/>
                  <a:moveTo>
                    <a:pt x="1751755" y="0"/>
                  </a:moveTo>
                  <a:lnTo>
                    <a:pt x="1751755" y="109484"/>
                  </a:lnTo>
                  <a:lnTo>
                    <a:pt x="109484" y="109484"/>
                  </a:lnTo>
                  <a:lnTo>
                    <a:pt x="109484" y="0"/>
                  </a:lnTo>
                  <a:close/>
                  <a:moveTo>
                    <a:pt x="1861239" y="109484"/>
                  </a:moveTo>
                  <a:lnTo>
                    <a:pt x="1751755" y="109484"/>
                  </a:lnTo>
                  <a:lnTo>
                    <a:pt x="1751755" y="0"/>
                  </a:lnTo>
                  <a:lnTo>
                    <a:pt x="1806497" y="0"/>
                  </a:lnTo>
                  <a:cubicBezTo>
                    <a:pt x="1836730" y="0"/>
                    <a:pt x="1861239" y="24509"/>
                    <a:pt x="1861239" y="54742"/>
                  </a:cubicBezTo>
                  <a:close/>
                  <a:moveTo>
                    <a:pt x="1861239" y="656908"/>
                  </a:moveTo>
                  <a:lnTo>
                    <a:pt x="0" y="656908"/>
                  </a:lnTo>
                  <a:lnTo>
                    <a:pt x="0" y="109484"/>
                  </a:lnTo>
                  <a:lnTo>
                    <a:pt x="186123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751755" y="656908"/>
                  </a:lnTo>
                  <a:lnTo>
                    <a:pt x="1751755" y="766392"/>
                  </a:lnTo>
                  <a:close/>
                  <a:moveTo>
                    <a:pt x="1751755" y="766392"/>
                  </a:moveTo>
                  <a:lnTo>
                    <a:pt x="1751755" y="656908"/>
                  </a:lnTo>
                  <a:lnTo>
                    <a:pt x="1861239" y="656908"/>
                  </a:lnTo>
                  <a:lnTo>
                    <a:pt x="1861239" y="711650"/>
                  </a:lnTo>
                  <a:cubicBezTo>
                    <a:pt x="1861239" y="741883"/>
                    <a:pt x="1836730" y="766392"/>
                    <a:pt x="1806497" y="766392"/>
                  </a:cubicBezTo>
                  <a:close/>
                </a:path>
              </a:pathLst>
            </a:custGeom>
            <a:solidFill>
              <a:srgbClr val="FFE4CB"/>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10355" name="Rounded Rectangle 53">
              <a:extLst>
                <a:ext uri="{FF2B5EF4-FFF2-40B4-BE49-F238E27FC236}">
                  <a16:creationId xmlns:a16="http://schemas.microsoft.com/office/drawing/2014/main" id="{60623E4D-375B-1A3B-9B21-27ADFCE606E1}"/>
                </a:ext>
              </a:extLst>
            </p:cNvPr>
            <p:cNvSpPr/>
            <p:nvPr/>
          </p:nvSpPr>
          <p:spPr>
            <a:xfrm>
              <a:off x="5966916" y="2518148"/>
              <a:ext cx="1861239" cy="766392"/>
            </a:xfrm>
            <a:custGeom>
              <a:avLst/>
              <a:gdLst/>
              <a:ahLst/>
              <a:cxnLst/>
              <a:rect l="0" t="0" r="0" b="0"/>
              <a:pathLst>
                <a:path w="1861239" h="766392">
                  <a:moveTo>
                    <a:pt x="0" y="109484"/>
                  </a:moveTo>
                  <a:lnTo>
                    <a:pt x="0" y="54742"/>
                  </a:lnTo>
                  <a:cubicBezTo>
                    <a:pt x="0" y="24509"/>
                    <a:pt x="24509" y="0"/>
                    <a:pt x="54742" y="0"/>
                  </a:cubicBezTo>
                  <a:lnTo>
                    <a:pt x="109484" y="0"/>
                  </a:lnTo>
                  <a:moveTo>
                    <a:pt x="1861239" y="109484"/>
                  </a:moveTo>
                  <a:lnTo>
                    <a:pt x="1861239" y="656908"/>
                  </a:lnTo>
                  <a:moveTo>
                    <a:pt x="0" y="656908"/>
                  </a:moveTo>
                  <a:lnTo>
                    <a:pt x="0" y="109484"/>
                  </a:lnTo>
                  <a:moveTo>
                    <a:pt x="109484" y="0"/>
                  </a:moveTo>
                  <a:lnTo>
                    <a:pt x="1751755" y="0"/>
                  </a:lnTo>
                  <a:moveTo>
                    <a:pt x="109484" y="766392"/>
                  </a:moveTo>
                  <a:lnTo>
                    <a:pt x="54742" y="766392"/>
                  </a:lnTo>
                  <a:cubicBezTo>
                    <a:pt x="24509" y="766392"/>
                    <a:pt x="0" y="741883"/>
                    <a:pt x="0" y="711650"/>
                  </a:cubicBezTo>
                  <a:lnTo>
                    <a:pt x="0" y="656908"/>
                  </a:lnTo>
                  <a:moveTo>
                    <a:pt x="1751755" y="0"/>
                  </a:moveTo>
                  <a:lnTo>
                    <a:pt x="1806497" y="0"/>
                  </a:lnTo>
                  <a:cubicBezTo>
                    <a:pt x="1836730" y="0"/>
                    <a:pt x="1861239" y="24509"/>
                    <a:pt x="1861239" y="54742"/>
                  </a:cubicBezTo>
                  <a:lnTo>
                    <a:pt x="1861239" y="109484"/>
                  </a:lnTo>
                  <a:moveTo>
                    <a:pt x="109484" y="766392"/>
                  </a:moveTo>
                  <a:lnTo>
                    <a:pt x="1751755" y="766392"/>
                  </a:lnTo>
                  <a:moveTo>
                    <a:pt x="1861239" y="656908"/>
                  </a:moveTo>
                  <a:lnTo>
                    <a:pt x="1861239" y="711650"/>
                  </a:lnTo>
                  <a:cubicBezTo>
                    <a:pt x="1861239" y="741883"/>
                    <a:pt x="1836730" y="766392"/>
                    <a:pt x="1806497" y="766392"/>
                  </a:cubicBezTo>
                  <a:lnTo>
                    <a:pt x="1751755"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10356" name="Group 10355">
            <a:extLst>
              <a:ext uri="{FF2B5EF4-FFF2-40B4-BE49-F238E27FC236}">
                <a16:creationId xmlns:a16="http://schemas.microsoft.com/office/drawing/2014/main" id="{1501229B-CCAB-2350-3115-05C42A9A7A74}"/>
              </a:ext>
            </a:extLst>
          </p:cNvPr>
          <p:cNvGrpSpPr/>
          <p:nvPr/>
        </p:nvGrpSpPr>
        <p:grpSpPr>
          <a:xfrm>
            <a:off x="4979587" y="3548677"/>
            <a:ext cx="1097280" cy="574794"/>
            <a:chOff x="5966916" y="3394025"/>
            <a:chExt cx="1861239" cy="766392"/>
          </a:xfrm>
        </p:grpSpPr>
        <p:sp>
          <p:nvSpPr>
            <p:cNvPr id="10357" name="Rounded Rectangle 55">
              <a:extLst>
                <a:ext uri="{FF2B5EF4-FFF2-40B4-BE49-F238E27FC236}">
                  <a16:creationId xmlns:a16="http://schemas.microsoft.com/office/drawing/2014/main" id="{C4CB1E65-08F3-608D-A8C9-67A5B84BA796}"/>
                </a:ext>
              </a:extLst>
            </p:cNvPr>
            <p:cNvSpPr/>
            <p:nvPr/>
          </p:nvSpPr>
          <p:spPr>
            <a:xfrm>
              <a:off x="5966916" y="3394025"/>
              <a:ext cx="1861239" cy="766392"/>
            </a:xfrm>
            <a:custGeom>
              <a:avLst/>
              <a:gdLst/>
              <a:ahLst/>
              <a:cxnLst/>
              <a:rect l="0" t="0" r="0" b="0"/>
              <a:pathLst>
                <a:path w="1861239" h="766392">
                  <a:moveTo>
                    <a:pt x="0" y="54742"/>
                  </a:moveTo>
                  <a:cubicBezTo>
                    <a:pt x="0" y="24509"/>
                    <a:pt x="24509" y="0"/>
                    <a:pt x="54742" y="0"/>
                  </a:cubicBezTo>
                  <a:lnTo>
                    <a:pt x="109484" y="0"/>
                  </a:lnTo>
                  <a:lnTo>
                    <a:pt x="109484" y="109484"/>
                  </a:lnTo>
                  <a:lnTo>
                    <a:pt x="0" y="109484"/>
                  </a:lnTo>
                  <a:close/>
                  <a:moveTo>
                    <a:pt x="1751755" y="0"/>
                  </a:moveTo>
                  <a:lnTo>
                    <a:pt x="1751755" y="109484"/>
                  </a:lnTo>
                  <a:lnTo>
                    <a:pt x="109484" y="109484"/>
                  </a:lnTo>
                  <a:lnTo>
                    <a:pt x="109484" y="0"/>
                  </a:lnTo>
                  <a:close/>
                  <a:moveTo>
                    <a:pt x="1861239" y="109484"/>
                  </a:moveTo>
                  <a:lnTo>
                    <a:pt x="1751755" y="109484"/>
                  </a:lnTo>
                  <a:lnTo>
                    <a:pt x="1751755" y="0"/>
                  </a:lnTo>
                  <a:lnTo>
                    <a:pt x="1806497" y="0"/>
                  </a:lnTo>
                  <a:cubicBezTo>
                    <a:pt x="1836730" y="0"/>
                    <a:pt x="1861239" y="24509"/>
                    <a:pt x="1861239" y="54742"/>
                  </a:cubicBezTo>
                  <a:close/>
                  <a:moveTo>
                    <a:pt x="1861239" y="656908"/>
                  </a:moveTo>
                  <a:lnTo>
                    <a:pt x="0" y="656908"/>
                  </a:lnTo>
                  <a:lnTo>
                    <a:pt x="0" y="109484"/>
                  </a:lnTo>
                  <a:lnTo>
                    <a:pt x="1861239" y="109484"/>
                  </a:lnTo>
                  <a:close/>
                  <a:moveTo>
                    <a:pt x="0" y="656908"/>
                  </a:moveTo>
                  <a:lnTo>
                    <a:pt x="109484" y="656908"/>
                  </a:lnTo>
                  <a:lnTo>
                    <a:pt x="109484" y="766392"/>
                  </a:lnTo>
                  <a:lnTo>
                    <a:pt x="54742" y="766392"/>
                  </a:lnTo>
                  <a:cubicBezTo>
                    <a:pt x="24509" y="766392"/>
                    <a:pt x="0" y="741883"/>
                    <a:pt x="0" y="711650"/>
                  </a:cubicBezTo>
                  <a:close/>
                  <a:moveTo>
                    <a:pt x="109484" y="766392"/>
                  </a:moveTo>
                  <a:lnTo>
                    <a:pt x="109484" y="656908"/>
                  </a:lnTo>
                  <a:lnTo>
                    <a:pt x="1751755" y="656908"/>
                  </a:lnTo>
                  <a:lnTo>
                    <a:pt x="1751755" y="766392"/>
                  </a:lnTo>
                  <a:close/>
                  <a:moveTo>
                    <a:pt x="1751755" y="766392"/>
                  </a:moveTo>
                  <a:lnTo>
                    <a:pt x="1751755" y="656908"/>
                  </a:lnTo>
                  <a:lnTo>
                    <a:pt x="1861239" y="656908"/>
                  </a:lnTo>
                  <a:lnTo>
                    <a:pt x="1861239" y="711650"/>
                  </a:lnTo>
                  <a:cubicBezTo>
                    <a:pt x="1861239" y="741883"/>
                    <a:pt x="1836730" y="766392"/>
                    <a:pt x="1806497" y="766392"/>
                  </a:cubicBezTo>
                  <a:close/>
                </a:path>
              </a:pathLst>
            </a:custGeom>
            <a:solidFill>
              <a:srgbClr val="FFD9D8"/>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10358" name="Rounded Rectangle 56">
              <a:extLst>
                <a:ext uri="{FF2B5EF4-FFF2-40B4-BE49-F238E27FC236}">
                  <a16:creationId xmlns:a16="http://schemas.microsoft.com/office/drawing/2014/main" id="{FD521954-9CF9-80FE-8954-0C68F071C7F6}"/>
                </a:ext>
              </a:extLst>
            </p:cNvPr>
            <p:cNvSpPr/>
            <p:nvPr/>
          </p:nvSpPr>
          <p:spPr>
            <a:xfrm>
              <a:off x="5966916" y="3394025"/>
              <a:ext cx="1861239" cy="766392"/>
            </a:xfrm>
            <a:custGeom>
              <a:avLst/>
              <a:gdLst/>
              <a:ahLst/>
              <a:cxnLst/>
              <a:rect l="0" t="0" r="0" b="0"/>
              <a:pathLst>
                <a:path w="1861239" h="766392">
                  <a:moveTo>
                    <a:pt x="0" y="109484"/>
                  </a:moveTo>
                  <a:lnTo>
                    <a:pt x="0" y="54742"/>
                  </a:lnTo>
                  <a:cubicBezTo>
                    <a:pt x="0" y="24509"/>
                    <a:pt x="24509" y="0"/>
                    <a:pt x="54742" y="0"/>
                  </a:cubicBezTo>
                  <a:lnTo>
                    <a:pt x="109484" y="0"/>
                  </a:lnTo>
                  <a:moveTo>
                    <a:pt x="1861239" y="109484"/>
                  </a:moveTo>
                  <a:lnTo>
                    <a:pt x="1861239" y="656908"/>
                  </a:lnTo>
                  <a:moveTo>
                    <a:pt x="0" y="656908"/>
                  </a:moveTo>
                  <a:lnTo>
                    <a:pt x="0" y="109484"/>
                  </a:lnTo>
                  <a:moveTo>
                    <a:pt x="109484" y="0"/>
                  </a:moveTo>
                  <a:lnTo>
                    <a:pt x="1751755" y="0"/>
                  </a:lnTo>
                  <a:moveTo>
                    <a:pt x="109484" y="766392"/>
                  </a:moveTo>
                  <a:lnTo>
                    <a:pt x="54742" y="766392"/>
                  </a:lnTo>
                  <a:cubicBezTo>
                    <a:pt x="24509" y="766392"/>
                    <a:pt x="0" y="741883"/>
                    <a:pt x="0" y="711650"/>
                  </a:cubicBezTo>
                  <a:lnTo>
                    <a:pt x="0" y="656908"/>
                  </a:lnTo>
                  <a:moveTo>
                    <a:pt x="1751755" y="0"/>
                  </a:moveTo>
                  <a:lnTo>
                    <a:pt x="1806497" y="0"/>
                  </a:lnTo>
                  <a:cubicBezTo>
                    <a:pt x="1836730" y="0"/>
                    <a:pt x="1861239" y="24509"/>
                    <a:pt x="1861239" y="54742"/>
                  </a:cubicBezTo>
                  <a:lnTo>
                    <a:pt x="1861239" y="109484"/>
                  </a:lnTo>
                  <a:moveTo>
                    <a:pt x="109484" y="766392"/>
                  </a:moveTo>
                  <a:lnTo>
                    <a:pt x="1751755" y="766392"/>
                  </a:lnTo>
                  <a:moveTo>
                    <a:pt x="1861239" y="656908"/>
                  </a:moveTo>
                  <a:lnTo>
                    <a:pt x="1861239" y="711650"/>
                  </a:lnTo>
                  <a:cubicBezTo>
                    <a:pt x="1861239" y="741883"/>
                    <a:pt x="1836730" y="766392"/>
                    <a:pt x="1806497" y="766392"/>
                  </a:cubicBezTo>
                  <a:lnTo>
                    <a:pt x="1751755" y="766392"/>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grpSp>
        <p:nvGrpSpPr>
          <p:cNvPr id="10359" name="Group 10358">
            <a:extLst>
              <a:ext uri="{FF2B5EF4-FFF2-40B4-BE49-F238E27FC236}">
                <a16:creationId xmlns:a16="http://schemas.microsoft.com/office/drawing/2014/main" id="{58EE212D-F7B9-8D45-058E-63114818A084}"/>
              </a:ext>
            </a:extLst>
          </p:cNvPr>
          <p:cNvGrpSpPr/>
          <p:nvPr/>
        </p:nvGrpSpPr>
        <p:grpSpPr>
          <a:xfrm>
            <a:off x="4979587" y="4205586"/>
            <a:ext cx="1097280" cy="656908"/>
            <a:chOff x="5966916" y="4269903"/>
            <a:chExt cx="1861239" cy="875877"/>
          </a:xfrm>
        </p:grpSpPr>
        <p:sp>
          <p:nvSpPr>
            <p:cNvPr id="10360" name="Rounded Rectangle 58">
              <a:extLst>
                <a:ext uri="{FF2B5EF4-FFF2-40B4-BE49-F238E27FC236}">
                  <a16:creationId xmlns:a16="http://schemas.microsoft.com/office/drawing/2014/main" id="{EFEC37A4-83E0-D9C2-3FC6-F31FB8340519}"/>
                </a:ext>
              </a:extLst>
            </p:cNvPr>
            <p:cNvSpPr/>
            <p:nvPr/>
          </p:nvSpPr>
          <p:spPr>
            <a:xfrm>
              <a:off x="5966916" y="4269903"/>
              <a:ext cx="1861239" cy="875877"/>
            </a:xfrm>
            <a:custGeom>
              <a:avLst/>
              <a:gdLst/>
              <a:ahLst/>
              <a:cxnLst/>
              <a:rect l="0" t="0" r="0" b="0"/>
              <a:pathLst>
                <a:path w="1861239" h="875877">
                  <a:moveTo>
                    <a:pt x="0" y="54742"/>
                  </a:moveTo>
                  <a:cubicBezTo>
                    <a:pt x="0" y="24509"/>
                    <a:pt x="24509" y="0"/>
                    <a:pt x="54742" y="0"/>
                  </a:cubicBezTo>
                  <a:lnTo>
                    <a:pt x="109484" y="0"/>
                  </a:lnTo>
                  <a:lnTo>
                    <a:pt x="109484" y="109484"/>
                  </a:lnTo>
                  <a:lnTo>
                    <a:pt x="0" y="109484"/>
                  </a:lnTo>
                  <a:close/>
                  <a:moveTo>
                    <a:pt x="1751755" y="0"/>
                  </a:moveTo>
                  <a:lnTo>
                    <a:pt x="1751755" y="109484"/>
                  </a:lnTo>
                  <a:lnTo>
                    <a:pt x="109484" y="109484"/>
                  </a:lnTo>
                  <a:lnTo>
                    <a:pt x="109484" y="0"/>
                  </a:lnTo>
                  <a:close/>
                  <a:moveTo>
                    <a:pt x="1861239" y="109484"/>
                  </a:moveTo>
                  <a:lnTo>
                    <a:pt x="1751755" y="109484"/>
                  </a:lnTo>
                  <a:lnTo>
                    <a:pt x="1751755" y="0"/>
                  </a:lnTo>
                  <a:lnTo>
                    <a:pt x="1806497" y="0"/>
                  </a:lnTo>
                  <a:cubicBezTo>
                    <a:pt x="1836730" y="0"/>
                    <a:pt x="1861239" y="24509"/>
                    <a:pt x="1861239" y="54742"/>
                  </a:cubicBezTo>
                  <a:close/>
                  <a:moveTo>
                    <a:pt x="1861239" y="766392"/>
                  </a:moveTo>
                  <a:lnTo>
                    <a:pt x="0" y="766392"/>
                  </a:lnTo>
                  <a:lnTo>
                    <a:pt x="0" y="109484"/>
                  </a:lnTo>
                  <a:lnTo>
                    <a:pt x="1861239" y="109484"/>
                  </a:lnTo>
                  <a:close/>
                  <a:moveTo>
                    <a:pt x="0" y="766392"/>
                  </a:moveTo>
                  <a:lnTo>
                    <a:pt x="109484" y="766392"/>
                  </a:lnTo>
                  <a:lnTo>
                    <a:pt x="109484" y="875877"/>
                  </a:lnTo>
                  <a:lnTo>
                    <a:pt x="54742" y="875877"/>
                  </a:lnTo>
                  <a:cubicBezTo>
                    <a:pt x="24509" y="875877"/>
                    <a:pt x="0" y="851368"/>
                    <a:pt x="0" y="821135"/>
                  </a:cubicBezTo>
                  <a:close/>
                  <a:moveTo>
                    <a:pt x="109484" y="875877"/>
                  </a:moveTo>
                  <a:lnTo>
                    <a:pt x="109484" y="766392"/>
                  </a:lnTo>
                  <a:lnTo>
                    <a:pt x="1751755" y="766392"/>
                  </a:lnTo>
                  <a:lnTo>
                    <a:pt x="1751755" y="875877"/>
                  </a:lnTo>
                  <a:close/>
                  <a:moveTo>
                    <a:pt x="1751755" y="875877"/>
                  </a:moveTo>
                  <a:lnTo>
                    <a:pt x="1751755" y="766392"/>
                  </a:lnTo>
                  <a:lnTo>
                    <a:pt x="1861239" y="766392"/>
                  </a:lnTo>
                  <a:lnTo>
                    <a:pt x="1861239" y="821135"/>
                  </a:lnTo>
                  <a:cubicBezTo>
                    <a:pt x="1861239" y="851368"/>
                    <a:pt x="1836730" y="875877"/>
                    <a:pt x="1806497" y="875877"/>
                  </a:cubicBezTo>
                  <a:close/>
                </a:path>
              </a:pathLst>
            </a:custGeom>
            <a:solidFill>
              <a:srgbClr val="FFD7EF"/>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10361" name="Rounded Rectangle 59">
              <a:extLst>
                <a:ext uri="{FF2B5EF4-FFF2-40B4-BE49-F238E27FC236}">
                  <a16:creationId xmlns:a16="http://schemas.microsoft.com/office/drawing/2014/main" id="{1F5D5BB9-A727-5368-8E60-4CED1951A87B}"/>
                </a:ext>
              </a:extLst>
            </p:cNvPr>
            <p:cNvSpPr/>
            <p:nvPr/>
          </p:nvSpPr>
          <p:spPr>
            <a:xfrm>
              <a:off x="5966916" y="4269903"/>
              <a:ext cx="1861239" cy="875877"/>
            </a:xfrm>
            <a:custGeom>
              <a:avLst/>
              <a:gdLst/>
              <a:ahLst/>
              <a:cxnLst/>
              <a:rect l="0" t="0" r="0" b="0"/>
              <a:pathLst>
                <a:path w="1861239" h="875877">
                  <a:moveTo>
                    <a:pt x="0" y="109484"/>
                  </a:moveTo>
                  <a:lnTo>
                    <a:pt x="0" y="54742"/>
                  </a:lnTo>
                  <a:cubicBezTo>
                    <a:pt x="0" y="24509"/>
                    <a:pt x="24509" y="0"/>
                    <a:pt x="54742" y="0"/>
                  </a:cubicBezTo>
                  <a:lnTo>
                    <a:pt x="109484" y="0"/>
                  </a:lnTo>
                  <a:moveTo>
                    <a:pt x="1861239" y="109484"/>
                  </a:moveTo>
                  <a:lnTo>
                    <a:pt x="1861239" y="766392"/>
                  </a:lnTo>
                  <a:moveTo>
                    <a:pt x="0" y="766392"/>
                  </a:moveTo>
                  <a:lnTo>
                    <a:pt x="0" y="109484"/>
                  </a:lnTo>
                  <a:moveTo>
                    <a:pt x="109484" y="0"/>
                  </a:moveTo>
                  <a:lnTo>
                    <a:pt x="1751755" y="0"/>
                  </a:lnTo>
                  <a:moveTo>
                    <a:pt x="109484" y="875877"/>
                  </a:moveTo>
                  <a:lnTo>
                    <a:pt x="54742" y="875877"/>
                  </a:lnTo>
                  <a:cubicBezTo>
                    <a:pt x="24509" y="875877"/>
                    <a:pt x="0" y="851368"/>
                    <a:pt x="0" y="821135"/>
                  </a:cubicBezTo>
                  <a:lnTo>
                    <a:pt x="0" y="766392"/>
                  </a:lnTo>
                  <a:moveTo>
                    <a:pt x="1751755" y="0"/>
                  </a:moveTo>
                  <a:lnTo>
                    <a:pt x="1806497" y="0"/>
                  </a:lnTo>
                  <a:cubicBezTo>
                    <a:pt x="1836730" y="0"/>
                    <a:pt x="1861239" y="24509"/>
                    <a:pt x="1861239" y="54742"/>
                  </a:cubicBezTo>
                  <a:lnTo>
                    <a:pt x="1861239" y="109484"/>
                  </a:lnTo>
                  <a:moveTo>
                    <a:pt x="109484" y="875877"/>
                  </a:moveTo>
                  <a:lnTo>
                    <a:pt x="1751755" y="875877"/>
                  </a:lnTo>
                  <a:moveTo>
                    <a:pt x="1861239" y="766392"/>
                  </a:moveTo>
                  <a:lnTo>
                    <a:pt x="1861239" y="821135"/>
                  </a:lnTo>
                  <a:cubicBezTo>
                    <a:pt x="1861239" y="851368"/>
                    <a:pt x="1836730" y="875877"/>
                    <a:pt x="1806497" y="875877"/>
                  </a:cubicBezTo>
                  <a:lnTo>
                    <a:pt x="1751755" y="875877"/>
                  </a:lnTo>
                </a:path>
              </a:pathLst>
            </a:custGeom>
            <a:noFill/>
            <a:ln w="13685">
              <a:solidFill>
                <a:srgbClr val="FFFFFF"/>
              </a:solid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grpSp>
      <p:sp>
        <p:nvSpPr>
          <p:cNvPr id="10362" name="Rounded Rectangle 61">
            <a:extLst>
              <a:ext uri="{FF2B5EF4-FFF2-40B4-BE49-F238E27FC236}">
                <a16:creationId xmlns:a16="http://schemas.microsoft.com/office/drawing/2014/main" id="{87849790-D722-8F92-60D1-C963DA1AC84E}"/>
              </a:ext>
            </a:extLst>
          </p:cNvPr>
          <p:cNvSpPr/>
          <p:nvPr/>
        </p:nvSpPr>
        <p:spPr>
          <a:xfrm>
            <a:off x="503573" y="2400689"/>
            <a:ext cx="245893" cy="241512"/>
          </a:xfrm>
          <a:custGeom>
            <a:avLst/>
            <a:gdLst/>
            <a:ahLst/>
            <a:cxnLst/>
            <a:rect l="0" t="0" r="0" b="0"/>
            <a:pathLst>
              <a:path w="327857" h="322016">
                <a:moveTo>
                  <a:pt x="40221" y="27371"/>
                </a:moveTo>
                <a:cubicBezTo>
                  <a:pt x="33143" y="27415"/>
                  <a:pt x="27415" y="33143"/>
                  <a:pt x="27371" y="40221"/>
                </a:cubicBezTo>
                <a:lnTo>
                  <a:pt x="27371" y="58382"/>
                </a:lnTo>
                <a:lnTo>
                  <a:pt x="199015" y="58382"/>
                </a:lnTo>
                <a:lnTo>
                  <a:pt x="199015" y="40221"/>
                </a:lnTo>
                <a:cubicBezTo>
                  <a:pt x="198971" y="33143"/>
                  <a:pt x="193243" y="27415"/>
                  <a:pt x="186165" y="27371"/>
                </a:cubicBezTo>
                <a:close/>
                <a:moveTo>
                  <a:pt x="93705" y="124716"/>
                </a:moveTo>
                <a:lnTo>
                  <a:pt x="132681" y="124716"/>
                </a:lnTo>
                <a:lnTo>
                  <a:pt x="132681" y="87081"/>
                </a:lnTo>
                <a:lnTo>
                  <a:pt x="93705" y="87081"/>
                </a:lnTo>
                <a:close/>
                <a:moveTo>
                  <a:pt x="93705" y="152101"/>
                </a:moveTo>
                <a:lnTo>
                  <a:pt x="93705" y="188395"/>
                </a:lnTo>
                <a:lnTo>
                  <a:pt x="132681" y="188395"/>
                </a:lnTo>
                <a:lnTo>
                  <a:pt x="132681" y="152087"/>
                </a:lnTo>
                <a:lnTo>
                  <a:pt x="93705" y="152087"/>
                </a:lnTo>
                <a:close/>
                <a:moveTo>
                  <a:pt x="80019" y="215780"/>
                </a:moveTo>
                <a:lnTo>
                  <a:pt x="40221" y="215780"/>
                </a:lnTo>
                <a:cubicBezTo>
                  <a:pt x="18021" y="215735"/>
                  <a:pt x="37" y="197745"/>
                  <a:pt x="0" y="175545"/>
                </a:cubicBezTo>
                <a:lnTo>
                  <a:pt x="0" y="40221"/>
                </a:lnTo>
                <a:cubicBezTo>
                  <a:pt x="45" y="18026"/>
                  <a:pt x="18026" y="45"/>
                  <a:pt x="40221" y="0"/>
                </a:cubicBezTo>
                <a:lnTo>
                  <a:pt x="186165" y="0"/>
                </a:lnTo>
                <a:cubicBezTo>
                  <a:pt x="208360" y="45"/>
                  <a:pt x="226341" y="18026"/>
                  <a:pt x="226386" y="40221"/>
                </a:cubicBezTo>
                <a:lnTo>
                  <a:pt x="226386" y="72013"/>
                </a:lnTo>
                <a:lnTo>
                  <a:pt x="226386" y="72068"/>
                </a:lnTo>
                <a:lnTo>
                  <a:pt x="226386" y="175545"/>
                </a:lnTo>
                <a:cubicBezTo>
                  <a:pt x="226341" y="197740"/>
                  <a:pt x="208360" y="215721"/>
                  <a:pt x="186165" y="215766"/>
                </a:cubicBezTo>
                <a:lnTo>
                  <a:pt x="80019" y="215766"/>
                </a:lnTo>
                <a:close/>
                <a:moveTo>
                  <a:pt x="199015" y="124716"/>
                </a:moveTo>
                <a:lnTo>
                  <a:pt x="199015" y="87081"/>
                </a:lnTo>
                <a:lnTo>
                  <a:pt x="160052" y="87081"/>
                </a:lnTo>
                <a:lnTo>
                  <a:pt x="160052" y="124716"/>
                </a:lnTo>
                <a:close/>
                <a:moveTo>
                  <a:pt x="160052" y="188409"/>
                </a:moveTo>
                <a:lnTo>
                  <a:pt x="186165" y="188409"/>
                </a:lnTo>
                <a:cubicBezTo>
                  <a:pt x="193248" y="188364"/>
                  <a:pt x="198978" y="182628"/>
                  <a:pt x="199015" y="175545"/>
                </a:cubicBezTo>
                <a:lnTo>
                  <a:pt x="199015" y="152087"/>
                </a:lnTo>
                <a:lnTo>
                  <a:pt x="160052" y="152087"/>
                </a:lnTo>
                <a:close/>
                <a:moveTo>
                  <a:pt x="66334" y="124716"/>
                </a:moveTo>
                <a:lnTo>
                  <a:pt x="66334" y="87081"/>
                </a:lnTo>
                <a:lnTo>
                  <a:pt x="27371" y="87081"/>
                </a:lnTo>
                <a:lnTo>
                  <a:pt x="27371" y="124716"/>
                </a:lnTo>
                <a:close/>
                <a:moveTo>
                  <a:pt x="27371" y="152101"/>
                </a:moveTo>
                <a:lnTo>
                  <a:pt x="27371" y="175545"/>
                </a:lnTo>
                <a:cubicBezTo>
                  <a:pt x="27415" y="182623"/>
                  <a:pt x="33143" y="188351"/>
                  <a:pt x="40221" y="188395"/>
                </a:cubicBezTo>
                <a:lnTo>
                  <a:pt x="66334" y="188395"/>
                </a:lnTo>
                <a:lnTo>
                  <a:pt x="66334" y="152087"/>
                </a:lnTo>
                <a:lnTo>
                  <a:pt x="27371" y="152087"/>
                </a:lnTo>
                <a:close/>
                <a:moveTo>
                  <a:pt x="262544" y="54181"/>
                </a:moveTo>
                <a:cubicBezTo>
                  <a:pt x="257007" y="54185"/>
                  <a:pt x="252013" y="50853"/>
                  <a:pt x="249892" y="45738"/>
                </a:cubicBezTo>
                <a:cubicBezTo>
                  <a:pt x="247770" y="40624"/>
                  <a:pt x="248940" y="34735"/>
                  <a:pt x="252854" y="30819"/>
                </a:cubicBezTo>
                <a:lnTo>
                  <a:pt x="278364" y="5323"/>
                </a:lnTo>
                <a:cubicBezTo>
                  <a:pt x="280969" y="2718"/>
                  <a:pt x="284513" y="1273"/>
                  <a:pt x="288196" y="1315"/>
                </a:cubicBezTo>
                <a:cubicBezTo>
                  <a:pt x="291879" y="1356"/>
                  <a:pt x="295389" y="2880"/>
                  <a:pt x="297935" y="5542"/>
                </a:cubicBezTo>
                <a:lnTo>
                  <a:pt x="322322" y="31066"/>
                </a:lnTo>
                <a:cubicBezTo>
                  <a:pt x="326098" y="35026"/>
                  <a:pt x="327151" y="40854"/>
                  <a:pt x="325002" y="45885"/>
                </a:cubicBezTo>
                <a:cubicBezTo>
                  <a:pt x="322852" y="50917"/>
                  <a:pt x="317913" y="54184"/>
                  <a:pt x="312441" y="54194"/>
                </a:cubicBezTo>
                <a:lnTo>
                  <a:pt x="301835" y="54194"/>
                </a:lnTo>
                <a:lnTo>
                  <a:pt x="301835" y="144314"/>
                </a:lnTo>
                <a:lnTo>
                  <a:pt x="313098" y="144314"/>
                </a:lnTo>
                <a:cubicBezTo>
                  <a:pt x="318633" y="144315"/>
                  <a:pt x="323622" y="147649"/>
                  <a:pt x="325739" y="152763"/>
                </a:cubicBezTo>
                <a:cubicBezTo>
                  <a:pt x="327857" y="157876"/>
                  <a:pt x="326687" y="163761"/>
                  <a:pt x="322774" y="167675"/>
                </a:cubicBezTo>
                <a:lnTo>
                  <a:pt x="297278" y="193185"/>
                </a:lnTo>
                <a:cubicBezTo>
                  <a:pt x="294674" y="195790"/>
                  <a:pt x="291130" y="197235"/>
                  <a:pt x="287447" y="197194"/>
                </a:cubicBezTo>
                <a:cubicBezTo>
                  <a:pt x="283764" y="197153"/>
                  <a:pt x="280253" y="195628"/>
                  <a:pt x="277707" y="192966"/>
                </a:cubicBezTo>
                <a:lnTo>
                  <a:pt x="253306" y="167456"/>
                </a:lnTo>
                <a:cubicBezTo>
                  <a:pt x="249520" y="163495"/>
                  <a:pt x="248461" y="157658"/>
                  <a:pt x="250615" y="152619"/>
                </a:cubicBezTo>
                <a:cubicBezTo>
                  <a:pt x="252769" y="147581"/>
                  <a:pt x="257721" y="144313"/>
                  <a:pt x="263201" y="144314"/>
                </a:cubicBezTo>
                <a:lnTo>
                  <a:pt x="274464" y="144314"/>
                </a:lnTo>
                <a:lnTo>
                  <a:pt x="274464" y="54194"/>
                </a:lnTo>
                <a:lnTo>
                  <a:pt x="262544" y="54194"/>
                </a:lnTo>
                <a:close/>
                <a:moveTo>
                  <a:pt x="158260" y="268607"/>
                </a:moveTo>
                <a:lnTo>
                  <a:pt x="158260" y="256686"/>
                </a:lnTo>
                <a:cubicBezTo>
                  <a:pt x="158261" y="251152"/>
                  <a:pt x="161595" y="246163"/>
                  <a:pt x="166708" y="244045"/>
                </a:cubicBezTo>
                <a:cubicBezTo>
                  <a:pt x="171822" y="241927"/>
                  <a:pt x="177707" y="243098"/>
                  <a:pt x="181621" y="247011"/>
                </a:cubicBezTo>
                <a:lnTo>
                  <a:pt x="207117" y="272507"/>
                </a:lnTo>
                <a:cubicBezTo>
                  <a:pt x="209722" y="275111"/>
                  <a:pt x="211167" y="278655"/>
                  <a:pt x="211126" y="282338"/>
                </a:cubicBezTo>
                <a:cubicBezTo>
                  <a:pt x="211084" y="286021"/>
                  <a:pt x="209561" y="289532"/>
                  <a:pt x="206898" y="292077"/>
                </a:cubicBezTo>
                <a:lnTo>
                  <a:pt x="181402" y="316479"/>
                </a:lnTo>
                <a:cubicBezTo>
                  <a:pt x="177442" y="320275"/>
                  <a:pt x="171598" y="321339"/>
                  <a:pt x="166554" y="319184"/>
                </a:cubicBezTo>
                <a:cubicBezTo>
                  <a:pt x="161510" y="317029"/>
                  <a:pt x="158240" y="312069"/>
                  <a:pt x="158246" y="306584"/>
                </a:cubicBezTo>
                <a:lnTo>
                  <a:pt x="158246" y="295978"/>
                </a:lnTo>
                <a:lnTo>
                  <a:pt x="68140" y="295978"/>
                </a:lnTo>
                <a:lnTo>
                  <a:pt x="68140" y="307241"/>
                </a:lnTo>
                <a:cubicBezTo>
                  <a:pt x="68144" y="312781"/>
                  <a:pt x="64808" y="317778"/>
                  <a:pt x="59689" y="319897"/>
                </a:cubicBezTo>
                <a:cubicBezTo>
                  <a:pt x="54569" y="322016"/>
                  <a:pt x="48678" y="320839"/>
                  <a:pt x="44765" y="316917"/>
                </a:cubicBezTo>
                <a:lnTo>
                  <a:pt x="19282" y="291420"/>
                </a:lnTo>
                <a:cubicBezTo>
                  <a:pt x="16678" y="288816"/>
                  <a:pt x="15233" y="285272"/>
                  <a:pt x="15274" y="281589"/>
                </a:cubicBezTo>
                <a:cubicBezTo>
                  <a:pt x="15315" y="277906"/>
                  <a:pt x="16839" y="274395"/>
                  <a:pt x="19501" y="271850"/>
                </a:cubicBezTo>
                <a:lnTo>
                  <a:pt x="44998" y="247462"/>
                </a:lnTo>
                <a:cubicBezTo>
                  <a:pt x="48956" y="243668"/>
                  <a:pt x="54796" y="242603"/>
                  <a:pt x="59839" y="244754"/>
                </a:cubicBezTo>
                <a:cubicBezTo>
                  <a:pt x="64882" y="246906"/>
                  <a:pt x="68154" y="251860"/>
                  <a:pt x="68154" y="257343"/>
                </a:cubicBezTo>
                <a:lnTo>
                  <a:pt x="68154" y="268607"/>
                </a:lnTo>
                <a:close/>
              </a:path>
            </a:pathLst>
          </a:custGeom>
          <a:solidFill>
            <a:srgbClr val="E0CB15"/>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10363" name="Rounded Rectangle 62">
            <a:extLst>
              <a:ext uri="{FF2B5EF4-FFF2-40B4-BE49-F238E27FC236}">
                <a16:creationId xmlns:a16="http://schemas.microsoft.com/office/drawing/2014/main" id="{17990655-D913-C5F6-5C88-1E7CE15F5F41}"/>
              </a:ext>
            </a:extLst>
          </p:cNvPr>
          <p:cNvSpPr/>
          <p:nvPr/>
        </p:nvSpPr>
        <p:spPr>
          <a:xfrm>
            <a:off x="519658" y="3716312"/>
            <a:ext cx="211883" cy="239504"/>
          </a:xfrm>
          <a:custGeom>
            <a:avLst/>
            <a:gdLst/>
            <a:ahLst/>
            <a:cxnLst/>
            <a:rect l="0" t="0" r="0" b="0"/>
            <a:pathLst>
              <a:path w="282511" h="319339">
                <a:moveTo>
                  <a:pt x="230095" y="42124"/>
                </a:moveTo>
                <a:lnTo>
                  <a:pt x="255140" y="42124"/>
                </a:lnTo>
                <a:cubicBezTo>
                  <a:pt x="270257" y="42124"/>
                  <a:pt x="282511" y="54378"/>
                  <a:pt x="282511" y="69495"/>
                </a:cubicBezTo>
                <a:lnTo>
                  <a:pt x="282511" y="117572"/>
                </a:lnTo>
                <a:cubicBezTo>
                  <a:pt x="282511" y="132689"/>
                  <a:pt x="270257" y="144944"/>
                  <a:pt x="255140" y="144944"/>
                </a:cubicBezTo>
                <a:lnTo>
                  <a:pt x="177693" y="144944"/>
                </a:lnTo>
                <a:cubicBezTo>
                  <a:pt x="162576" y="144944"/>
                  <a:pt x="150322" y="132689"/>
                  <a:pt x="150322" y="117572"/>
                </a:cubicBezTo>
                <a:lnTo>
                  <a:pt x="150322" y="69495"/>
                </a:lnTo>
                <a:cubicBezTo>
                  <a:pt x="150322" y="54378"/>
                  <a:pt x="162576" y="42124"/>
                  <a:pt x="177693" y="42124"/>
                </a:cubicBezTo>
                <a:lnTo>
                  <a:pt x="202738" y="42124"/>
                </a:lnTo>
                <a:lnTo>
                  <a:pt x="202738" y="13685"/>
                </a:lnTo>
                <a:cubicBezTo>
                  <a:pt x="202738" y="6127"/>
                  <a:pt x="208865" y="0"/>
                  <a:pt x="216423" y="0"/>
                </a:cubicBezTo>
                <a:cubicBezTo>
                  <a:pt x="223982" y="0"/>
                  <a:pt x="230109" y="6127"/>
                  <a:pt x="230109" y="13685"/>
                </a:cubicBezTo>
                <a:lnTo>
                  <a:pt x="230109" y="42110"/>
                </a:lnTo>
                <a:close/>
                <a:moveTo>
                  <a:pt x="0" y="104900"/>
                </a:moveTo>
                <a:cubicBezTo>
                  <a:pt x="0" y="51362"/>
                  <a:pt x="44532" y="6815"/>
                  <a:pt x="98070" y="6815"/>
                </a:cubicBezTo>
                <a:cubicBezTo>
                  <a:pt x="119831" y="6815"/>
                  <a:pt x="140113" y="14164"/>
                  <a:pt x="156508" y="26495"/>
                </a:cubicBezTo>
                <a:cubicBezTo>
                  <a:pt x="140147" y="34563"/>
                  <a:pt x="129789" y="51225"/>
                  <a:pt x="129794" y="69468"/>
                </a:cubicBezTo>
                <a:lnTo>
                  <a:pt x="129794" y="117559"/>
                </a:lnTo>
                <a:cubicBezTo>
                  <a:pt x="129791" y="142888"/>
                  <a:pt x="149509" y="163842"/>
                  <a:pt x="174792" y="165376"/>
                </a:cubicBezTo>
                <a:cubicBezTo>
                  <a:pt x="172533" y="168042"/>
                  <a:pt x="170101" y="170557"/>
                  <a:pt x="167511" y="172903"/>
                </a:cubicBezTo>
                <a:cubicBezTo>
                  <a:pt x="157521" y="182935"/>
                  <a:pt x="150733" y="196388"/>
                  <a:pt x="147900" y="210758"/>
                </a:cubicBezTo>
                <a:lnTo>
                  <a:pt x="48269" y="210758"/>
                </a:lnTo>
                <a:cubicBezTo>
                  <a:pt x="45436" y="196388"/>
                  <a:pt x="38648" y="182935"/>
                  <a:pt x="28657" y="172890"/>
                </a:cubicBezTo>
                <a:cubicBezTo>
                  <a:pt x="10592" y="156535"/>
                  <a:pt x="0" y="131463"/>
                  <a:pt x="0" y="104900"/>
                </a:cubicBezTo>
                <a:close/>
                <a:moveTo>
                  <a:pt x="49760" y="231286"/>
                </a:moveTo>
                <a:lnTo>
                  <a:pt x="146408" y="231286"/>
                </a:lnTo>
                <a:lnTo>
                  <a:pt x="146408" y="254196"/>
                </a:lnTo>
                <a:cubicBezTo>
                  <a:pt x="146359" y="274196"/>
                  <a:pt x="131594" y="291108"/>
                  <a:pt x="111783" y="293856"/>
                </a:cubicBezTo>
                <a:lnTo>
                  <a:pt x="111783" y="305653"/>
                </a:lnTo>
                <a:cubicBezTo>
                  <a:pt x="111783" y="313212"/>
                  <a:pt x="105656" y="319339"/>
                  <a:pt x="98098" y="319339"/>
                </a:cubicBezTo>
                <a:cubicBezTo>
                  <a:pt x="90539" y="319339"/>
                  <a:pt x="84412" y="313212"/>
                  <a:pt x="84412" y="305653"/>
                </a:cubicBezTo>
                <a:lnTo>
                  <a:pt x="84412" y="293856"/>
                </a:lnTo>
                <a:cubicBezTo>
                  <a:pt x="64591" y="291121"/>
                  <a:pt x="49811" y="274205"/>
                  <a:pt x="49760" y="254196"/>
                </a:cubicBezTo>
                <a:close/>
                <a:moveTo>
                  <a:pt x="191762" y="112577"/>
                </a:moveTo>
                <a:cubicBezTo>
                  <a:pt x="197431" y="112577"/>
                  <a:pt x="202026" y="107982"/>
                  <a:pt x="202026" y="102313"/>
                </a:cubicBezTo>
                <a:lnTo>
                  <a:pt x="202026" y="84795"/>
                </a:lnTo>
                <a:cubicBezTo>
                  <a:pt x="202026" y="79127"/>
                  <a:pt x="197431" y="74531"/>
                  <a:pt x="191762" y="74531"/>
                </a:cubicBezTo>
                <a:cubicBezTo>
                  <a:pt x="186093" y="74531"/>
                  <a:pt x="181498" y="79127"/>
                  <a:pt x="181498" y="84795"/>
                </a:cubicBezTo>
                <a:lnTo>
                  <a:pt x="181498" y="102313"/>
                </a:lnTo>
                <a:cubicBezTo>
                  <a:pt x="181498" y="107982"/>
                  <a:pt x="186093" y="112577"/>
                  <a:pt x="191762" y="112577"/>
                </a:cubicBezTo>
                <a:close/>
                <a:moveTo>
                  <a:pt x="230807" y="102313"/>
                </a:moveTo>
                <a:cubicBezTo>
                  <a:pt x="230807" y="107982"/>
                  <a:pt x="235402" y="112577"/>
                  <a:pt x="241071" y="112577"/>
                </a:cubicBezTo>
                <a:cubicBezTo>
                  <a:pt x="246740" y="112577"/>
                  <a:pt x="251335" y="107982"/>
                  <a:pt x="251335" y="102313"/>
                </a:cubicBezTo>
                <a:lnTo>
                  <a:pt x="251335" y="84795"/>
                </a:lnTo>
                <a:cubicBezTo>
                  <a:pt x="251335" y="79127"/>
                  <a:pt x="246740" y="74531"/>
                  <a:pt x="241071" y="74531"/>
                </a:cubicBezTo>
                <a:cubicBezTo>
                  <a:pt x="235402" y="74531"/>
                  <a:pt x="230807" y="79127"/>
                  <a:pt x="230807" y="84795"/>
                </a:cubicBezTo>
                <a:close/>
              </a:path>
            </a:pathLst>
          </a:custGeom>
          <a:solidFill>
            <a:srgbClr val="E55753"/>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10364" name="Rounded Rectangle 63">
            <a:extLst>
              <a:ext uri="{FF2B5EF4-FFF2-40B4-BE49-F238E27FC236}">
                <a16:creationId xmlns:a16="http://schemas.microsoft.com/office/drawing/2014/main" id="{7F463139-667E-D220-411C-30123BC497BE}"/>
              </a:ext>
            </a:extLst>
          </p:cNvPr>
          <p:cNvSpPr/>
          <p:nvPr/>
        </p:nvSpPr>
        <p:spPr>
          <a:xfrm>
            <a:off x="502434" y="3055993"/>
            <a:ext cx="246341" cy="246344"/>
          </a:xfrm>
          <a:custGeom>
            <a:avLst/>
            <a:gdLst/>
            <a:ahLst/>
            <a:cxnLst/>
            <a:rect l="0" t="0" r="0" b="0"/>
            <a:pathLst>
              <a:path w="328454" h="328459">
                <a:moveTo>
                  <a:pt x="58163" y="55979"/>
                </a:moveTo>
                <a:cubicBezTo>
                  <a:pt x="67611" y="55979"/>
                  <a:pt x="75270" y="63638"/>
                  <a:pt x="75270" y="73086"/>
                </a:cubicBezTo>
                <a:cubicBezTo>
                  <a:pt x="75270" y="82534"/>
                  <a:pt x="67611" y="90193"/>
                  <a:pt x="58163" y="90193"/>
                </a:cubicBezTo>
                <a:cubicBezTo>
                  <a:pt x="48715" y="90193"/>
                  <a:pt x="41056" y="82534"/>
                  <a:pt x="41056" y="73086"/>
                </a:cubicBezTo>
                <a:cubicBezTo>
                  <a:pt x="41019" y="68538"/>
                  <a:pt x="42810" y="64165"/>
                  <a:pt x="46026" y="60949"/>
                </a:cubicBezTo>
                <a:cubicBezTo>
                  <a:pt x="49242" y="57733"/>
                  <a:pt x="53615" y="55942"/>
                  <a:pt x="58163" y="55979"/>
                </a:cubicBezTo>
                <a:moveTo>
                  <a:pt x="0" y="5"/>
                </a:moveTo>
                <a:moveTo>
                  <a:pt x="142056" y="267695"/>
                </a:moveTo>
                <a:cubicBezTo>
                  <a:pt x="144012" y="269601"/>
                  <a:pt x="145116" y="272217"/>
                  <a:pt x="145116" y="274948"/>
                </a:cubicBezTo>
                <a:cubicBezTo>
                  <a:pt x="145116" y="277680"/>
                  <a:pt x="144012" y="280296"/>
                  <a:pt x="142056" y="282202"/>
                </a:cubicBezTo>
                <a:lnTo>
                  <a:pt x="114685" y="309573"/>
                </a:lnTo>
                <a:cubicBezTo>
                  <a:pt x="112798" y="311552"/>
                  <a:pt x="110165" y="312645"/>
                  <a:pt x="107431" y="312584"/>
                </a:cubicBezTo>
                <a:cubicBezTo>
                  <a:pt x="106120" y="312624"/>
                  <a:pt x="104815" y="312391"/>
                  <a:pt x="103599" y="311900"/>
                </a:cubicBezTo>
                <a:cubicBezTo>
                  <a:pt x="99718" y="310297"/>
                  <a:pt x="97181" y="306519"/>
                  <a:pt x="97167" y="302320"/>
                </a:cubicBezTo>
                <a:lnTo>
                  <a:pt x="97167" y="285213"/>
                </a:lnTo>
                <a:lnTo>
                  <a:pt x="73217" y="285213"/>
                </a:lnTo>
                <a:cubicBezTo>
                  <a:pt x="59990" y="285213"/>
                  <a:pt x="49268" y="274490"/>
                  <a:pt x="49268" y="261263"/>
                </a:cubicBezTo>
                <a:lnTo>
                  <a:pt x="49268" y="225270"/>
                </a:lnTo>
                <a:cubicBezTo>
                  <a:pt x="49268" y="219601"/>
                  <a:pt x="53863" y="215006"/>
                  <a:pt x="59532" y="215006"/>
                </a:cubicBezTo>
                <a:cubicBezTo>
                  <a:pt x="65201" y="215006"/>
                  <a:pt x="69796" y="219601"/>
                  <a:pt x="69796" y="225270"/>
                </a:cubicBezTo>
                <a:lnTo>
                  <a:pt x="69796" y="261263"/>
                </a:lnTo>
                <a:cubicBezTo>
                  <a:pt x="69796" y="263152"/>
                  <a:pt x="71328" y="264684"/>
                  <a:pt x="73217" y="264684"/>
                </a:cubicBezTo>
                <a:lnTo>
                  <a:pt x="97167" y="264684"/>
                </a:lnTo>
                <a:lnTo>
                  <a:pt x="97167" y="247577"/>
                </a:lnTo>
                <a:cubicBezTo>
                  <a:pt x="97171" y="243429"/>
                  <a:pt x="99672" y="239690"/>
                  <a:pt x="103505" y="238103"/>
                </a:cubicBezTo>
                <a:cubicBezTo>
                  <a:pt x="107338" y="236516"/>
                  <a:pt x="111749" y="237392"/>
                  <a:pt x="114685" y="240324"/>
                </a:cubicBezTo>
                <a:lnTo>
                  <a:pt x="142056" y="267695"/>
                </a:lnTo>
                <a:close/>
                <a:moveTo>
                  <a:pt x="206652" y="186129"/>
                </a:moveTo>
                <a:cubicBezTo>
                  <a:pt x="206652" y="182708"/>
                  <a:pt x="225401" y="171622"/>
                  <a:pt x="266868" y="171622"/>
                </a:cubicBezTo>
                <a:cubicBezTo>
                  <a:pt x="308336" y="171622"/>
                  <a:pt x="327085" y="182708"/>
                  <a:pt x="327085" y="186129"/>
                </a:cubicBezTo>
                <a:cubicBezTo>
                  <a:pt x="327085" y="189550"/>
                  <a:pt x="307925" y="200773"/>
                  <a:pt x="266868" y="200773"/>
                </a:cubicBezTo>
                <a:cubicBezTo>
                  <a:pt x="225401" y="200773"/>
                  <a:pt x="206652" y="189550"/>
                  <a:pt x="206652" y="186129"/>
                </a:cubicBezTo>
                <a:close/>
                <a:moveTo>
                  <a:pt x="266868" y="242240"/>
                </a:moveTo>
                <a:cubicBezTo>
                  <a:pt x="245909" y="243136"/>
                  <a:pt x="224980" y="239881"/>
                  <a:pt x="205283" y="232660"/>
                </a:cubicBezTo>
                <a:lnTo>
                  <a:pt x="205283" y="202689"/>
                </a:lnTo>
                <a:cubicBezTo>
                  <a:pt x="224624" y="211325"/>
                  <a:pt x="245706" y="215354"/>
                  <a:pt x="266868" y="214458"/>
                </a:cubicBezTo>
                <a:cubicBezTo>
                  <a:pt x="288031" y="215354"/>
                  <a:pt x="309113" y="211325"/>
                  <a:pt x="328454" y="202689"/>
                </a:cubicBezTo>
                <a:lnTo>
                  <a:pt x="328454" y="232660"/>
                </a:lnTo>
                <a:cubicBezTo>
                  <a:pt x="308757" y="239881"/>
                  <a:pt x="287828" y="243136"/>
                  <a:pt x="266868" y="242240"/>
                </a:cubicBezTo>
                <a:close/>
                <a:moveTo>
                  <a:pt x="266868" y="298624"/>
                </a:moveTo>
                <a:cubicBezTo>
                  <a:pt x="287744" y="299035"/>
                  <a:pt x="308547" y="296030"/>
                  <a:pt x="328454" y="289729"/>
                </a:cubicBezTo>
                <a:lnTo>
                  <a:pt x="328454" y="308752"/>
                </a:lnTo>
                <a:cubicBezTo>
                  <a:pt x="328454" y="319563"/>
                  <a:pt x="301082" y="328459"/>
                  <a:pt x="266868" y="328459"/>
                </a:cubicBezTo>
                <a:cubicBezTo>
                  <a:pt x="232654" y="328459"/>
                  <a:pt x="205283" y="319563"/>
                  <a:pt x="205283" y="308752"/>
                </a:cubicBezTo>
                <a:lnTo>
                  <a:pt x="205283" y="289729"/>
                </a:lnTo>
                <a:cubicBezTo>
                  <a:pt x="225190" y="296030"/>
                  <a:pt x="245993" y="299035"/>
                  <a:pt x="266868" y="298624"/>
                </a:cubicBezTo>
                <a:close/>
                <a:moveTo>
                  <a:pt x="266868" y="284939"/>
                </a:moveTo>
                <a:cubicBezTo>
                  <a:pt x="245867" y="285746"/>
                  <a:pt x="224920" y="282301"/>
                  <a:pt x="205283" y="274812"/>
                </a:cubicBezTo>
                <a:lnTo>
                  <a:pt x="205283" y="247440"/>
                </a:lnTo>
                <a:cubicBezTo>
                  <a:pt x="225190" y="253742"/>
                  <a:pt x="245993" y="256746"/>
                  <a:pt x="266868" y="256336"/>
                </a:cubicBezTo>
                <a:cubicBezTo>
                  <a:pt x="287744" y="256746"/>
                  <a:pt x="308547" y="253742"/>
                  <a:pt x="328454" y="247440"/>
                </a:cubicBezTo>
                <a:lnTo>
                  <a:pt x="328454" y="274812"/>
                </a:lnTo>
                <a:cubicBezTo>
                  <a:pt x="308817" y="282301"/>
                  <a:pt x="287869" y="285746"/>
                  <a:pt x="266868" y="284939"/>
                </a:cubicBezTo>
                <a:close/>
                <a:moveTo>
                  <a:pt x="170248" y="68433"/>
                </a:moveTo>
                <a:lnTo>
                  <a:pt x="170248" y="165464"/>
                </a:lnTo>
                <a:cubicBezTo>
                  <a:pt x="170173" y="182870"/>
                  <a:pt x="156041" y="196941"/>
                  <a:pt x="138635" y="196941"/>
                </a:cubicBezTo>
                <a:lnTo>
                  <a:pt x="31476" y="196941"/>
                </a:lnTo>
                <a:cubicBezTo>
                  <a:pt x="14092" y="196941"/>
                  <a:pt x="0" y="182848"/>
                  <a:pt x="0" y="165464"/>
                </a:cubicBezTo>
                <a:lnTo>
                  <a:pt x="0" y="31482"/>
                </a:lnTo>
                <a:cubicBezTo>
                  <a:pt x="0" y="14098"/>
                  <a:pt x="14092" y="5"/>
                  <a:pt x="31476" y="5"/>
                </a:cubicBezTo>
                <a:lnTo>
                  <a:pt x="101547" y="5"/>
                </a:lnTo>
                <a:cubicBezTo>
                  <a:pt x="109928" y="0"/>
                  <a:pt x="117962" y="3351"/>
                  <a:pt x="123854" y="9311"/>
                </a:cubicBezTo>
                <a:lnTo>
                  <a:pt x="160942" y="46399"/>
                </a:lnTo>
                <a:cubicBezTo>
                  <a:pt x="166848" y="52216"/>
                  <a:pt x="170196" y="60144"/>
                  <a:pt x="170248" y="68433"/>
                </a:cubicBezTo>
                <a:close/>
                <a:moveTo>
                  <a:pt x="27371" y="31482"/>
                </a:moveTo>
                <a:lnTo>
                  <a:pt x="27371" y="130839"/>
                </a:lnTo>
                <a:lnTo>
                  <a:pt x="29971" y="128376"/>
                </a:lnTo>
                <a:cubicBezTo>
                  <a:pt x="34242" y="124051"/>
                  <a:pt x="41086" y="123638"/>
                  <a:pt x="45846" y="127418"/>
                </a:cubicBezTo>
                <a:lnTo>
                  <a:pt x="86219" y="160263"/>
                </a:lnTo>
                <a:cubicBezTo>
                  <a:pt x="89129" y="162682"/>
                  <a:pt x="93448" y="162284"/>
                  <a:pt x="95867" y="159374"/>
                </a:cubicBezTo>
                <a:cubicBezTo>
                  <a:pt x="98286" y="156464"/>
                  <a:pt x="97887" y="152144"/>
                  <a:pt x="94977" y="149725"/>
                </a:cubicBezTo>
                <a:lnTo>
                  <a:pt x="76502" y="134124"/>
                </a:lnTo>
                <a:lnTo>
                  <a:pt x="105379" y="101141"/>
                </a:lnTo>
                <a:cubicBezTo>
                  <a:pt x="107609" y="98566"/>
                  <a:pt x="110867" y="97112"/>
                  <a:pt x="114274" y="97173"/>
                </a:cubicBezTo>
                <a:cubicBezTo>
                  <a:pt x="117666" y="97184"/>
                  <a:pt x="120896" y="98625"/>
                  <a:pt x="123170" y="101141"/>
                </a:cubicBezTo>
                <a:lnTo>
                  <a:pt x="142877" y="123175"/>
                </a:lnTo>
                <a:lnTo>
                  <a:pt x="142877" y="68707"/>
                </a:lnTo>
                <a:cubicBezTo>
                  <a:pt x="142819" y="67593"/>
                  <a:pt x="142385" y="66531"/>
                  <a:pt x="141645" y="65696"/>
                </a:cubicBezTo>
                <a:lnTo>
                  <a:pt x="104421" y="28608"/>
                </a:lnTo>
                <a:cubicBezTo>
                  <a:pt x="103671" y="27821"/>
                  <a:pt x="102633" y="27376"/>
                  <a:pt x="101547" y="27376"/>
                </a:cubicBezTo>
                <a:lnTo>
                  <a:pt x="31476" y="27376"/>
                </a:lnTo>
                <a:cubicBezTo>
                  <a:pt x="29239" y="27447"/>
                  <a:pt x="27442" y="29244"/>
                  <a:pt x="27371" y="31482"/>
                </a:cubicBezTo>
                <a:close/>
              </a:path>
            </a:pathLst>
          </a:custGeom>
          <a:solidFill>
            <a:srgbClr val="DE8431"/>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10365" name="Rounded Rectangle 64">
            <a:extLst>
              <a:ext uri="{FF2B5EF4-FFF2-40B4-BE49-F238E27FC236}">
                <a16:creationId xmlns:a16="http://schemas.microsoft.com/office/drawing/2014/main" id="{1CEF4A05-742A-71AE-0C76-31E9572CA5F7}"/>
              </a:ext>
            </a:extLst>
          </p:cNvPr>
          <p:cNvSpPr/>
          <p:nvPr/>
        </p:nvSpPr>
        <p:spPr>
          <a:xfrm>
            <a:off x="511701" y="4420551"/>
            <a:ext cx="227927" cy="223133"/>
          </a:xfrm>
          <a:custGeom>
            <a:avLst/>
            <a:gdLst/>
            <a:ahLst/>
            <a:cxnLst/>
            <a:rect l="0" t="0" r="0" b="0"/>
            <a:pathLst>
              <a:path w="303903" h="297511">
                <a:moveTo>
                  <a:pt x="135866" y="154951"/>
                </a:moveTo>
                <a:lnTo>
                  <a:pt x="102935" y="154951"/>
                </a:lnTo>
                <a:lnTo>
                  <a:pt x="118666" y="109731"/>
                </a:lnTo>
                <a:close/>
                <a:moveTo>
                  <a:pt x="280427" y="0"/>
                </a:moveTo>
                <a:cubicBezTo>
                  <a:pt x="293389" y="0"/>
                  <a:pt x="303901" y="10292"/>
                  <a:pt x="303903" y="22989"/>
                </a:cubicBezTo>
                <a:lnTo>
                  <a:pt x="303903" y="274514"/>
                </a:lnTo>
                <a:cubicBezTo>
                  <a:pt x="303903" y="287212"/>
                  <a:pt x="293389" y="297511"/>
                  <a:pt x="280427" y="297511"/>
                </a:cubicBezTo>
                <a:lnTo>
                  <a:pt x="23468" y="297511"/>
                </a:lnTo>
                <a:cubicBezTo>
                  <a:pt x="10507" y="297509"/>
                  <a:pt x="0" y="287212"/>
                  <a:pt x="0" y="274514"/>
                </a:cubicBezTo>
                <a:lnTo>
                  <a:pt x="0" y="22989"/>
                </a:lnTo>
                <a:cubicBezTo>
                  <a:pt x="1" y="10293"/>
                  <a:pt x="10507" y="1"/>
                  <a:pt x="23468" y="0"/>
                </a:cubicBezTo>
                <a:close/>
                <a:moveTo>
                  <a:pt x="107072" y="71803"/>
                </a:moveTo>
                <a:lnTo>
                  <a:pt x="75464" y="162623"/>
                </a:lnTo>
                <a:lnTo>
                  <a:pt x="55677" y="214605"/>
                </a:lnTo>
                <a:lnTo>
                  <a:pt x="56326" y="214841"/>
                </a:lnTo>
                <a:lnTo>
                  <a:pt x="80643" y="214841"/>
                </a:lnTo>
                <a:lnTo>
                  <a:pt x="94690" y="177940"/>
                </a:lnTo>
                <a:lnTo>
                  <a:pt x="144874" y="177940"/>
                </a:lnTo>
                <a:lnTo>
                  <a:pt x="160217" y="214841"/>
                </a:lnTo>
                <a:lnTo>
                  <a:pt x="183933" y="214841"/>
                </a:lnTo>
                <a:lnTo>
                  <a:pt x="185330" y="214285"/>
                </a:lnTo>
                <a:lnTo>
                  <a:pt x="163732" y="162361"/>
                </a:lnTo>
                <a:lnTo>
                  <a:pt x="129178" y="71502"/>
                </a:lnTo>
                <a:close/>
                <a:moveTo>
                  <a:pt x="208130" y="214841"/>
                </a:moveTo>
                <a:lnTo>
                  <a:pt x="231599" y="214841"/>
                </a:lnTo>
                <a:lnTo>
                  <a:pt x="231599" y="110156"/>
                </a:lnTo>
                <a:lnTo>
                  <a:pt x="208130" y="110156"/>
                </a:lnTo>
                <a:close/>
                <a:moveTo>
                  <a:pt x="219864" y="67266"/>
                </a:moveTo>
                <a:cubicBezTo>
                  <a:pt x="212306" y="67266"/>
                  <a:pt x="206179" y="73269"/>
                  <a:pt x="206179" y="80673"/>
                </a:cubicBezTo>
                <a:lnTo>
                  <a:pt x="206179" y="81373"/>
                </a:lnTo>
                <a:cubicBezTo>
                  <a:pt x="206181" y="88776"/>
                  <a:pt x="212307" y="94780"/>
                  <a:pt x="219864" y="94780"/>
                </a:cubicBezTo>
                <a:cubicBezTo>
                  <a:pt x="227421" y="94780"/>
                  <a:pt x="233548" y="88776"/>
                  <a:pt x="233550" y="81373"/>
                </a:cubicBezTo>
                <a:lnTo>
                  <a:pt x="233550" y="80673"/>
                </a:lnTo>
                <a:cubicBezTo>
                  <a:pt x="233550" y="73269"/>
                  <a:pt x="227423" y="67266"/>
                  <a:pt x="219864" y="67266"/>
                </a:cubicBezTo>
                <a:close/>
              </a:path>
            </a:pathLst>
          </a:custGeom>
          <a:solidFill>
            <a:srgbClr val="DE58A9"/>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DM Sans" pitchFamily="2" charset="77"/>
              <a:sym typeface="Arial"/>
            </a:endParaRPr>
          </a:p>
        </p:txBody>
      </p:sp>
      <p:sp>
        <p:nvSpPr>
          <p:cNvPr id="10366" name="TextBox 10365">
            <a:extLst>
              <a:ext uri="{FF2B5EF4-FFF2-40B4-BE49-F238E27FC236}">
                <a16:creationId xmlns:a16="http://schemas.microsoft.com/office/drawing/2014/main" id="{5BE23E8C-3325-DD5B-B51E-BEF22DBE3D92}"/>
              </a:ext>
            </a:extLst>
          </p:cNvPr>
          <p:cNvSpPr txBox="1"/>
          <p:nvPr/>
        </p:nvSpPr>
        <p:spPr>
          <a:xfrm>
            <a:off x="2687744" y="2988072"/>
            <a:ext cx="1027525" cy="415498"/>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900" b="0" i="0" u="none" strike="noStrike" kern="0" cap="none" spc="0" normalizeH="0" baseline="0" noProof="0" dirty="0">
                <a:ln>
                  <a:noFill/>
                </a:ln>
                <a:solidFill>
                  <a:srgbClr val="696D79">
                    <a:lumMod val="50000"/>
                  </a:srgbClr>
                </a:solidFill>
                <a:effectLst/>
                <a:uLnTx/>
                <a:uFillTx/>
                <a:latin typeface="DM Sans" pitchFamily="2" charset="77"/>
                <a:sym typeface="Arial"/>
              </a:rPr>
              <a:t>Connects model to
external data
sources.</a:t>
            </a:r>
          </a:p>
        </p:txBody>
      </p:sp>
      <p:sp>
        <p:nvSpPr>
          <p:cNvPr id="10369" name="TextBox 10368">
            <a:extLst>
              <a:ext uri="{FF2B5EF4-FFF2-40B4-BE49-F238E27FC236}">
                <a16:creationId xmlns:a16="http://schemas.microsoft.com/office/drawing/2014/main" id="{A4003CF2-3FF7-55E8-BB74-7C138959A25C}"/>
              </a:ext>
            </a:extLst>
          </p:cNvPr>
          <p:cNvSpPr txBox="1"/>
          <p:nvPr/>
        </p:nvSpPr>
        <p:spPr>
          <a:xfrm>
            <a:off x="803517" y="3038890"/>
            <a:ext cx="1372171" cy="323165"/>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50" b="1" i="0" u="none" strike="noStrike" kern="0" cap="none" spc="0" normalizeH="0" baseline="0" noProof="0">
                <a:ln>
                  <a:noFill/>
                </a:ln>
                <a:solidFill>
                  <a:srgbClr val="696D79">
                    <a:lumMod val="50000"/>
                  </a:srgbClr>
                </a:solidFill>
                <a:effectLst/>
                <a:uLnTx/>
                <a:uFillTx/>
                <a:latin typeface="DM Sans" pitchFamily="2" charset="77"/>
                <a:sym typeface="Arial"/>
              </a:rPr>
              <a:t>Retrieval Augmented
Generation (RAG)</a:t>
            </a:r>
          </a:p>
        </p:txBody>
      </p:sp>
      <p:sp>
        <p:nvSpPr>
          <p:cNvPr id="10371" name="TextBox 10370">
            <a:extLst>
              <a:ext uri="{FF2B5EF4-FFF2-40B4-BE49-F238E27FC236}">
                <a16:creationId xmlns:a16="http://schemas.microsoft.com/office/drawing/2014/main" id="{00703886-AA54-A60F-5266-8F9E5C47BA88}"/>
              </a:ext>
            </a:extLst>
          </p:cNvPr>
          <p:cNvSpPr txBox="1"/>
          <p:nvPr/>
        </p:nvSpPr>
        <p:spPr>
          <a:xfrm>
            <a:off x="2719246" y="3644980"/>
            <a:ext cx="945772" cy="415498"/>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900" b="0" i="0" u="none" strike="noStrike" kern="0" cap="none" spc="0" normalizeH="0" baseline="0" noProof="0" dirty="0">
                <a:ln>
                  <a:noFill/>
                </a:ln>
                <a:solidFill>
                  <a:srgbClr val="696D79">
                    <a:lumMod val="50000"/>
                  </a:srgbClr>
                </a:solidFill>
                <a:effectLst/>
                <a:uLnTx/>
                <a:uFillTx/>
                <a:latin typeface="DM Sans" pitchFamily="2" charset="77"/>
                <a:sym typeface="Arial"/>
              </a:rPr>
              <a:t>Refines questions
to maximize
response quality.</a:t>
            </a:r>
          </a:p>
        </p:txBody>
      </p:sp>
      <p:sp>
        <p:nvSpPr>
          <p:cNvPr id="10372" name="TextBox 10371">
            <a:extLst>
              <a:ext uri="{FF2B5EF4-FFF2-40B4-BE49-F238E27FC236}">
                <a16:creationId xmlns:a16="http://schemas.microsoft.com/office/drawing/2014/main" id="{BEBFB148-21D2-B963-1900-89AE871395C3}"/>
              </a:ext>
            </a:extLst>
          </p:cNvPr>
          <p:cNvSpPr txBox="1"/>
          <p:nvPr/>
        </p:nvSpPr>
        <p:spPr>
          <a:xfrm>
            <a:off x="803517" y="2464095"/>
            <a:ext cx="755015" cy="161583"/>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50" b="1" i="0" u="none" strike="noStrike" kern="0" cap="none" spc="0" normalizeH="0" baseline="0" noProof="0" dirty="0">
                <a:ln>
                  <a:noFill/>
                </a:ln>
                <a:solidFill>
                  <a:srgbClr val="696D79">
                    <a:lumMod val="50000"/>
                  </a:srgbClr>
                </a:solidFill>
                <a:effectLst/>
                <a:uLnTx/>
                <a:uFillTx/>
                <a:latin typeface="DM Sans" pitchFamily="2" charset="77"/>
                <a:sym typeface="Arial"/>
              </a:rPr>
              <a:t>Fine-tuning</a:t>
            </a:r>
          </a:p>
        </p:txBody>
      </p:sp>
      <p:sp>
        <p:nvSpPr>
          <p:cNvPr id="10373" name="TextBox 10372">
            <a:extLst>
              <a:ext uri="{FF2B5EF4-FFF2-40B4-BE49-F238E27FC236}">
                <a16:creationId xmlns:a16="http://schemas.microsoft.com/office/drawing/2014/main" id="{6F4E88BD-2B3D-F206-7BE7-F239B31E0860}"/>
              </a:ext>
            </a:extLst>
          </p:cNvPr>
          <p:cNvSpPr txBox="1"/>
          <p:nvPr/>
        </p:nvSpPr>
        <p:spPr>
          <a:xfrm>
            <a:off x="2756739" y="2342887"/>
            <a:ext cx="880049" cy="415498"/>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900" b="0" i="0" u="none" strike="noStrike" kern="0" cap="none" spc="0" normalizeH="0" baseline="0" noProof="0" dirty="0">
                <a:ln>
                  <a:noFill/>
                </a:ln>
                <a:solidFill>
                  <a:srgbClr val="696D79">
                    <a:lumMod val="50000"/>
                  </a:srgbClr>
                </a:solidFill>
                <a:effectLst/>
                <a:uLnTx/>
                <a:uFillTx/>
                <a:latin typeface="DM Sans" pitchFamily="2" charset="77"/>
                <a:sym typeface="Arial"/>
              </a:rPr>
              <a:t>Further training
enhances model
performance.</a:t>
            </a:r>
          </a:p>
        </p:txBody>
      </p:sp>
      <p:sp>
        <p:nvSpPr>
          <p:cNvPr id="10374" name="TextBox 10373">
            <a:extLst>
              <a:ext uri="{FF2B5EF4-FFF2-40B4-BE49-F238E27FC236}">
                <a16:creationId xmlns:a16="http://schemas.microsoft.com/office/drawing/2014/main" id="{7090FBEC-3B9B-12E6-BE09-610168C93499}"/>
              </a:ext>
            </a:extLst>
          </p:cNvPr>
          <p:cNvSpPr txBox="1"/>
          <p:nvPr/>
        </p:nvSpPr>
        <p:spPr>
          <a:xfrm>
            <a:off x="803517" y="3777911"/>
            <a:ext cx="1280800" cy="161583"/>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50" b="1" i="0" u="none" strike="noStrike" kern="0" cap="none" spc="0" normalizeH="0" baseline="0" noProof="0">
                <a:ln>
                  <a:noFill/>
                </a:ln>
                <a:solidFill>
                  <a:srgbClr val="696D79">
                    <a:lumMod val="50000"/>
                  </a:srgbClr>
                </a:solidFill>
                <a:effectLst/>
                <a:uLnTx/>
                <a:uFillTx/>
                <a:latin typeface="DM Sans" pitchFamily="2" charset="77"/>
                <a:sym typeface="Arial"/>
              </a:rPr>
              <a:t>Prompt Engineering</a:t>
            </a:r>
          </a:p>
        </p:txBody>
      </p:sp>
      <p:sp>
        <p:nvSpPr>
          <p:cNvPr id="10376" name="TextBox 10375">
            <a:extLst>
              <a:ext uri="{FF2B5EF4-FFF2-40B4-BE49-F238E27FC236}">
                <a16:creationId xmlns:a16="http://schemas.microsoft.com/office/drawing/2014/main" id="{A144C6FB-41B2-DE10-2B23-2596A78827E4}"/>
              </a:ext>
            </a:extLst>
          </p:cNvPr>
          <p:cNvSpPr txBox="1"/>
          <p:nvPr/>
        </p:nvSpPr>
        <p:spPr>
          <a:xfrm>
            <a:off x="5002934" y="1907728"/>
            <a:ext cx="1041953" cy="161583"/>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1634EF"/>
                </a:solidFill>
                <a:effectLst/>
                <a:uLnTx/>
                <a:uFillTx/>
                <a:latin typeface="DM Sans" pitchFamily="2" charset="77"/>
                <a:sym typeface="Arial"/>
              </a:rPr>
              <a:t>Implementation</a:t>
            </a:r>
            <a:endParaRPr kumimoji="0" sz="1050" b="1" i="0" u="none" strike="noStrike" kern="0" cap="none" spc="0" normalizeH="0" baseline="0" noProof="0" dirty="0">
              <a:ln>
                <a:noFill/>
              </a:ln>
              <a:solidFill>
                <a:srgbClr val="1634EF"/>
              </a:solidFill>
              <a:effectLst/>
              <a:uLnTx/>
              <a:uFillTx/>
              <a:latin typeface="DM Sans" pitchFamily="2" charset="77"/>
              <a:sym typeface="Arial"/>
            </a:endParaRPr>
          </a:p>
        </p:txBody>
      </p:sp>
      <p:sp>
        <p:nvSpPr>
          <p:cNvPr id="10377" name="TextBox 10376">
            <a:extLst>
              <a:ext uri="{FF2B5EF4-FFF2-40B4-BE49-F238E27FC236}">
                <a16:creationId xmlns:a16="http://schemas.microsoft.com/office/drawing/2014/main" id="{F546E51F-752A-5436-5EDD-D5F7DFDCF31D}"/>
              </a:ext>
            </a:extLst>
          </p:cNvPr>
          <p:cNvSpPr txBox="1"/>
          <p:nvPr/>
        </p:nvSpPr>
        <p:spPr>
          <a:xfrm>
            <a:off x="4200453" y="1914895"/>
            <a:ext cx="307778" cy="161583"/>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050" b="1" i="0" u="none" strike="noStrike" kern="0" cap="none" spc="0" normalizeH="0" baseline="0" noProof="0" dirty="0">
                <a:ln>
                  <a:noFill/>
                </a:ln>
                <a:solidFill>
                  <a:srgbClr val="1634EF"/>
                </a:solidFill>
                <a:effectLst/>
                <a:uLnTx/>
                <a:uFillTx/>
                <a:latin typeface="DM Sans" pitchFamily="2" charset="77"/>
                <a:sym typeface="Arial"/>
              </a:rPr>
              <a:t>Cost</a:t>
            </a:r>
          </a:p>
        </p:txBody>
      </p:sp>
      <p:sp>
        <p:nvSpPr>
          <p:cNvPr id="10378" name="TextBox 10377">
            <a:extLst>
              <a:ext uri="{FF2B5EF4-FFF2-40B4-BE49-F238E27FC236}">
                <a16:creationId xmlns:a16="http://schemas.microsoft.com/office/drawing/2014/main" id="{349C4301-2C5E-7267-6562-37C85561760A}"/>
              </a:ext>
            </a:extLst>
          </p:cNvPr>
          <p:cNvSpPr txBox="1"/>
          <p:nvPr/>
        </p:nvSpPr>
        <p:spPr>
          <a:xfrm>
            <a:off x="2725970" y="4304806"/>
            <a:ext cx="913712" cy="553998"/>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900" b="0" i="0" u="none" strike="noStrike" kern="0" cap="none" spc="0" normalizeH="0" baseline="0" noProof="0">
                <a:ln>
                  <a:noFill/>
                </a:ln>
                <a:solidFill>
                  <a:srgbClr val="696D79">
                    <a:lumMod val="50000"/>
                  </a:srgbClr>
                </a:solidFill>
                <a:effectLst/>
                <a:uLnTx/>
                <a:uFillTx/>
                <a:latin typeface="DM Sans" pitchFamily="2" charset="77"/>
                <a:sym typeface="Arial"/>
              </a:rPr>
              <a:t>Intelligent agents
automate
decisions and
tasks.</a:t>
            </a:r>
          </a:p>
        </p:txBody>
      </p:sp>
      <p:sp>
        <p:nvSpPr>
          <p:cNvPr id="10379" name="TextBox 10378">
            <a:extLst>
              <a:ext uri="{FF2B5EF4-FFF2-40B4-BE49-F238E27FC236}">
                <a16:creationId xmlns:a16="http://schemas.microsoft.com/office/drawing/2014/main" id="{1B57D617-4897-3DB8-16B7-23CDD842244E}"/>
              </a:ext>
            </a:extLst>
          </p:cNvPr>
          <p:cNvSpPr txBox="1"/>
          <p:nvPr/>
        </p:nvSpPr>
        <p:spPr>
          <a:xfrm>
            <a:off x="2776465" y="1912500"/>
            <a:ext cx="758221" cy="161583"/>
          </a:xfrm>
          <a:prstGeom prst="rect">
            <a:avLst/>
          </a:prstGeom>
          <a:noFill/>
          <a:ln>
            <a:noFill/>
          </a:ln>
        </p:spPr>
        <p:txBody>
          <a:bodyPr wrap="none" lIns="0" tIns="0" rIns="0" bIns="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050" b="1" i="0" u="none" strike="noStrike" kern="0" cap="none" spc="0" normalizeH="0" baseline="0" noProof="0" dirty="0">
                <a:ln>
                  <a:noFill/>
                </a:ln>
                <a:solidFill>
                  <a:srgbClr val="1634EF"/>
                </a:solidFill>
                <a:effectLst/>
                <a:uLnTx/>
                <a:uFillTx/>
                <a:latin typeface="DM Sans" pitchFamily="2" charset="77"/>
                <a:sym typeface="Arial"/>
              </a:rPr>
              <a:t>Description</a:t>
            </a:r>
          </a:p>
        </p:txBody>
      </p:sp>
      <p:sp>
        <p:nvSpPr>
          <p:cNvPr id="10380" name="TextBox 10379">
            <a:extLst>
              <a:ext uri="{FF2B5EF4-FFF2-40B4-BE49-F238E27FC236}">
                <a16:creationId xmlns:a16="http://schemas.microsoft.com/office/drawing/2014/main" id="{C5C6330E-46A5-8CCF-E7A7-55E62347C702}"/>
              </a:ext>
            </a:extLst>
          </p:cNvPr>
          <p:cNvSpPr txBox="1"/>
          <p:nvPr/>
        </p:nvSpPr>
        <p:spPr>
          <a:xfrm>
            <a:off x="1177124" y="1905333"/>
            <a:ext cx="689291" cy="161583"/>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50" b="1" i="0" u="none" strike="noStrike" kern="0" cap="none" spc="0" normalizeH="0" baseline="0" noProof="0" dirty="0">
                <a:ln>
                  <a:noFill/>
                </a:ln>
                <a:solidFill>
                  <a:srgbClr val="1634EF"/>
                </a:solidFill>
                <a:effectLst/>
                <a:uLnTx/>
                <a:uFillTx/>
                <a:latin typeface="DM Sans" pitchFamily="2" charset="77"/>
                <a:sym typeface="Arial"/>
              </a:rPr>
              <a:t>Technique</a:t>
            </a:r>
          </a:p>
        </p:txBody>
      </p:sp>
      <p:sp>
        <p:nvSpPr>
          <p:cNvPr id="10382" name="TextBox 10381">
            <a:extLst>
              <a:ext uri="{FF2B5EF4-FFF2-40B4-BE49-F238E27FC236}">
                <a16:creationId xmlns:a16="http://schemas.microsoft.com/office/drawing/2014/main" id="{D64C4FE0-795D-6090-3855-5D752D2929F4}"/>
              </a:ext>
            </a:extLst>
          </p:cNvPr>
          <p:cNvSpPr txBox="1"/>
          <p:nvPr/>
        </p:nvSpPr>
        <p:spPr>
          <a:xfrm>
            <a:off x="803517" y="4475876"/>
            <a:ext cx="666849" cy="161583"/>
          </a:xfrm>
          <a:prstGeom prst="rect">
            <a:avLst/>
          </a:prstGeom>
          <a:noFill/>
          <a:ln>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sz="1050" b="1" i="0" u="none" strike="noStrike" kern="0" cap="none" spc="0" normalizeH="0" baseline="0" noProof="0">
                <a:ln>
                  <a:noFill/>
                </a:ln>
                <a:solidFill>
                  <a:srgbClr val="696D79">
                    <a:lumMod val="50000"/>
                  </a:srgbClr>
                </a:solidFill>
                <a:effectLst/>
                <a:uLnTx/>
                <a:uFillTx/>
                <a:latin typeface="DM Sans" pitchFamily="2" charset="77"/>
                <a:sym typeface="Arial"/>
              </a:rPr>
              <a:t>Agentic AI</a:t>
            </a:r>
          </a:p>
        </p:txBody>
      </p:sp>
      <p:cxnSp>
        <p:nvCxnSpPr>
          <p:cNvPr id="10385" name="Google Shape;10240;p319">
            <a:extLst>
              <a:ext uri="{FF2B5EF4-FFF2-40B4-BE49-F238E27FC236}">
                <a16:creationId xmlns:a16="http://schemas.microsoft.com/office/drawing/2014/main" id="{E8529E67-3A99-6F4D-69E2-81D49979C24C}"/>
              </a:ext>
            </a:extLst>
          </p:cNvPr>
          <p:cNvCxnSpPr/>
          <p:nvPr/>
        </p:nvCxnSpPr>
        <p:spPr>
          <a:xfrm>
            <a:off x="6259161" y="1824293"/>
            <a:ext cx="0" cy="3137100"/>
          </a:xfrm>
          <a:prstGeom prst="straightConnector1">
            <a:avLst/>
          </a:prstGeom>
          <a:noFill/>
          <a:ln w="9525" cap="flat" cmpd="sng">
            <a:solidFill>
              <a:schemeClr val="accent2"/>
            </a:solidFill>
            <a:prstDash val="solid"/>
            <a:round/>
            <a:headEnd type="none" w="med" len="med"/>
            <a:tailEnd type="none" w="med" len="med"/>
          </a:ln>
        </p:spPr>
      </p:cxnSp>
      <p:pic>
        <p:nvPicPr>
          <p:cNvPr id="10391" name="Graphic 10390" descr="Lightning bolt with solid fill">
            <a:extLst>
              <a:ext uri="{FF2B5EF4-FFF2-40B4-BE49-F238E27FC236}">
                <a16:creationId xmlns:a16="http://schemas.microsoft.com/office/drawing/2014/main" id="{1BE32595-8C03-64E3-08F2-44054C6712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2853" y="2429838"/>
            <a:ext cx="167483" cy="167483"/>
          </a:xfrm>
          <a:prstGeom prst="rect">
            <a:avLst/>
          </a:prstGeom>
        </p:spPr>
      </p:pic>
      <p:grpSp>
        <p:nvGrpSpPr>
          <p:cNvPr id="10395" name="Group 10394">
            <a:extLst>
              <a:ext uri="{FF2B5EF4-FFF2-40B4-BE49-F238E27FC236}">
                <a16:creationId xmlns:a16="http://schemas.microsoft.com/office/drawing/2014/main" id="{FAD5EA7A-519E-B925-FE63-73A4C3F541C9}"/>
              </a:ext>
            </a:extLst>
          </p:cNvPr>
          <p:cNvGrpSpPr/>
          <p:nvPr/>
        </p:nvGrpSpPr>
        <p:grpSpPr>
          <a:xfrm>
            <a:off x="3975457" y="2429838"/>
            <a:ext cx="773465" cy="183213"/>
            <a:chOff x="4074248" y="2458988"/>
            <a:chExt cx="599114" cy="141914"/>
          </a:xfrm>
        </p:grpSpPr>
        <p:pic>
          <p:nvPicPr>
            <p:cNvPr id="10390" name="Graphic 10389" descr="Flying Money with solid fill">
              <a:extLst>
                <a:ext uri="{FF2B5EF4-FFF2-40B4-BE49-F238E27FC236}">
                  <a16:creationId xmlns:a16="http://schemas.microsoft.com/office/drawing/2014/main" id="{9967D604-9CA3-C06F-F2D3-A65E2CABC3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4248" y="2458988"/>
              <a:ext cx="141914" cy="141914"/>
            </a:xfrm>
            <a:prstGeom prst="rect">
              <a:avLst/>
            </a:prstGeom>
          </p:spPr>
        </p:pic>
        <p:pic>
          <p:nvPicPr>
            <p:cNvPr id="10392" name="Graphic 10391" descr="Flying Money with solid fill">
              <a:extLst>
                <a:ext uri="{FF2B5EF4-FFF2-40B4-BE49-F238E27FC236}">
                  <a16:creationId xmlns:a16="http://schemas.microsoft.com/office/drawing/2014/main" id="{3DFD74A9-864C-4EBF-9476-EF136538C5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6648" y="2458988"/>
              <a:ext cx="141914" cy="141914"/>
            </a:xfrm>
            <a:prstGeom prst="rect">
              <a:avLst/>
            </a:prstGeom>
          </p:spPr>
        </p:pic>
        <p:pic>
          <p:nvPicPr>
            <p:cNvPr id="10393" name="Graphic 10392" descr="Flying Money with solid fill">
              <a:extLst>
                <a:ext uri="{FF2B5EF4-FFF2-40B4-BE49-F238E27FC236}">
                  <a16:creationId xmlns:a16="http://schemas.microsoft.com/office/drawing/2014/main" id="{344BBA84-A04E-82B0-A19B-E41B371835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9048" y="2458988"/>
              <a:ext cx="141914" cy="141914"/>
            </a:xfrm>
            <a:prstGeom prst="rect">
              <a:avLst/>
            </a:prstGeom>
          </p:spPr>
        </p:pic>
        <p:pic>
          <p:nvPicPr>
            <p:cNvPr id="10394" name="Graphic 10393" descr="Flying Money with solid fill">
              <a:extLst>
                <a:ext uri="{FF2B5EF4-FFF2-40B4-BE49-F238E27FC236}">
                  <a16:creationId xmlns:a16="http://schemas.microsoft.com/office/drawing/2014/main" id="{74C767BA-6FAE-15C5-CE87-CA7977F169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1448" y="2458988"/>
              <a:ext cx="141914" cy="141914"/>
            </a:xfrm>
            <a:prstGeom prst="rect">
              <a:avLst/>
            </a:prstGeom>
          </p:spPr>
        </p:pic>
      </p:grpSp>
      <p:pic>
        <p:nvPicPr>
          <p:cNvPr id="10396" name="Graphic 10395" descr="Lightning bolt with solid fill">
            <a:extLst>
              <a:ext uri="{FF2B5EF4-FFF2-40B4-BE49-F238E27FC236}">
                <a16:creationId xmlns:a16="http://schemas.microsoft.com/office/drawing/2014/main" id="{96A1BF4F-7021-6501-3F19-ABB57ABAD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5253" y="2429838"/>
            <a:ext cx="167483" cy="167483"/>
          </a:xfrm>
          <a:prstGeom prst="rect">
            <a:avLst/>
          </a:prstGeom>
        </p:spPr>
      </p:pic>
      <p:pic>
        <p:nvPicPr>
          <p:cNvPr id="10397" name="Graphic 10396" descr="Lightning bolt with solid fill">
            <a:extLst>
              <a:ext uri="{FF2B5EF4-FFF2-40B4-BE49-F238E27FC236}">
                <a16:creationId xmlns:a16="http://schemas.microsoft.com/office/drawing/2014/main" id="{AA4CBB5F-11A4-AE19-065C-3B0E876852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7653" y="2429838"/>
            <a:ext cx="167483" cy="167483"/>
          </a:xfrm>
          <a:prstGeom prst="rect">
            <a:avLst/>
          </a:prstGeom>
        </p:spPr>
      </p:pic>
      <p:pic>
        <p:nvPicPr>
          <p:cNvPr id="10398" name="Graphic 10397" descr="Lightning bolt with solid fill">
            <a:extLst>
              <a:ext uri="{FF2B5EF4-FFF2-40B4-BE49-F238E27FC236}">
                <a16:creationId xmlns:a16="http://schemas.microsoft.com/office/drawing/2014/main" id="{02C07D44-4D05-7D3E-F6A9-2EF9A5914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0053" y="2429838"/>
            <a:ext cx="167483" cy="167483"/>
          </a:xfrm>
          <a:prstGeom prst="rect">
            <a:avLst/>
          </a:prstGeom>
        </p:spPr>
      </p:pic>
      <p:grpSp>
        <p:nvGrpSpPr>
          <p:cNvPr id="10399" name="Group 10398">
            <a:extLst>
              <a:ext uri="{FF2B5EF4-FFF2-40B4-BE49-F238E27FC236}">
                <a16:creationId xmlns:a16="http://schemas.microsoft.com/office/drawing/2014/main" id="{335C70DF-AF2A-A7BE-0A13-8D73229198FD}"/>
              </a:ext>
            </a:extLst>
          </p:cNvPr>
          <p:cNvGrpSpPr/>
          <p:nvPr/>
        </p:nvGrpSpPr>
        <p:grpSpPr>
          <a:xfrm>
            <a:off x="4191220" y="3087607"/>
            <a:ext cx="379964" cy="183213"/>
            <a:chOff x="4074248" y="2458988"/>
            <a:chExt cx="294314" cy="141914"/>
          </a:xfrm>
        </p:grpSpPr>
        <p:pic>
          <p:nvPicPr>
            <p:cNvPr id="10400" name="Graphic 10399" descr="Flying Money with solid fill">
              <a:extLst>
                <a:ext uri="{FF2B5EF4-FFF2-40B4-BE49-F238E27FC236}">
                  <a16:creationId xmlns:a16="http://schemas.microsoft.com/office/drawing/2014/main" id="{87C636FA-2A27-7AE7-D77F-E8293CCE86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4248" y="2458988"/>
              <a:ext cx="141914" cy="141914"/>
            </a:xfrm>
            <a:prstGeom prst="rect">
              <a:avLst/>
            </a:prstGeom>
          </p:spPr>
        </p:pic>
        <p:pic>
          <p:nvPicPr>
            <p:cNvPr id="10401" name="Graphic 10400" descr="Flying Money with solid fill">
              <a:extLst>
                <a:ext uri="{FF2B5EF4-FFF2-40B4-BE49-F238E27FC236}">
                  <a16:creationId xmlns:a16="http://schemas.microsoft.com/office/drawing/2014/main" id="{32855C26-E5F9-7B92-0672-1F828272C6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6648" y="2458988"/>
              <a:ext cx="141914" cy="141914"/>
            </a:xfrm>
            <a:prstGeom prst="rect">
              <a:avLst/>
            </a:prstGeom>
          </p:spPr>
        </p:pic>
      </p:grpSp>
      <p:pic>
        <p:nvPicPr>
          <p:cNvPr id="10405" name="Graphic 10404" descr="Flying Money with solid fill">
            <a:extLst>
              <a:ext uri="{FF2B5EF4-FFF2-40B4-BE49-F238E27FC236}">
                <a16:creationId xmlns:a16="http://schemas.microsoft.com/office/drawing/2014/main" id="{01E3B91D-97C3-DA2E-9714-92648B9FDD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6077" y="4446113"/>
            <a:ext cx="183213" cy="183213"/>
          </a:xfrm>
          <a:prstGeom prst="rect">
            <a:avLst/>
          </a:prstGeom>
        </p:spPr>
      </p:pic>
      <p:pic>
        <p:nvPicPr>
          <p:cNvPr id="10406" name="Graphic 10405" descr="Flying Money with solid fill">
            <a:extLst>
              <a:ext uri="{FF2B5EF4-FFF2-40B4-BE49-F238E27FC236}">
                <a16:creationId xmlns:a16="http://schemas.microsoft.com/office/drawing/2014/main" id="{6C24FBAA-9A65-B7F0-E3DD-64AFF89311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2828" y="4446113"/>
            <a:ext cx="183213" cy="183213"/>
          </a:xfrm>
          <a:prstGeom prst="rect">
            <a:avLst/>
          </a:prstGeom>
        </p:spPr>
      </p:pic>
      <p:pic>
        <p:nvPicPr>
          <p:cNvPr id="10407" name="Graphic 10406" descr="Flying Money with solid fill">
            <a:extLst>
              <a:ext uri="{FF2B5EF4-FFF2-40B4-BE49-F238E27FC236}">
                <a16:creationId xmlns:a16="http://schemas.microsoft.com/office/drawing/2014/main" id="{EAE19AE9-24A1-818E-EB53-22D3407F4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9578" y="4446113"/>
            <a:ext cx="183213" cy="183213"/>
          </a:xfrm>
          <a:prstGeom prst="rect">
            <a:avLst/>
          </a:prstGeom>
        </p:spPr>
      </p:pic>
      <p:pic>
        <p:nvPicPr>
          <p:cNvPr id="10409" name="Graphic 10408" descr="Flying Money with solid fill">
            <a:extLst>
              <a:ext uri="{FF2B5EF4-FFF2-40B4-BE49-F238E27FC236}">
                <a16:creationId xmlns:a16="http://schemas.microsoft.com/office/drawing/2014/main" id="{8650DA4C-75B3-49EE-B3F0-EA1DF6BC7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2827" y="3756281"/>
            <a:ext cx="183213" cy="183213"/>
          </a:xfrm>
          <a:prstGeom prst="rect">
            <a:avLst/>
          </a:prstGeom>
        </p:spPr>
      </p:pic>
      <p:pic>
        <p:nvPicPr>
          <p:cNvPr id="10410" name="Graphic 10409" descr="Lightning bolt with solid fill">
            <a:extLst>
              <a:ext uri="{FF2B5EF4-FFF2-40B4-BE49-F238E27FC236}">
                <a16:creationId xmlns:a16="http://schemas.microsoft.com/office/drawing/2014/main" id="{DA75D82D-3E05-CDD9-FB0A-BC167C7C00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5088" y="3764145"/>
            <a:ext cx="167483" cy="167483"/>
          </a:xfrm>
          <a:prstGeom prst="rect">
            <a:avLst/>
          </a:prstGeom>
        </p:spPr>
      </p:pic>
      <p:pic>
        <p:nvPicPr>
          <p:cNvPr id="10411" name="Graphic 10410" descr="Lightning bolt with solid fill">
            <a:extLst>
              <a:ext uri="{FF2B5EF4-FFF2-40B4-BE49-F238E27FC236}">
                <a16:creationId xmlns:a16="http://schemas.microsoft.com/office/drawing/2014/main" id="{938EA5A0-A7C9-BA3F-AE27-4617000A58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7235" y="3112079"/>
            <a:ext cx="167483" cy="167483"/>
          </a:xfrm>
          <a:prstGeom prst="rect">
            <a:avLst/>
          </a:prstGeom>
        </p:spPr>
      </p:pic>
      <p:pic>
        <p:nvPicPr>
          <p:cNvPr id="10412" name="Graphic 10411" descr="Lightning bolt with solid fill">
            <a:extLst>
              <a:ext uri="{FF2B5EF4-FFF2-40B4-BE49-F238E27FC236}">
                <a16:creationId xmlns:a16="http://schemas.microsoft.com/office/drawing/2014/main" id="{FADF645A-FDCA-43C3-EE41-DE67D47CD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7470" y="3112079"/>
            <a:ext cx="167483" cy="167483"/>
          </a:xfrm>
          <a:prstGeom prst="rect">
            <a:avLst/>
          </a:prstGeom>
        </p:spPr>
      </p:pic>
      <p:pic>
        <p:nvPicPr>
          <p:cNvPr id="10413" name="Graphic 10412" descr="Lightning bolt with solid fill">
            <a:extLst>
              <a:ext uri="{FF2B5EF4-FFF2-40B4-BE49-F238E27FC236}">
                <a16:creationId xmlns:a16="http://schemas.microsoft.com/office/drawing/2014/main" id="{10C3C100-A402-9BE5-9F5A-D0D646198A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8419" y="4461843"/>
            <a:ext cx="167483" cy="167483"/>
          </a:xfrm>
          <a:prstGeom prst="rect">
            <a:avLst/>
          </a:prstGeom>
        </p:spPr>
      </p:pic>
      <p:pic>
        <p:nvPicPr>
          <p:cNvPr id="10414" name="Graphic 10413" descr="Lightning bolt with solid fill">
            <a:extLst>
              <a:ext uri="{FF2B5EF4-FFF2-40B4-BE49-F238E27FC236}">
                <a16:creationId xmlns:a16="http://schemas.microsoft.com/office/drawing/2014/main" id="{10CDFDB6-CF83-9153-DA77-14DDC32C42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0819" y="4461843"/>
            <a:ext cx="167483" cy="167483"/>
          </a:xfrm>
          <a:prstGeom prst="rect">
            <a:avLst/>
          </a:prstGeom>
        </p:spPr>
      </p:pic>
      <p:pic>
        <p:nvPicPr>
          <p:cNvPr id="10415" name="Graphic 10414" descr="Lightning bolt with solid fill">
            <a:extLst>
              <a:ext uri="{FF2B5EF4-FFF2-40B4-BE49-F238E27FC236}">
                <a16:creationId xmlns:a16="http://schemas.microsoft.com/office/drawing/2014/main" id="{55A22771-7727-6231-1493-F56253BB67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93219" y="4461843"/>
            <a:ext cx="167483" cy="167483"/>
          </a:xfrm>
          <a:prstGeom prst="rect">
            <a:avLst/>
          </a:prstGeom>
        </p:spPr>
      </p:pic>
    </p:spTree>
    <p:extLst>
      <p:ext uri="{BB962C8B-B14F-4D97-AF65-F5344CB8AC3E}">
        <p14:creationId xmlns:p14="http://schemas.microsoft.com/office/powerpoint/2010/main" val="660763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50">
          <a:extLst>
            <a:ext uri="{FF2B5EF4-FFF2-40B4-BE49-F238E27FC236}">
              <a16:creationId xmlns:a16="http://schemas.microsoft.com/office/drawing/2014/main" id="{1E9CD03E-E13B-6C90-8F4D-1ADDDE3B9190}"/>
            </a:ext>
          </a:extLst>
        </p:cNvPr>
        <p:cNvGrpSpPr/>
        <p:nvPr/>
      </p:nvGrpSpPr>
      <p:grpSpPr>
        <a:xfrm>
          <a:off x="0" y="0"/>
          <a:ext cx="0" cy="0"/>
          <a:chOff x="0" y="0"/>
          <a:chExt cx="0" cy="0"/>
        </a:xfrm>
      </p:grpSpPr>
      <p:sp>
        <p:nvSpPr>
          <p:cNvPr id="4851" name="Google Shape;4851;p161">
            <a:extLst>
              <a:ext uri="{FF2B5EF4-FFF2-40B4-BE49-F238E27FC236}">
                <a16:creationId xmlns:a16="http://schemas.microsoft.com/office/drawing/2014/main" id="{9B360B34-A3EF-0CFB-6E94-EA5940CA24D0}"/>
              </a:ext>
            </a:extLst>
          </p:cNvPr>
          <p:cNvSpPr txBox="1">
            <a:spLocks noGrp="1"/>
          </p:cNvSpPr>
          <p:nvPr>
            <p:ph type="title" idx="4"/>
          </p:nvPr>
        </p:nvSpPr>
        <p:spPr>
          <a:xfrm>
            <a:off x="356675" y="4048413"/>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03</a:t>
            </a:r>
            <a:endParaRPr sz="1800" b="0">
              <a:latin typeface="DM Sans" pitchFamily="2" charset="77"/>
            </a:endParaRPr>
          </a:p>
        </p:txBody>
      </p:sp>
      <p:sp>
        <p:nvSpPr>
          <p:cNvPr id="4852" name="Google Shape;4852;p161">
            <a:extLst>
              <a:ext uri="{FF2B5EF4-FFF2-40B4-BE49-F238E27FC236}">
                <a16:creationId xmlns:a16="http://schemas.microsoft.com/office/drawing/2014/main" id="{6367156D-00FB-E86E-7AE3-D098FB10A62B}"/>
              </a:ext>
            </a:extLst>
          </p:cNvPr>
          <p:cNvSpPr/>
          <p:nvPr/>
        </p:nvSpPr>
        <p:spPr>
          <a:xfrm>
            <a:off x="4800525" y="129907"/>
            <a:ext cx="4210800" cy="4955100"/>
          </a:xfrm>
          <a:prstGeom prst="roundRect">
            <a:avLst>
              <a:gd name="adj" fmla="val 2247"/>
            </a:avLst>
          </a:pr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M Sans" pitchFamily="2" charset="77"/>
              <a:sym typeface="Arial"/>
            </a:endParaRPr>
          </a:p>
        </p:txBody>
      </p:sp>
      <p:sp>
        <p:nvSpPr>
          <p:cNvPr id="4853" name="Google Shape;4853;p161">
            <a:extLst>
              <a:ext uri="{FF2B5EF4-FFF2-40B4-BE49-F238E27FC236}">
                <a16:creationId xmlns:a16="http://schemas.microsoft.com/office/drawing/2014/main" id="{FC28E82B-5D4B-5CE6-D05F-6D4FBB97A9BD}"/>
              </a:ext>
            </a:extLst>
          </p:cNvPr>
          <p:cNvSpPr txBox="1">
            <a:spLocks noGrp="1"/>
          </p:cNvSpPr>
          <p:nvPr>
            <p:ph type="title"/>
          </p:nvPr>
        </p:nvSpPr>
        <p:spPr>
          <a:xfrm>
            <a:off x="356650" y="539375"/>
            <a:ext cx="4443900" cy="82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DM Sans" pitchFamily="2" charset="77"/>
              </a:rPr>
              <a:t>RAG </a:t>
            </a:r>
            <a:r>
              <a:rPr lang="en-US" sz="1400" dirty="0">
                <a:latin typeface="DM Sans" pitchFamily="2" charset="77"/>
              </a:rPr>
              <a:t>(Retrieval Augmented Generation)</a:t>
            </a:r>
            <a:endParaRPr sz="1400" dirty="0">
              <a:latin typeface="DM Sans" pitchFamily="2" charset="77"/>
            </a:endParaRPr>
          </a:p>
        </p:txBody>
      </p:sp>
      <p:sp>
        <p:nvSpPr>
          <p:cNvPr id="4854" name="Google Shape;4854;p161">
            <a:extLst>
              <a:ext uri="{FF2B5EF4-FFF2-40B4-BE49-F238E27FC236}">
                <a16:creationId xmlns:a16="http://schemas.microsoft.com/office/drawing/2014/main" id="{01D0D260-F484-F522-BFD4-F3B07CE12C3A}"/>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4855" name="Google Shape;4855;p161">
            <a:extLst>
              <a:ext uri="{FF2B5EF4-FFF2-40B4-BE49-F238E27FC236}">
                <a16:creationId xmlns:a16="http://schemas.microsoft.com/office/drawing/2014/main" id="{D9C58FFE-9D2F-B0CC-6080-ACC500A71F00}"/>
              </a:ext>
            </a:extLst>
          </p:cNvPr>
          <p:cNvSpPr txBox="1">
            <a:spLocks noGrp="1"/>
          </p:cNvSpPr>
          <p:nvPr>
            <p:ph type="title" idx="4"/>
          </p:nvPr>
        </p:nvSpPr>
        <p:spPr>
          <a:xfrm>
            <a:off x="356675" y="3047500"/>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02</a:t>
            </a:r>
            <a:endParaRPr sz="1800" b="0">
              <a:latin typeface="DM Sans" pitchFamily="2" charset="77"/>
            </a:endParaRPr>
          </a:p>
        </p:txBody>
      </p:sp>
      <p:sp>
        <p:nvSpPr>
          <p:cNvPr id="4856" name="Google Shape;4856;p161">
            <a:extLst>
              <a:ext uri="{FF2B5EF4-FFF2-40B4-BE49-F238E27FC236}">
                <a16:creationId xmlns:a16="http://schemas.microsoft.com/office/drawing/2014/main" id="{CD0F7DD1-60CD-9BA8-D698-F1754B97134C}"/>
              </a:ext>
            </a:extLst>
          </p:cNvPr>
          <p:cNvSpPr txBox="1">
            <a:spLocks noGrp="1"/>
          </p:cNvSpPr>
          <p:nvPr>
            <p:ph type="title" idx="4"/>
          </p:nvPr>
        </p:nvSpPr>
        <p:spPr>
          <a:xfrm>
            <a:off x="356675" y="2046575"/>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01</a:t>
            </a:r>
            <a:endParaRPr sz="1800" b="0">
              <a:latin typeface="DM Sans" pitchFamily="2" charset="77"/>
            </a:endParaRPr>
          </a:p>
        </p:txBody>
      </p:sp>
      <p:sp>
        <p:nvSpPr>
          <p:cNvPr id="4858" name="Google Shape;4858;p161">
            <a:extLst>
              <a:ext uri="{FF2B5EF4-FFF2-40B4-BE49-F238E27FC236}">
                <a16:creationId xmlns:a16="http://schemas.microsoft.com/office/drawing/2014/main" id="{8535BF5C-F189-9E2B-109F-6194C1DC48E7}"/>
              </a:ext>
            </a:extLst>
          </p:cNvPr>
          <p:cNvSpPr txBox="1">
            <a:spLocks noGrp="1"/>
          </p:cNvSpPr>
          <p:nvPr>
            <p:ph type="subTitle" idx="3"/>
          </p:nvPr>
        </p:nvSpPr>
        <p:spPr>
          <a:xfrm>
            <a:off x="897575" y="4048425"/>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DM Sans" pitchFamily="2" charset="77"/>
              </a:rPr>
              <a:t>Generate Answer Using the LLM</a:t>
            </a:r>
            <a:endParaRPr dirty="0">
              <a:latin typeface="DM Sans" pitchFamily="2" charset="77"/>
            </a:endParaRPr>
          </a:p>
        </p:txBody>
      </p:sp>
      <p:sp>
        <p:nvSpPr>
          <p:cNvPr id="4860" name="Google Shape;4860;p161">
            <a:extLst>
              <a:ext uri="{FF2B5EF4-FFF2-40B4-BE49-F238E27FC236}">
                <a16:creationId xmlns:a16="http://schemas.microsoft.com/office/drawing/2014/main" id="{35CE9D87-260F-891F-B609-7E5CAB438397}"/>
              </a:ext>
            </a:extLst>
          </p:cNvPr>
          <p:cNvSpPr txBox="1">
            <a:spLocks noGrp="1"/>
          </p:cNvSpPr>
          <p:nvPr>
            <p:ph type="subTitle" idx="3"/>
          </p:nvPr>
        </p:nvSpPr>
        <p:spPr>
          <a:xfrm>
            <a:off x="897525" y="3047500"/>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DM Sans" pitchFamily="2" charset="77"/>
              </a:rPr>
              <a:t>Augment the Prompt with Retrieved Context</a:t>
            </a:r>
            <a:endParaRPr dirty="0">
              <a:latin typeface="DM Sans" pitchFamily="2" charset="77"/>
            </a:endParaRPr>
          </a:p>
        </p:txBody>
      </p:sp>
      <p:sp>
        <p:nvSpPr>
          <p:cNvPr id="4861" name="Google Shape;4861;p161">
            <a:extLst>
              <a:ext uri="{FF2B5EF4-FFF2-40B4-BE49-F238E27FC236}">
                <a16:creationId xmlns:a16="http://schemas.microsoft.com/office/drawing/2014/main" id="{5278F2A1-5056-57A0-AB32-42465B5BAFF1}"/>
              </a:ext>
            </a:extLst>
          </p:cNvPr>
          <p:cNvSpPr txBox="1">
            <a:spLocks noGrp="1"/>
          </p:cNvSpPr>
          <p:nvPr>
            <p:ph type="body" idx="2"/>
          </p:nvPr>
        </p:nvSpPr>
        <p:spPr>
          <a:xfrm>
            <a:off x="897626" y="2203860"/>
            <a:ext cx="3674374" cy="592500"/>
          </a:xfrm>
          <a:prstGeom prst="rect">
            <a:avLst/>
          </a:prstGeom>
        </p:spPr>
        <p:txBody>
          <a:bodyPr spcFirstLastPara="1" wrap="square" lIns="91425" tIns="91425" rIns="91425" bIns="91425" anchor="t" anchorCtr="0">
            <a:noAutofit/>
          </a:bodyPr>
          <a:lstStyle/>
          <a:p>
            <a:pPr marL="171450" indent="-171450"/>
            <a:r>
              <a:rPr lang="en-US" dirty="0">
                <a:latin typeface="DM Sans" pitchFamily="2" charset="77"/>
              </a:rPr>
              <a:t>The system searches external sources (databases, documents, APIs) for context based on the user’s query</a:t>
            </a:r>
          </a:p>
          <a:p>
            <a:pPr marL="171450" indent="-171450"/>
            <a:r>
              <a:rPr lang="en-US" dirty="0">
                <a:latin typeface="DM Sans" pitchFamily="2" charset="77"/>
              </a:rPr>
              <a:t>Uses a vector database and embeddings to find semantically similar content</a:t>
            </a:r>
            <a:endParaRPr dirty="0">
              <a:latin typeface="DM Sans" pitchFamily="2" charset="77"/>
            </a:endParaRPr>
          </a:p>
        </p:txBody>
      </p:sp>
      <p:sp>
        <p:nvSpPr>
          <p:cNvPr id="4862" name="Google Shape;4862;p161">
            <a:extLst>
              <a:ext uri="{FF2B5EF4-FFF2-40B4-BE49-F238E27FC236}">
                <a16:creationId xmlns:a16="http://schemas.microsoft.com/office/drawing/2014/main" id="{C66C23AD-E908-8C7A-4E39-76266B18441A}"/>
              </a:ext>
            </a:extLst>
          </p:cNvPr>
          <p:cNvSpPr txBox="1">
            <a:spLocks noGrp="1"/>
          </p:cNvSpPr>
          <p:nvPr>
            <p:ph type="subTitle" idx="3"/>
          </p:nvPr>
        </p:nvSpPr>
        <p:spPr>
          <a:xfrm>
            <a:off x="897525" y="2046575"/>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DM Sans" pitchFamily="2" charset="77"/>
              </a:rPr>
              <a:t>Retrieve Relevant Knowledge</a:t>
            </a:r>
            <a:endParaRPr dirty="0">
              <a:latin typeface="DM Sans" pitchFamily="2" charset="77"/>
            </a:endParaRPr>
          </a:p>
        </p:txBody>
      </p:sp>
      <p:sp>
        <p:nvSpPr>
          <p:cNvPr id="4863" name="Google Shape;4863;p161">
            <a:extLst>
              <a:ext uri="{FF2B5EF4-FFF2-40B4-BE49-F238E27FC236}">
                <a16:creationId xmlns:a16="http://schemas.microsoft.com/office/drawing/2014/main" id="{751CAFFD-B359-F116-4388-BAA9F15627FA}"/>
              </a:ext>
            </a:extLst>
          </p:cNvPr>
          <p:cNvSpPr txBox="1">
            <a:spLocks noGrp="1"/>
          </p:cNvSpPr>
          <p:nvPr>
            <p:ph type="body" idx="2"/>
          </p:nvPr>
        </p:nvSpPr>
        <p:spPr>
          <a:xfrm>
            <a:off x="356650" y="1363475"/>
            <a:ext cx="4443900" cy="683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DM Sans" pitchFamily="2" charset="77"/>
              </a:rPr>
              <a:t>High-level overview of RAG process for LLMs. </a:t>
            </a:r>
            <a:endParaRPr dirty="0">
              <a:latin typeface="DM Sans" pitchFamily="2" charset="77"/>
            </a:endParaRPr>
          </a:p>
        </p:txBody>
      </p:sp>
      <p:sp>
        <p:nvSpPr>
          <p:cNvPr id="43" name="Google Shape;12391;p400">
            <a:extLst>
              <a:ext uri="{FF2B5EF4-FFF2-40B4-BE49-F238E27FC236}">
                <a16:creationId xmlns:a16="http://schemas.microsoft.com/office/drawing/2014/main" id="{5C8EB80E-D9F1-1222-041C-873EC66A245C}"/>
              </a:ext>
            </a:extLst>
          </p:cNvPr>
          <p:cNvSpPr txBox="1">
            <a:spLocks/>
          </p:cNvSpPr>
          <p:nvPr/>
        </p:nvSpPr>
        <p:spPr>
          <a:xfrm>
            <a:off x="5782349" y="384222"/>
            <a:ext cx="2350578" cy="5444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030612"/>
              </a:buClr>
              <a:buSzPts val="2400"/>
              <a:buFont typeface="Poppins"/>
              <a:buNone/>
              <a:tabLst/>
              <a:defRPr/>
            </a:pPr>
            <a:r>
              <a:rPr kumimoji="0" lang="en-US" sz="1200" b="1" i="0" u="none" strike="noStrike" kern="0" cap="none" spc="0" normalizeH="0" baseline="0" noProof="0" dirty="0">
                <a:ln>
                  <a:noFill/>
                </a:ln>
                <a:solidFill>
                  <a:srgbClr val="696D79"/>
                </a:solidFill>
                <a:effectLst/>
                <a:uLnTx/>
                <a:uFillTx/>
                <a:latin typeface="DM Sans" pitchFamily="2" charset="77"/>
                <a:sym typeface="Poppins"/>
              </a:rPr>
              <a:t>RAG Pipeline Flow</a:t>
            </a:r>
          </a:p>
        </p:txBody>
      </p:sp>
      <p:sp>
        <p:nvSpPr>
          <p:cNvPr id="45" name="Google Shape;4861;p161">
            <a:extLst>
              <a:ext uri="{FF2B5EF4-FFF2-40B4-BE49-F238E27FC236}">
                <a16:creationId xmlns:a16="http://schemas.microsoft.com/office/drawing/2014/main" id="{A889E8B2-02A1-6149-12B7-102BE1F501E9}"/>
              </a:ext>
            </a:extLst>
          </p:cNvPr>
          <p:cNvSpPr txBox="1">
            <a:spLocks/>
          </p:cNvSpPr>
          <p:nvPr/>
        </p:nvSpPr>
        <p:spPr>
          <a:xfrm>
            <a:off x="897474" y="3267040"/>
            <a:ext cx="3674525" cy="59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171450" marR="0" lvl="0" indent="-171450" algn="l" defTabSz="914400" rtl="0" eaLnBrk="1" fontAlgn="auto" latinLnBrk="0" hangingPunct="1">
              <a:lnSpc>
                <a:spcPct val="115000"/>
              </a:lnSpc>
              <a:spcBef>
                <a:spcPts val="0"/>
              </a:spcBef>
              <a:spcAft>
                <a:spcPts val="0"/>
              </a:spcAft>
              <a:buClr>
                <a:srgbClr val="696D79"/>
              </a:buClr>
              <a:buSzPts val="1000"/>
              <a:buFont typeface="DM Sans"/>
              <a:buChar char="●"/>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Injects the retrieved passages into the model’s prompt</a:t>
            </a:r>
          </a:p>
          <a:p>
            <a:pPr marL="171450" marR="0" lvl="0" indent="-171450" algn="l" defTabSz="914400" rtl="0" eaLnBrk="1" fontAlgn="auto" latinLnBrk="0" hangingPunct="1">
              <a:lnSpc>
                <a:spcPct val="115000"/>
              </a:lnSpc>
              <a:spcBef>
                <a:spcPts val="0"/>
              </a:spcBef>
              <a:spcAft>
                <a:spcPts val="0"/>
              </a:spcAft>
              <a:buClr>
                <a:srgbClr val="696D79"/>
              </a:buClr>
              <a:buSzPts val="1000"/>
              <a:buFont typeface="DM Sans"/>
              <a:buChar char="●"/>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Gives the model up-to-date and domain-specific information before generating</a:t>
            </a:r>
          </a:p>
        </p:txBody>
      </p:sp>
      <p:sp>
        <p:nvSpPr>
          <p:cNvPr id="50" name="Google Shape;4861;p161">
            <a:extLst>
              <a:ext uri="{FF2B5EF4-FFF2-40B4-BE49-F238E27FC236}">
                <a16:creationId xmlns:a16="http://schemas.microsoft.com/office/drawing/2014/main" id="{8B4AA82D-70F8-9A55-D389-38BF591A2BEC}"/>
              </a:ext>
            </a:extLst>
          </p:cNvPr>
          <p:cNvSpPr txBox="1">
            <a:spLocks/>
          </p:cNvSpPr>
          <p:nvPr/>
        </p:nvSpPr>
        <p:spPr>
          <a:xfrm>
            <a:off x="897475" y="4192318"/>
            <a:ext cx="3674524" cy="59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171450" marR="0" lvl="0" indent="-171450" algn="l" defTabSz="914400" rtl="0" eaLnBrk="1" fontAlgn="auto" latinLnBrk="0" hangingPunct="1">
              <a:lnSpc>
                <a:spcPct val="115000"/>
              </a:lnSpc>
              <a:spcBef>
                <a:spcPts val="0"/>
              </a:spcBef>
              <a:spcAft>
                <a:spcPts val="0"/>
              </a:spcAft>
              <a:buClr>
                <a:srgbClr val="696D79"/>
              </a:buClr>
              <a:buSzPts val="1000"/>
              <a:buFont typeface="DM Sans"/>
              <a:buChar char="●"/>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The model produces an output that blends its own language skills with the retrieved facts</a:t>
            </a:r>
          </a:p>
          <a:p>
            <a:pPr marL="171450" marR="0" lvl="0" indent="-171450" algn="l" defTabSz="914400" rtl="0" eaLnBrk="1" fontAlgn="auto" latinLnBrk="0" hangingPunct="1">
              <a:lnSpc>
                <a:spcPct val="115000"/>
              </a:lnSpc>
              <a:spcBef>
                <a:spcPts val="0"/>
              </a:spcBef>
              <a:spcAft>
                <a:spcPts val="0"/>
              </a:spcAft>
              <a:buClr>
                <a:srgbClr val="696D79"/>
              </a:buClr>
              <a:buSzPts val="1000"/>
              <a:buFont typeface="DM Sans"/>
              <a:buChar char="●"/>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This improves factual accuracy and reduces hallucinations</a:t>
            </a:r>
          </a:p>
        </p:txBody>
      </p:sp>
      <p:grpSp>
        <p:nvGrpSpPr>
          <p:cNvPr id="4807" name="Group 4806">
            <a:extLst>
              <a:ext uri="{FF2B5EF4-FFF2-40B4-BE49-F238E27FC236}">
                <a16:creationId xmlns:a16="http://schemas.microsoft.com/office/drawing/2014/main" id="{DE56C03E-7E0B-D1F8-FBE4-4A6794D5826E}"/>
              </a:ext>
            </a:extLst>
          </p:cNvPr>
          <p:cNvGrpSpPr/>
          <p:nvPr/>
        </p:nvGrpSpPr>
        <p:grpSpPr>
          <a:xfrm rot="5400000">
            <a:off x="4973631" y="2609433"/>
            <a:ext cx="3896827" cy="759116"/>
            <a:chOff x="2496028" y="2286028"/>
            <a:chExt cx="3896827" cy="759116"/>
          </a:xfrm>
        </p:grpSpPr>
        <p:grpSp>
          <p:nvGrpSpPr>
            <p:cNvPr id="4808" name="Group 4807">
              <a:extLst>
                <a:ext uri="{FF2B5EF4-FFF2-40B4-BE49-F238E27FC236}">
                  <a16:creationId xmlns:a16="http://schemas.microsoft.com/office/drawing/2014/main" id="{371BD0DA-3CC3-FBA5-CB35-446AE2A70F05}"/>
                </a:ext>
              </a:extLst>
            </p:cNvPr>
            <p:cNvGrpSpPr/>
            <p:nvPr/>
          </p:nvGrpSpPr>
          <p:grpSpPr>
            <a:xfrm>
              <a:off x="2496028" y="2334584"/>
              <a:ext cx="3896827" cy="609401"/>
              <a:chOff x="5623" y="4113351"/>
              <a:chExt cx="5195769" cy="812535"/>
            </a:xfrm>
          </p:grpSpPr>
          <p:sp>
            <p:nvSpPr>
              <p:cNvPr id="4844" name="Rounded Rectangle 1">
                <a:extLst>
                  <a:ext uri="{FF2B5EF4-FFF2-40B4-BE49-F238E27FC236}">
                    <a16:creationId xmlns:a16="http://schemas.microsoft.com/office/drawing/2014/main" id="{275EEF05-6E2F-5B0F-BE86-EE7B40ABAA27}"/>
                  </a:ext>
                </a:extLst>
              </p:cNvPr>
              <p:cNvSpPr/>
              <p:nvPr/>
            </p:nvSpPr>
            <p:spPr>
              <a:xfrm>
                <a:off x="5623" y="4113351"/>
                <a:ext cx="5195769" cy="812535"/>
              </a:xfrm>
              <a:custGeom>
                <a:avLst/>
                <a:gdLst/>
                <a:ahLst/>
                <a:cxnLst/>
                <a:rect l="0" t="0" r="0" b="0"/>
                <a:pathLst>
                  <a:path w="5195769" h="812535">
                    <a:moveTo>
                      <a:pt x="3815442" y="677581"/>
                    </a:moveTo>
                    <a:lnTo>
                      <a:pt x="3610284" y="677581"/>
                    </a:lnTo>
                    <a:lnTo>
                      <a:pt x="3683761" y="137765"/>
                    </a:lnTo>
                    <a:lnTo>
                      <a:pt x="3888913" y="137765"/>
                    </a:lnTo>
                    <a:close/>
                    <a:moveTo>
                      <a:pt x="4563683" y="137765"/>
                    </a:moveTo>
                    <a:lnTo>
                      <a:pt x="4790867" y="137765"/>
                    </a:lnTo>
                    <a:lnTo>
                      <a:pt x="4790867" y="0"/>
                    </a:lnTo>
                    <a:lnTo>
                      <a:pt x="5195769" y="407688"/>
                    </a:lnTo>
                    <a:lnTo>
                      <a:pt x="4790867" y="812535"/>
                    </a:lnTo>
                    <a:lnTo>
                      <a:pt x="4790867" y="677581"/>
                    </a:lnTo>
                    <a:lnTo>
                      <a:pt x="4490212" y="677581"/>
                    </a:lnTo>
                    <a:close/>
                    <a:moveTo>
                      <a:pt x="2935514" y="677581"/>
                    </a:moveTo>
                    <a:lnTo>
                      <a:pt x="2733026" y="677581"/>
                    </a:lnTo>
                    <a:lnTo>
                      <a:pt x="2806498" y="137765"/>
                    </a:lnTo>
                    <a:lnTo>
                      <a:pt x="3008991" y="137765"/>
                    </a:lnTo>
                    <a:close/>
                    <a:moveTo>
                      <a:pt x="2058256" y="677581"/>
                    </a:moveTo>
                    <a:lnTo>
                      <a:pt x="1855994" y="677581"/>
                    </a:lnTo>
                    <a:lnTo>
                      <a:pt x="1929471" y="137765"/>
                    </a:lnTo>
                    <a:lnTo>
                      <a:pt x="2131728" y="137765"/>
                    </a:lnTo>
                    <a:close/>
                    <a:moveTo>
                      <a:pt x="1181224" y="677581"/>
                    </a:moveTo>
                    <a:lnTo>
                      <a:pt x="981408" y="677581"/>
                    </a:lnTo>
                    <a:lnTo>
                      <a:pt x="1054879" y="137765"/>
                    </a:lnTo>
                    <a:lnTo>
                      <a:pt x="1254701" y="137765"/>
                    </a:lnTo>
                    <a:close/>
                    <a:moveTo>
                      <a:pt x="306635" y="677581"/>
                    </a:moveTo>
                    <a:lnTo>
                      <a:pt x="0" y="677581"/>
                    </a:lnTo>
                    <a:lnTo>
                      <a:pt x="0" y="137765"/>
                    </a:lnTo>
                    <a:lnTo>
                      <a:pt x="380110" y="137765"/>
                    </a:lnTo>
                    <a:close/>
                  </a:path>
                </a:pathLst>
              </a:custGeom>
              <a:solidFill>
                <a:srgbClr val="EBEBEB"/>
              </a:solidFill>
              <a:ln>
                <a:noFill/>
              </a:ln>
            </p:spPr>
            <p:txBody>
              <a:bodyPr rtlCol="0" anchor="ctr"/>
              <a:lstStyle/>
              <a:p>
                <a:pPr algn="ctr"/>
                <a:endParaRPr sz="1050">
                  <a:latin typeface="DM Sans" pitchFamily="2" charset="77"/>
                </a:endParaRPr>
              </a:p>
            </p:txBody>
          </p:sp>
          <p:sp>
            <p:nvSpPr>
              <p:cNvPr id="4845" name="Rounded Rectangle 2">
                <a:extLst>
                  <a:ext uri="{FF2B5EF4-FFF2-40B4-BE49-F238E27FC236}">
                    <a16:creationId xmlns:a16="http://schemas.microsoft.com/office/drawing/2014/main" id="{53BA4BDE-E3AC-3C99-96FC-9C64F1ED42FD}"/>
                  </a:ext>
                </a:extLst>
              </p:cNvPr>
              <p:cNvSpPr/>
              <p:nvPr/>
            </p:nvSpPr>
            <p:spPr>
              <a:xfrm>
                <a:off x="5623" y="4113351"/>
                <a:ext cx="5195766" cy="812535"/>
              </a:xfrm>
              <a:custGeom>
                <a:avLst/>
                <a:gdLst/>
                <a:ahLst/>
                <a:cxnLst/>
                <a:rect l="0" t="0" r="0" b="0"/>
                <a:pathLst>
                  <a:path w="5195766" h="812535">
                    <a:moveTo>
                      <a:pt x="3815440" y="677581"/>
                    </a:moveTo>
                    <a:lnTo>
                      <a:pt x="3610283" y="677581"/>
                    </a:lnTo>
                    <a:lnTo>
                      <a:pt x="3683758" y="137765"/>
                    </a:lnTo>
                    <a:lnTo>
                      <a:pt x="3888915" y="137765"/>
                    </a:lnTo>
                    <a:close/>
                    <a:moveTo>
                      <a:pt x="4563685" y="137765"/>
                    </a:moveTo>
                    <a:lnTo>
                      <a:pt x="4790867" y="137765"/>
                    </a:lnTo>
                    <a:lnTo>
                      <a:pt x="4790867" y="0"/>
                    </a:lnTo>
                    <a:lnTo>
                      <a:pt x="5195766" y="407688"/>
                    </a:lnTo>
                    <a:lnTo>
                      <a:pt x="4790867" y="812535"/>
                    </a:lnTo>
                    <a:lnTo>
                      <a:pt x="4790867" y="677581"/>
                    </a:lnTo>
                    <a:lnTo>
                      <a:pt x="4490210" y="677581"/>
                    </a:lnTo>
                    <a:close/>
                    <a:moveTo>
                      <a:pt x="2935513" y="677581"/>
                    </a:moveTo>
                    <a:lnTo>
                      <a:pt x="2733024" y="677581"/>
                    </a:lnTo>
                    <a:lnTo>
                      <a:pt x="2806499" y="137765"/>
                    </a:lnTo>
                    <a:lnTo>
                      <a:pt x="3008988" y="137765"/>
                    </a:lnTo>
                    <a:close/>
                    <a:moveTo>
                      <a:pt x="2058254" y="677581"/>
                    </a:moveTo>
                    <a:lnTo>
                      <a:pt x="1855994" y="677581"/>
                    </a:lnTo>
                    <a:lnTo>
                      <a:pt x="1929469" y="137765"/>
                    </a:lnTo>
                    <a:lnTo>
                      <a:pt x="2131729" y="137765"/>
                    </a:lnTo>
                    <a:close/>
                    <a:moveTo>
                      <a:pt x="1181224" y="677581"/>
                    </a:moveTo>
                    <a:lnTo>
                      <a:pt x="981405" y="677581"/>
                    </a:lnTo>
                    <a:lnTo>
                      <a:pt x="1054881" y="137765"/>
                    </a:lnTo>
                    <a:lnTo>
                      <a:pt x="1254699" y="137765"/>
                    </a:lnTo>
                    <a:close/>
                    <a:moveTo>
                      <a:pt x="306635" y="677581"/>
                    </a:moveTo>
                    <a:lnTo>
                      <a:pt x="0" y="677581"/>
                    </a:lnTo>
                    <a:lnTo>
                      <a:pt x="0" y="137765"/>
                    </a:lnTo>
                    <a:lnTo>
                      <a:pt x="380110" y="137765"/>
                    </a:lnTo>
                    <a:close/>
                  </a:path>
                </a:pathLst>
              </a:custGeom>
              <a:noFill/>
              <a:ln w="8434">
                <a:solidFill>
                  <a:srgbClr val="FFFFFF"/>
                </a:solidFill>
              </a:ln>
            </p:spPr>
            <p:txBody>
              <a:bodyPr rtlCol="0" anchor="ctr"/>
              <a:lstStyle/>
              <a:p>
                <a:pPr algn="ctr"/>
                <a:endParaRPr sz="1050">
                  <a:latin typeface="DM Sans" pitchFamily="2" charset="77"/>
                </a:endParaRPr>
              </a:p>
            </p:txBody>
          </p:sp>
        </p:grpSp>
        <p:grpSp>
          <p:nvGrpSpPr>
            <p:cNvPr id="4809" name="Group 4808">
              <a:extLst>
                <a:ext uri="{FF2B5EF4-FFF2-40B4-BE49-F238E27FC236}">
                  <a16:creationId xmlns:a16="http://schemas.microsoft.com/office/drawing/2014/main" id="{55D370E2-5E1A-1C9E-4E72-3F95C6A31285}"/>
                </a:ext>
              </a:extLst>
            </p:cNvPr>
            <p:cNvGrpSpPr/>
            <p:nvPr/>
          </p:nvGrpSpPr>
          <p:grpSpPr>
            <a:xfrm>
              <a:off x="2597244" y="2286028"/>
              <a:ext cx="809723" cy="759116"/>
              <a:chOff x="140577" y="4048609"/>
              <a:chExt cx="1079631" cy="1012155"/>
            </a:xfrm>
          </p:grpSpPr>
          <p:sp>
            <p:nvSpPr>
              <p:cNvPr id="4838" name="Rounded Rectangle 4">
                <a:extLst>
                  <a:ext uri="{FF2B5EF4-FFF2-40B4-BE49-F238E27FC236}">
                    <a16:creationId xmlns:a16="http://schemas.microsoft.com/office/drawing/2014/main" id="{D6A14FAA-9E11-54DA-693E-510E727A539F}"/>
                  </a:ext>
                </a:extLst>
              </p:cNvPr>
              <p:cNvSpPr/>
              <p:nvPr/>
            </p:nvSpPr>
            <p:spPr>
              <a:xfrm>
                <a:off x="275531" y="4048609"/>
                <a:ext cx="812535" cy="1012155"/>
              </a:xfrm>
              <a:custGeom>
                <a:avLst/>
                <a:gdLst/>
                <a:ahLst/>
                <a:cxnLst/>
                <a:rect l="0" t="0" r="0" b="0"/>
                <a:pathLst>
                  <a:path w="812535" h="1012155">
                    <a:moveTo>
                      <a:pt x="137765" y="0"/>
                    </a:moveTo>
                    <a:lnTo>
                      <a:pt x="812535" y="0"/>
                    </a:lnTo>
                    <a:lnTo>
                      <a:pt x="674770" y="1012155"/>
                    </a:lnTo>
                    <a:lnTo>
                      <a:pt x="0" y="1012155"/>
                    </a:lnTo>
                    <a:close/>
                  </a:path>
                </a:pathLst>
              </a:custGeom>
              <a:solidFill>
                <a:srgbClr val="DCE9FF"/>
              </a:solidFill>
              <a:ln>
                <a:noFill/>
              </a:ln>
            </p:spPr>
            <p:txBody>
              <a:bodyPr rtlCol="0" anchor="ctr"/>
              <a:lstStyle/>
              <a:p>
                <a:pPr algn="ctr"/>
                <a:endParaRPr sz="1050">
                  <a:latin typeface="DM Sans" pitchFamily="2" charset="77"/>
                </a:endParaRPr>
              </a:p>
            </p:txBody>
          </p:sp>
          <p:sp>
            <p:nvSpPr>
              <p:cNvPr id="4839" name="Rounded Rectangle 5">
                <a:extLst>
                  <a:ext uri="{FF2B5EF4-FFF2-40B4-BE49-F238E27FC236}">
                    <a16:creationId xmlns:a16="http://schemas.microsoft.com/office/drawing/2014/main" id="{9FB140F5-A4B6-24A4-D020-F2FA1929E1CD}"/>
                  </a:ext>
                </a:extLst>
              </p:cNvPr>
              <p:cNvSpPr/>
              <p:nvPr/>
            </p:nvSpPr>
            <p:spPr>
              <a:xfrm>
                <a:off x="1060488" y="4048609"/>
                <a:ext cx="159720" cy="202431"/>
              </a:xfrm>
              <a:custGeom>
                <a:avLst/>
                <a:gdLst/>
                <a:ahLst/>
                <a:cxnLst/>
                <a:rect l="0" t="0" r="0" b="0"/>
                <a:pathLst>
                  <a:path w="159720" h="202431">
                    <a:moveTo>
                      <a:pt x="159720" y="202431"/>
                    </a:moveTo>
                    <a:lnTo>
                      <a:pt x="0" y="202431"/>
                    </a:lnTo>
                    <a:lnTo>
                      <a:pt x="27578" y="0"/>
                    </a:lnTo>
                    <a:close/>
                  </a:path>
                </a:pathLst>
              </a:custGeom>
              <a:solidFill>
                <a:srgbClr val="DCE9FF"/>
              </a:solidFill>
              <a:ln>
                <a:noFill/>
              </a:ln>
            </p:spPr>
            <p:txBody>
              <a:bodyPr rtlCol="0" anchor="ctr"/>
              <a:lstStyle/>
              <a:p>
                <a:pPr algn="ctr"/>
                <a:endParaRPr sz="1050">
                  <a:latin typeface="DM Sans" pitchFamily="2" charset="77"/>
                </a:endParaRPr>
              </a:p>
            </p:txBody>
          </p:sp>
          <p:sp>
            <p:nvSpPr>
              <p:cNvPr id="4840" name="Rounded Rectangle 6">
                <a:extLst>
                  <a:ext uri="{FF2B5EF4-FFF2-40B4-BE49-F238E27FC236}">
                    <a16:creationId xmlns:a16="http://schemas.microsoft.com/office/drawing/2014/main" id="{E62292AD-9174-F37B-B54A-027F6ED4841A}"/>
                  </a:ext>
                </a:extLst>
              </p:cNvPr>
              <p:cNvSpPr/>
              <p:nvPr/>
            </p:nvSpPr>
            <p:spPr>
              <a:xfrm>
                <a:off x="140577" y="4790856"/>
                <a:ext cx="171504" cy="269908"/>
              </a:xfrm>
              <a:custGeom>
                <a:avLst/>
                <a:gdLst/>
                <a:ahLst/>
                <a:cxnLst/>
                <a:rect l="0" t="0" r="0" b="0"/>
                <a:pathLst>
                  <a:path w="171504" h="269908">
                    <a:moveTo>
                      <a:pt x="171504" y="0"/>
                    </a:moveTo>
                    <a:lnTo>
                      <a:pt x="134954" y="269908"/>
                    </a:lnTo>
                    <a:lnTo>
                      <a:pt x="0" y="0"/>
                    </a:lnTo>
                    <a:close/>
                  </a:path>
                </a:pathLst>
              </a:custGeom>
              <a:solidFill>
                <a:srgbClr val="DCE9FF"/>
              </a:solidFill>
              <a:ln>
                <a:noFill/>
              </a:ln>
            </p:spPr>
            <p:txBody>
              <a:bodyPr rtlCol="0" anchor="ctr"/>
              <a:lstStyle/>
              <a:p>
                <a:pPr algn="ctr"/>
                <a:endParaRPr sz="1050">
                  <a:latin typeface="DM Sans" pitchFamily="2" charset="77"/>
                </a:endParaRPr>
              </a:p>
            </p:txBody>
          </p:sp>
          <p:sp>
            <p:nvSpPr>
              <p:cNvPr id="4841" name="Rounded Rectangle 7">
                <a:extLst>
                  <a:ext uri="{FF2B5EF4-FFF2-40B4-BE49-F238E27FC236}">
                    <a16:creationId xmlns:a16="http://schemas.microsoft.com/office/drawing/2014/main" id="{101EB419-77AB-7AD9-F6E7-FE316D1EB455}"/>
                  </a:ext>
                </a:extLst>
              </p:cNvPr>
              <p:cNvSpPr/>
              <p:nvPr/>
            </p:nvSpPr>
            <p:spPr>
              <a:xfrm>
                <a:off x="275531" y="4048609"/>
                <a:ext cx="812535" cy="1012155"/>
              </a:xfrm>
              <a:custGeom>
                <a:avLst/>
                <a:gdLst/>
                <a:ahLst/>
                <a:cxnLst/>
                <a:rect l="0" t="0" r="0" b="0"/>
                <a:pathLst>
                  <a:path w="812535" h="1012155">
                    <a:moveTo>
                      <a:pt x="137765" y="0"/>
                    </a:moveTo>
                    <a:lnTo>
                      <a:pt x="812535" y="0"/>
                    </a:lnTo>
                    <a:lnTo>
                      <a:pt x="674770" y="1012155"/>
                    </a:lnTo>
                    <a:lnTo>
                      <a:pt x="0" y="1012155"/>
                    </a:lnTo>
                    <a:close/>
                  </a:path>
                </a:pathLst>
              </a:custGeom>
              <a:noFill/>
              <a:ln w="8434">
                <a:solidFill>
                  <a:srgbClr val="FFFFFF"/>
                </a:solidFill>
              </a:ln>
            </p:spPr>
            <p:txBody>
              <a:bodyPr rtlCol="0" anchor="ctr"/>
              <a:lstStyle/>
              <a:p>
                <a:pPr algn="ctr"/>
                <a:endParaRPr sz="1050">
                  <a:latin typeface="DM Sans" pitchFamily="2" charset="77"/>
                </a:endParaRPr>
              </a:p>
            </p:txBody>
          </p:sp>
          <p:sp>
            <p:nvSpPr>
              <p:cNvPr id="4842" name="Rounded Rectangle 8">
                <a:extLst>
                  <a:ext uri="{FF2B5EF4-FFF2-40B4-BE49-F238E27FC236}">
                    <a16:creationId xmlns:a16="http://schemas.microsoft.com/office/drawing/2014/main" id="{E6D62151-E0D6-F48D-98F2-628D7EE86821}"/>
                  </a:ext>
                </a:extLst>
              </p:cNvPr>
              <p:cNvSpPr/>
              <p:nvPr/>
            </p:nvSpPr>
            <p:spPr>
              <a:xfrm>
                <a:off x="1060488" y="4048609"/>
                <a:ext cx="159720" cy="202431"/>
              </a:xfrm>
              <a:custGeom>
                <a:avLst/>
                <a:gdLst/>
                <a:ahLst/>
                <a:cxnLst/>
                <a:rect l="0" t="0" r="0" b="0"/>
                <a:pathLst>
                  <a:path w="159720" h="202431">
                    <a:moveTo>
                      <a:pt x="159720" y="202431"/>
                    </a:moveTo>
                    <a:lnTo>
                      <a:pt x="0" y="202431"/>
                    </a:lnTo>
                    <a:lnTo>
                      <a:pt x="27578" y="0"/>
                    </a:lnTo>
                    <a:close/>
                  </a:path>
                </a:pathLst>
              </a:custGeom>
              <a:noFill/>
              <a:ln w="8434">
                <a:solidFill>
                  <a:srgbClr val="FFFFFF"/>
                </a:solidFill>
              </a:ln>
            </p:spPr>
            <p:txBody>
              <a:bodyPr rtlCol="0" anchor="ctr"/>
              <a:lstStyle/>
              <a:p>
                <a:pPr algn="ctr"/>
                <a:endParaRPr sz="1050">
                  <a:latin typeface="DM Sans" pitchFamily="2" charset="77"/>
                </a:endParaRPr>
              </a:p>
            </p:txBody>
          </p:sp>
          <p:sp>
            <p:nvSpPr>
              <p:cNvPr id="4843" name="Rounded Rectangle 9">
                <a:extLst>
                  <a:ext uri="{FF2B5EF4-FFF2-40B4-BE49-F238E27FC236}">
                    <a16:creationId xmlns:a16="http://schemas.microsoft.com/office/drawing/2014/main" id="{609617DC-D390-D7AE-3312-44DEE1B58555}"/>
                  </a:ext>
                </a:extLst>
              </p:cNvPr>
              <p:cNvSpPr/>
              <p:nvPr/>
            </p:nvSpPr>
            <p:spPr>
              <a:xfrm>
                <a:off x="140577" y="4790856"/>
                <a:ext cx="171504" cy="269908"/>
              </a:xfrm>
              <a:custGeom>
                <a:avLst/>
                <a:gdLst/>
                <a:ahLst/>
                <a:cxnLst/>
                <a:rect l="0" t="0" r="0" b="0"/>
                <a:pathLst>
                  <a:path w="171504" h="269908">
                    <a:moveTo>
                      <a:pt x="171504" y="0"/>
                    </a:moveTo>
                    <a:lnTo>
                      <a:pt x="134954" y="269908"/>
                    </a:lnTo>
                    <a:lnTo>
                      <a:pt x="0" y="0"/>
                    </a:lnTo>
                    <a:close/>
                  </a:path>
                </a:pathLst>
              </a:custGeom>
              <a:noFill/>
              <a:ln w="8434">
                <a:solidFill>
                  <a:srgbClr val="FFFFFF"/>
                </a:solidFill>
              </a:ln>
            </p:spPr>
            <p:txBody>
              <a:bodyPr rtlCol="0" anchor="ctr"/>
              <a:lstStyle/>
              <a:p>
                <a:pPr algn="ctr"/>
                <a:endParaRPr sz="1050">
                  <a:latin typeface="DM Sans" pitchFamily="2" charset="77"/>
                </a:endParaRPr>
              </a:p>
            </p:txBody>
          </p:sp>
        </p:grpSp>
        <p:grpSp>
          <p:nvGrpSpPr>
            <p:cNvPr id="4810" name="Group 4809">
              <a:extLst>
                <a:ext uri="{FF2B5EF4-FFF2-40B4-BE49-F238E27FC236}">
                  <a16:creationId xmlns:a16="http://schemas.microsoft.com/office/drawing/2014/main" id="{AEA2D534-4C9E-2BE0-A5A2-54DF7CA517C5}"/>
                </a:ext>
              </a:extLst>
            </p:cNvPr>
            <p:cNvGrpSpPr/>
            <p:nvPr/>
          </p:nvGrpSpPr>
          <p:grpSpPr>
            <a:xfrm>
              <a:off x="3253183" y="2286028"/>
              <a:ext cx="809724" cy="759116"/>
              <a:chOff x="1015163" y="4048609"/>
              <a:chExt cx="1079632" cy="1012155"/>
            </a:xfrm>
          </p:grpSpPr>
          <p:sp>
            <p:nvSpPr>
              <p:cNvPr id="4832" name="Rounded Rectangle 11">
                <a:extLst>
                  <a:ext uri="{FF2B5EF4-FFF2-40B4-BE49-F238E27FC236}">
                    <a16:creationId xmlns:a16="http://schemas.microsoft.com/office/drawing/2014/main" id="{46E3FBA5-9EF0-E91D-75A1-18F13C965CBB}"/>
                  </a:ext>
                </a:extLst>
              </p:cNvPr>
              <p:cNvSpPr/>
              <p:nvPr/>
            </p:nvSpPr>
            <p:spPr>
              <a:xfrm>
                <a:off x="1150117" y="4048609"/>
                <a:ext cx="812535" cy="1012155"/>
              </a:xfrm>
              <a:custGeom>
                <a:avLst/>
                <a:gdLst/>
                <a:ahLst/>
                <a:cxnLst/>
                <a:rect l="0" t="0" r="0" b="0"/>
                <a:pathLst>
                  <a:path w="812535" h="1012155">
                    <a:moveTo>
                      <a:pt x="137765" y="0"/>
                    </a:moveTo>
                    <a:lnTo>
                      <a:pt x="812535" y="0"/>
                    </a:lnTo>
                    <a:lnTo>
                      <a:pt x="674770" y="1012155"/>
                    </a:lnTo>
                    <a:lnTo>
                      <a:pt x="0" y="1012155"/>
                    </a:lnTo>
                    <a:close/>
                  </a:path>
                </a:pathLst>
              </a:custGeom>
              <a:solidFill>
                <a:srgbClr val="D1F4FF"/>
              </a:solidFill>
              <a:ln>
                <a:noFill/>
              </a:ln>
            </p:spPr>
            <p:txBody>
              <a:bodyPr rtlCol="0" anchor="ctr"/>
              <a:lstStyle/>
              <a:p>
                <a:pPr algn="ctr"/>
                <a:endParaRPr sz="1050">
                  <a:latin typeface="DM Sans" pitchFamily="2" charset="77"/>
                </a:endParaRPr>
              </a:p>
            </p:txBody>
          </p:sp>
          <p:sp>
            <p:nvSpPr>
              <p:cNvPr id="4833" name="Rounded Rectangle 12">
                <a:extLst>
                  <a:ext uri="{FF2B5EF4-FFF2-40B4-BE49-F238E27FC236}">
                    <a16:creationId xmlns:a16="http://schemas.microsoft.com/office/drawing/2014/main" id="{03C96236-44A3-D540-640E-C0AB107FDE4F}"/>
                  </a:ext>
                </a:extLst>
              </p:cNvPr>
              <p:cNvSpPr/>
              <p:nvPr/>
            </p:nvSpPr>
            <p:spPr>
              <a:xfrm>
                <a:off x="1935075" y="4048609"/>
                <a:ext cx="159720" cy="202431"/>
              </a:xfrm>
              <a:custGeom>
                <a:avLst/>
                <a:gdLst/>
                <a:ahLst/>
                <a:cxnLst/>
                <a:rect l="0" t="0" r="0" b="0"/>
                <a:pathLst>
                  <a:path w="159720" h="202431">
                    <a:moveTo>
                      <a:pt x="159720" y="202431"/>
                    </a:moveTo>
                    <a:lnTo>
                      <a:pt x="0" y="202431"/>
                    </a:lnTo>
                    <a:lnTo>
                      <a:pt x="27578" y="0"/>
                    </a:lnTo>
                    <a:close/>
                  </a:path>
                </a:pathLst>
              </a:custGeom>
              <a:solidFill>
                <a:srgbClr val="D1F4FF"/>
              </a:solidFill>
              <a:ln>
                <a:noFill/>
              </a:ln>
            </p:spPr>
            <p:txBody>
              <a:bodyPr rtlCol="0" anchor="ctr"/>
              <a:lstStyle/>
              <a:p>
                <a:pPr algn="ctr"/>
                <a:endParaRPr sz="1050">
                  <a:latin typeface="DM Sans" pitchFamily="2" charset="77"/>
                </a:endParaRPr>
              </a:p>
            </p:txBody>
          </p:sp>
          <p:sp>
            <p:nvSpPr>
              <p:cNvPr id="4834" name="Rounded Rectangle 13">
                <a:extLst>
                  <a:ext uri="{FF2B5EF4-FFF2-40B4-BE49-F238E27FC236}">
                    <a16:creationId xmlns:a16="http://schemas.microsoft.com/office/drawing/2014/main" id="{FB866C1D-727D-274E-7ED4-6269492C2AC0}"/>
                  </a:ext>
                </a:extLst>
              </p:cNvPr>
              <p:cNvSpPr/>
              <p:nvPr/>
            </p:nvSpPr>
            <p:spPr>
              <a:xfrm>
                <a:off x="1015163" y="4790856"/>
                <a:ext cx="171504" cy="269908"/>
              </a:xfrm>
              <a:custGeom>
                <a:avLst/>
                <a:gdLst/>
                <a:ahLst/>
                <a:cxnLst/>
                <a:rect l="0" t="0" r="0" b="0"/>
                <a:pathLst>
                  <a:path w="171504" h="269908">
                    <a:moveTo>
                      <a:pt x="171504" y="0"/>
                    </a:moveTo>
                    <a:lnTo>
                      <a:pt x="134954" y="269908"/>
                    </a:lnTo>
                    <a:lnTo>
                      <a:pt x="0" y="0"/>
                    </a:lnTo>
                    <a:close/>
                  </a:path>
                </a:pathLst>
              </a:custGeom>
              <a:solidFill>
                <a:srgbClr val="D1F4FF"/>
              </a:solidFill>
              <a:ln>
                <a:noFill/>
              </a:ln>
            </p:spPr>
            <p:txBody>
              <a:bodyPr rtlCol="0" anchor="ctr"/>
              <a:lstStyle/>
              <a:p>
                <a:pPr algn="ctr"/>
                <a:endParaRPr sz="1050">
                  <a:latin typeface="DM Sans" pitchFamily="2" charset="77"/>
                </a:endParaRPr>
              </a:p>
            </p:txBody>
          </p:sp>
          <p:sp>
            <p:nvSpPr>
              <p:cNvPr id="4835" name="Rounded Rectangle 14">
                <a:extLst>
                  <a:ext uri="{FF2B5EF4-FFF2-40B4-BE49-F238E27FC236}">
                    <a16:creationId xmlns:a16="http://schemas.microsoft.com/office/drawing/2014/main" id="{3A1C8B2E-3AB1-A0A6-818B-6F1F5524853D}"/>
                  </a:ext>
                </a:extLst>
              </p:cNvPr>
              <p:cNvSpPr/>
              <p:nvPr/>
            </p:nvSpPr>
            <p:spPr>
              <a:xfrm>
                <a:off x="1150117" y="4048609"/>
                <a:ext cx="812535" cy="1012155"/>
              </a:xfrm>
              <a:custGeom>
                <a:avLst/>
                <a:gdLst/>
                <a:ahLst/>
                <a:cxnLst/>
                <a:rect l="0" t="0" r="0" b="0"/>
                <a:pathLst>
                  <a:path w="812535" h="1012155">
                    <a:moveTo>
                      <a:pt x="137765" y="0"/>
                    </a:moveTo>
                    <a:lnTo>
                      <a:pt x="812535" y="0"/>
                    </a:lnTo>
                    <a:lnTo>
                      <a:pt x="674770" y="1012155"/>
                    </a:lnTo>
                    <a:lnTo>
                      <a:pt x="0" y="1012155"/>
                    </a:lnTo>
                    <a:close/>
                  </a:path>
                </a:pathLst>
              </a:custGeom>
              <a:noFill/>
              <a:ln w="8434">
                <a:solidFill>
                  <a:srgbClr val="FFFFFF"/>
                </a:solidFill>
              </a:ln>
            </p:spPr>
            <p:txBody>
              <a:bodyPr rtlCol="0" anchor="ctr"/>
              <a:lstStyle/>
              <a:p>
                <a:pPr algn="ctr"/>
                <a:endParaRPr sz="1050">
                  <a:latin typeface="DM Sans" pitchFamily="2" charset="77"/>
                </a:endParaRPr>
              </a:p>
            </p:txBody>
          </p:sp>
          <p:sp>
            <p:nvSpPr>
              <p:cNvPr id="4836" name="Rounded Rectangle 15">
                <a:extLst>
                  <a:ext uri="{FF2B5EF4-FFF2-40B4-BE49-F238E27FC236}">
                    <a16:creationId xmlns:a16="http://schemas.microsoft.com/office/drawing/2014/main" id="{06E81793-B78A-77BA-C334-280961AFF27A}"/>
                  </a:ext>
                </a:extLst>
              </p:cNvPr>
              <p:cNvSpPr/>
              <p:nvPr/>
            </p:nvSpPr>
            <p:spPr>
              <a:xfrm>
                <a:off x="1935075" y="4048609"/>
                <a:ext cx="159720" cy="202431"/>
              </a:xfrm>
              <a:custGeom>
                <a:avLst/>
                <a:gdLst/>
                <a:ahLst/>
                <a:cxnLst/>
                <a:rect l="0" t="0" r="0" b="0"/>
                <a:pathLst>
                  <a:path w="159720" h="202431">
                    <a:moveTo>
                      <a:pt x="159720" y="202431"/>
                    </a:moveTo>
                    <a:lnTo>
                      <a:pt x="0" y="202431"/>
                    </a:lnTo>
                    <a:lnTo>
                      <a:pt x="27578" y="0"/>
                    </a:lnTo>
                    <a:close/>
                  </a:path>
                </a:pathLst>
              </a:custGeom>
              <a:noFill/>
              <a:ln w="8434">
                <a:solidFill>
                  <a:srgbClr val="FFFFFF"/>
                </a:solidFill>
              </a:ln>
            </p:spPr>
            <p:txBody>
              <a:bodyPr rtlCol="0" anchor="ctr"/>
              <a:lstStyle/>
              <a:p>
                <a:pPr algn="ctr"/>
                <a:endParaRPr sz="1050">
                  <a:latin typeface="DM Sans" pitchFamily="2" charset="77"/>
                </a:endParaRPr>
              </a:p>
            </p:txBody>
          </p:sp>
          <p:sp>
            <p:nvSpPr>
              <p:cNvPr id="4837" name="Rounded Rectangle 16">
                <a:extLst>
                  <a:ext uri="{FF2B5EF4-FFF2-40B4-BE49-F238E27FC236}">
                    <a16:creationId xmlns:a16="http://schemas.microsoft.com/office/drawing/2014/main" id="{C9C28312-7A58-EDB9-066C-74DC6AFF7D60}"/>
                  </a:ext>
                </a:extLst>
              </p:cNvPr>
              <p:cNvSpPr/>
              <p:nvPr/>
            </p:nvSpPr>
            <p:spPr>
              <a:xfrm>
                <a:off x="1015163" y="4790856"/>
                <a:ext cx="171504" cy="269908"/>
              </a:xfrm>
              <a:custGeom>
                <a:avLst/>
                <a:gdLst/>
                <a:ahLst/>
                <a:cxnLst/>
                <a:rect l="0" t="0" r="0" b="0"/>
                <a:pathLst>
                  <a:path w="171504" h="269908">
                    <a:moveTo>
                      <a:pt x="171504" y="0"/>
                    </a:moveTo>
                    <a:lnTo>
                      <a:pt x="134954" y="269908"/>
                    </a:lnTo>
                    <a:lnTo>
                      <a:pt x="0" y="0"/>
                    </a:lnTo>
                    <a:close/>
                  </a:path>
                </a:pathLst>
              </a:custGeom>
              <a:noFill/>
              <a:ln w="8434">
                <a:solidFill>
                  <a:srgbClr val="FFFFFF"/>
                </a:solidFill>
              </a:ln>
            </p:spPr>
            <p:txBody>
              <a:bodyPr rtlCol="0" anchor="ctr"/>
              <a:lstStyle/>
              <a:p>
                <a:pPr algn="ctr"/>
                <a:endParaRPr sz="1050">
                  <a:latin typeface="DM Sans" pitchFamily="2" charset="77"/>
                </a:endParaRPr>
              </a:p>
            </p:txBody>
          </p:sp>
        </p:grpSp>
        <p:grpSp>
          <p:nvGrpSpPr>
            <p:cNvPr id="4811" name="Group 4810">
              <a:extLst>
                <a:ext uri="{FF2B5EF4-FFF2-40B4-BE49-F238E27FC236}">
                  <a16:creationId xmlns:a16="http://schemas.microsoft.com/office/drawing/2014/main" id="{9BF77E98-AB7A-F9C2-365D-2FB59BBD2503}"/>
                </a:ext>
              </a:extLst>
            </p:cNvPr>
            <p:cNvGrpSpPr/>
            <p:nvPr/>
          </p:nvGrpSpPr>
          <p:grpSpPr>
            <a:xfrm>
              <a:off x="3910953" y="2286028"/>
              <a:ext cx="809724" cy="759116"/>
              <a:chOff x="1892190" y="4048609"/>
              <a:chExt cx="1079632" cy="1012155"/>
            </a:xfrm>
          </p:grpSpPr>
          <p:sp>
            <p:nvSpPr>
              <p:cNvPr id="4826" name="Rounded Rectangle 18">
                <a:extLst>
                  <a:ext uri="{FF2B5EF4-FFF2-40B4-BE49-F238E27FC236}">
                    <a16:creationId xmlns:a16="http://schemas.microsoft.com/office/drawing/2014/main" id="{25034B39-BCF7-9558-62DF-07F417B5B2A6}"/>
                  </a:ext>
                </a:extLst>
              </p:cNvPr>
              <p:cNvSpPr/>
              <p:nvPr/>
            </p:nvSpPr>
            <p:spPr>
              <a:xfrm>
                <a:off x="2027144" y="4048609"/>
                <a:ext cx="812535" cy="1012155"/>
              </a:xfrm>
              <a:custGeom>
                <a:avLst/>
                <a:gdLst/>
                <a:ahLst/>
                <a:cxnLst/>
                <a:rect l="0" t="0" r="0" b="0"/>
                <a:pathLst>
                  <a:path w="812535" h="1012155">
                    <a:moveTo>
                      <a:pt x="137765" y="0"/>
                    </a:moveTo>
                    <a:lnTo>
                      <a:pt x="812535" y="0"/>
                    </a:lnTo>
                    <a:lnTo>
                      <a:pt x="674770" y="1012155"/>
                    </a:lnTo>
                    <a:lnTo>
                      <a:pt x="0" y="1012155"/>
                    </a:lnTo>
                    <a:close/>
                  </a:path>
                </a:pathLst>
              </a:custGeom>
              <a:solidFill>
                <a:srgbClr val="C8FFE5"/>
              </a:solidFill>
              <a:ln>
                <a:noFill/>
              </a:ln>
            </p:spPr>
            <p:txBody>
              <a:bodyPr rtlCol="0" anchor="ctr"/>
              <a:lstStyle/>
              <a:p>
                <a:pPr algn="ctr"/>
                <a:endParaRPr sz="1050">
                  <a:latin typeface="DM Sans" pitchFamily="2" charset="77"/>
                </a:endParaRPr>
              </a:p>
            </p:txBody>
          </p:sp>
          <p:sp>
            <p:nvSpPr>
              <p:cNvPr id="4827" name="Rounded Rectangle 19">
                <a:extLst>
                  <a:ext uri="{FF2B5EF4-FFF2-40B4-BE49-F238E27FC236}">
                    <a16:creationId xmlns:a16="http://schemas.microsoft.com/office/drawing/2014/main" id="{F58A1FDA-501C-5316-39EE-C62822D4CEEF}"/>
                  </a:ext>
                </a:extLst>
              </p:cNvPr>
              <p:cNvSpPr/>
              <p:nvPr/>
            </p:nvSpPr>
            <p:spPr>
              <a:xfrm>
                <a:off x="2812102" y="4048609"/>
                <a:ext cx="159720" cy="202431"/>
              </a:xfrm>
              <a:custGeom>
                <a:avLst/>
                <a:gdLst/>
                <a:ahLst/>
                <a:cxnLst/>
                <a:rect l="0" t="0" r="0" b="0"/>
                <a:pathLst>
                  <a:path w="159720" h="202431">
                    <a:moveTo>
                      <a:pt x="159720" y="202431"/>
                    </a:moveTo>
                    <a:lnTo>
                      <a:pt x="0" y="202431"/>
                    </a:lnTo>
                    <a:lnTo>
                      <a:pt x="27578" y="0"/>
                    </a:lnTo>
                    <a:close/>
                  </a:path>
                </a:pathLst>
              </a:custGeom>
              <a:solidFill>
                <a:srgbClr val="C8FFE5"/>
              </a:solidFill>
              <a:ln>
                <a:noFill/>
              </a:ln>
            </p:spPr>
            <p:txBody>
              <a:bodyPr rtlCol="0" anchor="ctr"/>
              <a:lstStyle/>
              <a:p>
                <a:pPr algn="ctr"/>
                <a:endParaRPr sz="1050">
                  <a:latin typeface="DM Sans" pitchFamily="2" charset="77"/>
                </a:endParaRPr>
              </a:p>
            </p:txBody>
          </p:sp>
          <p:sp>
            <p:nvSpPr>
              <p:cNvPr id="4828" name="Rounded Rectangle 20">
                <a:extLst>
                  <a:ext uri="{FF2B5EF4-FFF2-40B4-BE49-F238E27FC236}">
                    <a16:creationId xmlns:a16="http://schemas.microsoft.com/office/drawing/2014/main" id="{670011F8-74FB-4CB1-31EB-7DE2AC5997D9}"/>
                  </a:ext>
                </a:extLst>
              </p:cNvPr>
              <p:cNvSpPr/>
              <p:nvPr/>
            </p:nvSpPr>
            <p:spPr>
              <a:xfrm>
                <a:off x="1892190" y="4790856"/>
                <a:ext cx="171504" cy="269908"/>
              </a:xfrm>
              <a:custGeom>
                <a:avLst/>
                <a:gdLst/>
                <a:ahLst/>
                <a:cxnLst/>
                <a:rect l="0" t="0" r="0" b="0"/>
                <a:pathLst>
                  <a:path w="171504" h="269908">
                    <a:moveTo>
                      <a:pt x="171504" y="0"/>
                    </a:moveTo>
                    <a:lnTo>
                      <a:pt x="134954" y="269908"/>
                    </a:lnTo>
                    <a:lnTo>
                      <a:pt x="0" y="0"/>
                    </a:lnTo>
                    <a:close/>
                  </a:path>
                </a:pathLst>
              </a:custGeom>
              <a:solidFill>
                <a:srgbClr val="C8FFE5"/>
              </a:solidFill>
              <a:ln>
                <a:noFill/>
              </a:ln>
            </p:spPr>
            <p:txBody>
              <a:bodyPr rtlCol="0" anchor="ctr"/>
              <a:lstStyle/>
              <a:p>
                <a:pPr algn="ctr"/>
                <a:endParaRPr sz="1050">
                  <a:latin typeface="DM Sans" pitchFamily="2" charset="77"/>
                </a:endParaRPr>
              </a:p>
            </p:txBody>
          </p:sp>
          <p:sp>
            <p:nvSpPr>
              <p:cNvPr id="4829" name="Rounded Rectangle 21">
                <a:extLst>
                  <a:ext uri="{FF2B5EF4-FFF2-40B4-BE49-F238E27FC236}">
                    <a16:creationId xmlns:a16="http://schemas.microsoft.com/office/drawing/2014/main" id="{A1E4D2C1-A720-2262-4D55-B4AC2C35A158}"/>
                  </a:ext>
                </a:extLst>
              </p:cNvPr>
              <p:cNvSpPr/>
              <p:nvPr/>
            </p:nvSpPr>
            <p:spPr>
              <a:xfrm>
                <a:off x="2027144" y="4048609"/>
                <a:ext cx="812535" cy="1012155"/>
              </a:xfrm>
              <a:custGeom>
                <a:avLst/>
                <a:gdLst/>
                <a:ahLst/>
                <a:cxnLst/>
                <a:rect l="0" t="0" r="0" b="0"/>
                <a:pathLst>
                  <a:path w="812535" h="1012155">
                    <a:moveTo>
                      <a:pt x="137765" y="0"/>
                    </a:moveTo>
                    <a:lnTo>
                      <a:pt x="812535" y="0"/>
                    </a:lnTo>
                    <a:lnTo>
                      <a:pt x="674770" y="1012155"/>
                    </a:lnTo>
                    <a:lnTo>
                      <a:pt x="0" y="1012155"/>
                    </a:lnTo>
                    <a:close/>
                  </a:path>
                </a:pathLst>
              </a:custGeom>
              <a:noFill/>
              <a:ln w="8434">
                <a:solidFill>
                  <a:srgbClr val="FFFFFF"/>
                </a:solidFill>
              </a:ln>
            </p:spPr>
            <p:txBody>
              <a:bodyPr rtlCol="0" anchor="ctr"/>
              <a:lstStyle/>
              <a:p>
                <a:pPr algn="ctr"/>
                <a:endParaRPr sz="1050">
                  <a:latin typeface="DM Sans" pitchFamily="2" charset="77"/>
                </a:endParaRPr>
              </a:p>
            </p:txBody>
          </p:sp>
          <p:sp>
            <p:nvSpPr>
              <p:cNvPr id="4830" name="Rounded Rectangle 22">
                <a:extLst>
                  <a:ext uri="{FF2B5EF4-FFF2-40B4-BE49-F238E27FC236}">
                    <a16:creationId xmlns:a16="http://schemas.microsoft.com/office/drawing/2014/main" id="{765419BD-7D77-92EE-EA2B-4A392BA5D50F}"/>
                  </a:ext>
                </a:extLst>
              </p:cNvPr>
              <p:cNvSpPr/>
              <p:nvPr/>
            </p:nvSpPr>
            <p:spPr>
              <a:xfrm>
                <a:off x="2812102" y="4048609"/>
                <a:ext cx="159720" cy="202431"/>
              </a:xfrm>
              <a:custGeom>
                <a:avLst/>
                <a:gdLst/>
                <a:ahLst/>
                <a:cxnLst/>
                <a:rect l="0" t="0" r="0" b="0"/>
                <a:pathLst>
                  <a:path w="159720" h="202431">
                    <a:moveTo>
                      <a:pt x="159720" y="202431"/>
                    </a:moveTo>
                    <a:lnTo>
                      <a:pt x="0" y="202431"/>
                    </a:lnTo>
                    <a:lnTo>
                      <a:pt x="27578" y="0"/>
                    </a:lnTo>
                    <a:close/>
                  </a:path>
                </a:pathLst>
              </a:custGeom>
              <a:noFill/>
              <a:ln w="8434">
                <a:solidFill>
                  <a:srgbClr val="FFFFFF"/>
                </a:solidFill>
              </a:ln>
            </p:spPr>
            <p:txBody>
              <a:bodyPr rtlCol="0" anchor="ctr"/>
              <a:lstStyle/>
              <a:p>
                <a:pPr algn="ctr"/>
                <a:endParaRPr sz="1050">
                  <a:latin typeface="DM Sans" pitchFamily="2" charset="77"/>
                </a:endParaRPr>
              </a:p>
            </p:txBody>
          </p:sp>
          <p:sp>
            <p:nvSpPr>
              <p:cNvPr id="4831" name="Rounded Rectangle 23">
                <a:extLst>
                  <a:ext uri="{FF2B5EF4-FFF2-40B4-BE49-F238E27FC236}">
                    <a16:creationId xmlns:a16="http://schemas.microsoft.com/office/drawing/2014/main" id="{0BE92A3F-D5F7-A03A-4D86-3C946FF8266C}"/>
                  </a:ext>
                </a:extLst>
              </p:cNvPr>
              <p:cNvSpPr/>
              <p:nvPr/>
            </p:nvSpPr>
            <p:spPr>
              <a:xfrm>
                <a:off x="1892190" y="4790856"/>
                <a:ext cx="171504" cy="269908"/>
              </a:xfrm>
              <a:custGeom>
                <a:avLst/>
                <a:gdLst/>
                <a:ahLst/>
                <a:cxnLst/>
                <a:rect l="0" t="0" r="0" b="0"/>
                <a:pathLst>
                  <a:path w="171504" h="269908">
                    <a:moveTo>
                      <a:pt x="171504" y="0"/>
                    </a:moveTo>
                    <a:lnTo>
                      <a:pt x="134954" y="269908"/>
                    </a:lnTo>
                    <a:lnTo>
                      <a:pt x="0" y="0"/>
                    </a:lnTo>
                    <a:close/>
                  </a:path>
                </a:pathLst>
              </a:custGeom>
              <a:noFill/>
              <a:ln w="8434">
                <a:solidFill>
                  <a:srgbClr val="FFFFFF"/>
                </a:solidFill>
              </a:ln>
            </p:spPr>
            <p:txBody>
              <a:bodyPr rtlCol="0" anchor="ctr"/>
              <a:lstStyle/>
              <a:p>
                <a:pPr algn="ctr"/>
                <a:endParaRPr sz="1050">
                  <a:latin typeface="DM Sans" pitchFamily="2" charset="77"/>
                </a:endParaRPr>
              </a:p>
            </p:txBody>
          </p:sp>
        </p:grpSp>
        <p:grpSp>
          <p:nvGrpSpPr>
            <p:cNvPr id="4812" name="Group 4811">
              <a:extLst>
                <a:ext uri="{FF2B5EF4-FFF2-40B4-BE49-F238E27FC236}">
                  <a16:creationId xmlns:a16="http://schemas.microsoft.com/office/drawing/2014/main" id="{0180DB8C-1DAD-5AED-9340-324BEE69E8CA}"/>
                </a:ext>
              </a:extLst>
            </p:cNvPr>
            <p:cNvGrpSpPr/>
            <p:nvPr/>
          </p:nvGrpSpPr>
          <p:grpSpPr>
            <a:xfrm>
              <a:off x="4568904" y="2286028"/>
              <a:ext cx="809724" cy="759116"/>
              <a:chOff x="2769458" y="4048609"/>
              <a:chExt cx="1079632" cy="1012155"/>
            </a:xfrm>
          </p:grpSpPr>
          <p:sp>
            <p:nvSpPr>
              <p:cNvPr id="4820" name="Rounded Rectangle 25">
                <a:extLst>
                  <a:ext uri="{FF2B5EF4-FFF2-40B4-BE49-F238E27FC236}">
                    <a16:creationId xmlns:a16="http://schemas.microsoft.com/office/drawing/2014/main" id="{5B5D594B-2A8B-1401-6A32-DD7041D45F0D}"/>
                  </a:ext>
                </a:extLst>
              </p:cNvPr>
              <p:cNvSpPr/>
              <p:nvPr/>
            </p:nvSpPr>
            <p:spPr>
              <a:xfrm>
                <a:off x="2904412" y="4048609"/>
                <a:ext cx="812535" cy="1012155"/>
              </a:xfrm>
              <a:custGeom>
                <a:avLst/>
                <a:gdLst/>
                <a:ahLst/>
                <a:cxnLst/>
                <a:rect l="0" t="0" r="0" b="0"/>
                <a:pathLst>
                  <a:path w="812535" h="1012155">
                    <a:moveTo>
                      <a:pt x="137765" y="0"/>
                    </a:moveTo>
                    <a:lnTo>
                      <a:pt x="812535" y="0"/>
                    </a:lnTo>
                    <a:lnTo>
                      <a:pt x="674770" y="1012155"/>
                    </a:lnTo>
                    <a:lnTo>
                      <a:pt x="0" y="1012155"/>
                    </a:lnTo>
                    <a:close/>
                  </a:path>
                </a:pathLst>
              </a:custGeom>
              <a:solidFill>
                <a:srgbClr val="E9FFB9"/>
              </a:solidFill>
              <a:ln>
                <a:noFill/>
              </a:ln>
            </p:spPr>
            <p:txBody>
              <a:bodyPr rtlCol="0" anchor="ctr"/>
              <a:lstStyle/>
              <a:p>
                <a:pPr algn="ctr"/>
                <a:endParaRPr sz="1050">
                  <a:latin typeface="DM Sans" pitchFamily="2" charset="77"/>
                </a:endParaRPr>
              </a:p>
            </p:txBody>
          </p:sp>
          <p:sp>
            <p:nvSpPr>
              <p:cNvPr id="4821" name="Rounded Rectangle 26">
                <a:extLst>
                  <a:ext uri="{FF2B5EF4-FFF2-40B4-BE49-F238E27FC236}">
                    <a16:creationId xmlns:a16="http://schemas.microsoft.com/office/drawing/2014/main" id="{39ED5E70-150D-52CD-2D01-5015C9FF772D}"/>
                  </a:ext>
                </a:extLst>
              </p:cNvPr>
              <p:cNvSpPr/>
              <p:nvPr/>
            </p:nvSpPr>
            <p:spPr>
              <a:xfrm>
                <a:off x="3689370" y="4048609"/>
                <a:ext cx="159720" cy="202431"/>
              </a:xfrm>
              <a:custGeom>
                <a:avLst/>
                <a:gdLst/>
                <a:ahLst/>
                <a:cxnLst/>
                <a:rect l="0" t="0" r="0" b="0"/>
                <a:pathLst>
                  <a:path w="159720" h="202431">
                    <a:moveTo>
                      <a:pt x="159720" y="202431"/>
                    </a:moveTo>
                    <a:lnTo>
                      <a:pt x="0" y="202431"/>
                    </a:lnTo>
                    <a:lnTo>
                      <a:pt x="27578" y="0"/>
                    </a:lnTo>
                    <a:close/>
                  </a:path>
                </a:pathLst>
              </a:custGeom>
              <a:solidFill>
                <a:srgbClr val="E9FFB9"/>
              </a:solidFill>
              <a:ln>
                <a:noFill/>
              </a:ln>
            </p:spPr>
            <p:txBody>
              <a:bodyPr rtlCol="0" anchor="ctr"/>
              <a:lstStyle/>
              <a:p>
                <a:pPr algn="ctr"/>
                <a:endParaRPr sz="1050">
                  <a:latin typeface="DM Sans" pitchFamily="2" charset="77"/>
                </a:endParaRPr>
              </a:p>
            </p:txBody>
          </p:sp>
          <p:sp>
            <p:nvSpPr>
              <p:cNvPr id="4822" name="Rounded Rectangle 27">
                <a:extLst>
                  <a:ext uri="{FF2B5EF4-FFF2-40B4-BE49-F238E27FC236}">
                    <a16:creationId xmlns:a16="http://schemas.microsoft.com/office/drawing/2014/main" id="{D22FD8C6-6610-56A1-BF84-B94CFE63F5A1}"/>
                  </a:ext>
                </a:extLst>
              </p:cNvPr>
              <p:cNvSpPr/>
              <p:nvPr/>
            </p:nvSpPr>
            <p:spPr>
              <a:xfrm>
                <a:off x="2769458" y="4790856"/>
                <a:ext cx="171504" cy="269908"/>
              </a:xfrm>
              <a:custGeom>
                <a:avLst/>
                <a:gdLst/>
                <a:ahLst/>
                <a:cxnLst/>
                <a:rect l="0" t="0" r="0" b="0"/>
                <a:pathLst>
                  <a:path w="171504" h="269908">
                    <a:moveTo>
                      <a:pt x="171504" y="0"/>
                    </a:moveTo>
                    <a:lnTo>
                      <a:pt x="134954" y="269908"/>
                    </a:lnTo>
                    <a:lnTo>
                      <a:pt x="0" y="0"/>
                    </a:lnTo>
                    <a:close/>
                  </a:path>
                </a:pathLst>
              </a:custGeom>
              <a:solidFill>
                <a:srgbClr val="E9FFB9"/>
              </a:solidFill>
              <a:ln>
                <a:noFill/>
              </a:ln>
            </p:spPr>
            <p:txBody>
              <a:bodyPr rtlCol="0" anchor="ctr"/>
              <a:lstStyle/>
              <a:p>
                <a:pPr algn="ctr"/>
                <a:endParaRPr sz="1050">
                  <a:latin typeface="DM Sans" pitchFamily="2" charset="77"/>
                </a:endParaRPr>
              </a:p>
            </p:txBody>
          </p:sp>
          <p:sp>
            <p:nvSpPr>
              <p:cNvPr id="4823" name="Rounded Rectangle 28">
                <a:extLst>
                  <a:ext uri="{FF2B5EF4-FFF2-40B4-BE49-F238E27FC236}">
                    <a16:creationId xmlns:a16="http://schemas.microsoft.com/office/drawing/2014/main" id="{4129B804-318E-3CD4-A62C-56D4E4ED5ACA}"/>
                  </a:ext>
                </a:extLst>
              </p:cNvPr>
              <p:cNvSpPr/>
              <p:nvPr/>
            </p:nvSpPr>
            <p:spPr>
              <a:xfrm>
                <a:off x="2904412" y="4048609"/>
                <a:ext cx="812535" cy="1012155"/>
              </a:xfrm>
              <a:custGeom>
                <a:avLst/>
                <a:gdLst/>
                <a:ahLst/>
                <a:cxnLst/>
                <a:rect l="0" t="0" r="0" b="0"/>
                <a:pathLst>
                  <a:path w="812535" h="1012155">
                    <a:moveTo>
                      <a:pt x="137765" y="0"/>
                    </a:moveTo>
                    <a:lnTo>
                      <a:pt x="812535" y="0"/>
                    </a:lnTo>
                    <a:lnTo>
                      <a:pt x="674770" y="1012155"/>
                    </a:lnTo>
                    <a:lnTo>
                      <a:pt x="0" y="1012155"/>
                    </a:lnTo>
                    <a:close/>
                  </a:path>
                </a:pathLst>
              </a:custGeom>
              <a:noFill/>
              <a:ln w="8434">
                <a:solidFill>
                  <a:srgbClr val="FFFFFF"/>
                </a:solidFill>
              </a:ln>
            </p:spPr>
            <p:txBody>
              <a:bodyPr rtlCol="0" anchor="ctr"/>
              <a:lstStyle/>
              <a:p>
                <a:pPr algn="ctr"/>
                <a:endParaRPr sz="1050">
                  <a:latin typeface="DM Sans" pitchFamily="2" charset="77"/>
                </a:endParaRPr>
              </a:p>
            </p:txBody>
          </p:sp>
          <p:sp>
            <p:nvSpPr>
              <p:cNvPr id="4824" name="Rounded Rectangle 29">
                <a:extLst>
                  <a:ext uri="{FF2B5EF4-FFF2-40B4-BE49-F238E27FC236}">
                    <a16:creationId xmlns:a16="http://schemas.microsoft.com/office/drawing/2014/main" id="{AE237DBB-445A-F7A0-E5CD-9668FEEFE1F1}"/>
                  </a:ext>
                </a:extLst>
              </p:cNvPr>
              <p:cNvSpPr/>
              <p:nvPr/>
            </p:nvSpPr>
            <p:spPr>
              <a:xfrm>
                <a:off x="3689370" y="4048609"/>
                <a:ext cx="159720" cy="202431"/>
              </a:xfrm>
              <a:custGeom>
                <a:avLst/>
                <a:gdLst/>
                <a:ahLst/>
                <a:cxnLst/>
                <a:rect l="0" t="0" r="0" b="0"/>
                <a:pathLst>
                  <a:path w="159720" h="202431">
                    <a:moveTo>
                      <a:pt x="159720" y="202431"/>
                    </a:moveTo>
                    <a:lnTo>
                      <a:pt x="0" y="202431"/>
                    </a:lnTo>
                    <a:lnTo>
                      <a:pt x="27578" y="0"/>
                    </a:lnTo>
                    <a:close/>
                  </a:path>
                </a:pathLst>
              </a:custGeom>
              <a:noFill/>
              <a:ln w="8434">
                <a:solidFill>
                  <a:srgbClr val="FFFFFF"/>
                </a:solidFill>
              </a:ln>
            </p:spPr>
            <p:txBody>
              <a:bodyPr rtlCol="0" anchor="ctr"/>
              <a:lstStyle/>
              <a:p>
                <a:pPr algn="ctr"/>
                <a:endParaRPr sz="1050">
                  <a:latin typeface="DM Sans" pitchFamily="2" charset="77"/>
                </a:endParaRPr>
              </a:p>
            </p:txBody>
          </p:sp>
          <p:sp>
            <p:nvSpPr>
              <p:cNvPr id="4825" name="Rounded Rectangle 30">
                <a:extLst>
                  <a:ext uri="{FF2B5EF4-FFF2-40B4-BE49-F238E27FC236}">
                    <a16:creationId xmlns:a16="http://schemas.microsoft.com/office/drawing/2014/main" id="{E69B18FE-627B-76DF-276C-517967CC5F60}"/>
                  </a:ext>
                </a:extLst>
              </p:cNvPr>
              <p:cNvSpPr/>
              <p:nvPr/>
            </p:nvSpPr>
            <p:spPr>
              <a:xfrm>
                <a:off x="2769458" y="4790856"/>
                <a:ext cx="171504" cy="269908"/>
              </a:xfrm>
              <a:custGeom>
                <a:avLst/>
                <a:gdLst/>
                <a:ahLst/>
                <a:cxnLst/>
                <a:rect l="0" t="0" r="0" b="0"/>
                <a:pathLst>
                  <a:path w="171504" h="269908">
                    <a:moveTo>
                      <a:pt x="171504" y="0"/>
                    </a:moveTo>
                    <a:lnTo>
                      <a:pt x="134954" y="269908"/>
                    </a:lnTo>
                    <a:lnTo>
                      <a:pt x="0" y="0"/>
                    </a:lnTo>
                    <a:close/>
                  </a:path>
                </a:pathLst>
              </a:custGeom>
              <a:noFill/>
              <a:ln w="8434">
                <a:solidFill>
                  <a:srgbClr val="FFFFFF"/>
                </a:solidFill>
              </a:ln>
            </p:spPr>
            <p:txBody>
              <a:bodyPr rtlCol="0" anchor="ctr"/>
              <a:lstStyle/>
              <a:p>
                <a:pPr algn="ctr"/>
                <a:endParaRPr sz="1050">
                  <a:latin typeface="DM Sans" pitchFamily="2" charset="77"/>
                </a:endParaRPr>
              </a:p>
            </p:txBody>
          </p:sp>
        </p:grpSp>
        <p:grpSp>
          <p:nvGrpSpPr>
            <p:cNvPr id="4813" name="Group 4812">
              <a:extLst>
                <a:ext uri="{FF2B5EF4-FFF2-40B4-BE49-F238E27FC236}">
                  <a16:creationId xmlns:a16="http://schemas.microsoft.com/office/drawing/2014/main" id="{15F5B8B9-71D3-3EA8-642C-A578FFEB1224}"/>
                </a:ext>
              </a:extLst>
            </p:cNvPr>
            <p:cNvGrpSpPr/>
            <p:nvPr/>
          </p:nvGrpSpPr>
          <p:grpSpPr>
            <a:xfrm>
              <a:off x="5228846" y="2286028"/>
              <a:ext cx="809724" cy="759116"/>
              <a:chOff x="3649381" y="4048609"/>
              <a:chExt cx="1079632" cy="1012155"/>
            </a:xfrm>
          </p:grpSpPr>
          <p:sp>
            <p:nvSpPr>
              <p:cNvPr id="4814" name="Rounded Rectangle 32">
                <a:extLst>
                  <a:ext uri="{FF2B5EF4-FFF2-40B4-BE49-F238E27FC236}">
                    <a16:creationId xmlns:a16="http://schemas.microsoft.com/office/drawing/2014/main" id="{704F7EB8-D17C-11C8-86B5-2A24D00BEE19}"/>
                  </a:ext>
                </a:extLst>
              </p:cNvPr>
              <p:cNvSpPr/>
              <p:nvPr/>
            </p:nvSpPr>
            <p:spPr>
              <a:xfrm>
                <a:off x="3784335" y="4048609"/>
                <a:ext cx="812535" cy="1012155"/>
              </a:xfrm>
              <a:custGeom>
                <a:avLst/>
                <a:gdLst/>
                <a:ahLst/>
                <a:cxnLst/>
                <a:rect l="0" t="0" r="0" b="0"/>
                <a:pathLst>
                  <a:path w="812535" h="1012155">
                    <a:moveTo>
                      <a:pt x="137765" y="0"/>
                    </a:moveTo>
                    <a:lnTo>
                      <a:pt x="812535" y="0"/>
                    </a:lnTo>
                    <a:lnTo>
                      <a:pt x="674770" y="1012155"/>
                    </a:lnTo>
                    <a:lnTo>
                      <a:pt x="0" y="1012155"/>
                    </a:lnTo>
                    <a:close/>
                  </a:path>
                </a:pathLst>
              </a:custGeom>
              <a:solidFill>
                <a:srgbClr val="FFF8B6"/>
              </a:solidFill>
              <a:ln>
                <a:noFill/>
              </a:ln>
            </p:spPr>
            <p:txBody>
              <a:bodyPr rtlCol="0" anchor="ctr"/>
              <a:lstStyle/>
              <a:p>
                <a:pPr algn="ctr"/>
                <a:endParaRPr sz="1050">
                  <a:latin typeface="DM Sans" pitchFamily="2" charset="77"/>
                </a:endParaRPr>
              </a:p>
            </p:txBody>
          </p:sp>
          <p:sp>
            <p:nvSpPr>
              <p:cNvPr id="4815" name="Rounded Rectangle 33">
                <a:extLst>
                  <a:ext uri="{FF2B5EF4-FFF2-40B4-BE49-F238E27FC236}">
                    <a16:creationId xmlns:a16="http://schemas.microsoft.com/office/drawing/2014/main" id="{0D872072-3778-E3EF-1490-0E64F9EB92A8}"/>
                  </a:ext>
                </a:extLst>
              </p:cNvPr>
              <p:cNvSpPr/>
              <p:nvPr/>
            </p:nvSpPr>
            <p:spPr>
              <a:xfrm>
                <a:off x="4569293" y="4048609"/>
                <a:ext cx="159720" cy="202431"/>
              </a:xfrm>
              <a:custGeom>
                <a:avLst/>
                <a:gdLst/>
                <a:ahLst/>
                <a:cxnLst/>
                <a:rect l="0" t="0" r="0" b="0"/>
                <a:pathLst>
                  <a:path w="159720" h="202431">
                    <a:moveTo>
                      <a:pt x="159720" y="202431"/>
                    </a:moveTo>
                    <a:lnTo>
                      <a:pt x="0" y="202431"/>
                    </a:lnTo>
                    <a:lnTo>
                      <a:pt x="27578" y="0"/>
                    </a:lnTo>
                    <a:close/>
                  </a:path>
                </a:pathLst>
              </a:custGeom>
              <a:solidFill>
                <a:srgbClr val="FFF8B6"/>
              </a:solidFill>
              <a:ln>
                <a:noFill/>
              </a:ln>
            </p:spPr>
            <p:txBody>
              <a:bodyPr rtlCol="0" anchor="ctr"/>
              <a:lstStyle/>
              <a:p>
                <a:pPr algn="ctr"/>
                <a:endParaRPr sz="1050">
                  <a:latin typeface="DM Sans" pitchFamily="2" charset="77"/>
                </a:endParaRPr>
              </a:p>
            </p:txBody>
          </p:sp>
          <p:sp>
            <p:nvSpPr>
              <p:cNvPr id="4816" name="Rounded Rectangle 34">
                <a:extLst>
                  <a:ext uri="{FF2B5EF4-FFF2-40B4-BE49-F238E27FC236}">
                    <a16:creationId xmlns:a16="http://schemas.microsoft.com/office/drawing/2014/main" id="{CE2F8EF0-E282-63B5-089E-E4D094B8D861}"/>
                  </a:ext>
                </a:extLst>
              </p:cNvPr>
              <p:cNvSpPr/>
              <p:nvPr/>
            </p:nvSpPr>
            <p:spPr>
              <a:xfrm>
                <a:off x="3649381" y="4790856"/>
                <a:ext cx="171504" cy="269908"/>
              </a:xfrm>
              <a:custGeom>
                <a:avLst/>
                <a:gdLst/>
                <a:ahLst/>
                <a:cxnLst/>
                <a:rect l="0" t="0" r="0" b="0"/>
                <a:pathLst>
                  <a:path w="171504" h="269908">
                    <a:moveTo>
                      <a:pt x="171504" y="0"/>
                    </a:moveTo>
                    <a:lnTo>
                      <a:pt x="134954" y="269908"/>
                    </a:lnTo>
                    <a:lnTo>
                      <a:pt x="0" y="0"/>
                    </a:lnTo>
                    <a:close/>
                  </a:path>
                </a:pathLst>
              </a:custGeom>
              <a:solidFill>
                <a:srgbClr val="FFF8B6"/>
              </a:solidFill>
              <a:ln>
                <a:noFill/>
              </a:ln>
            </p:spPr>
            <p:txBody>
              <a:bodyPr rtlCol="0" anchor="ctr"/>
              <a:lstStyle/>
              <a:p>
                <a:pPr algn="ctr"/>
                <a:endParaRPr sz="1050">
                  <a:latin typeface="DM Sans" pitchFamily="2" charset="77"/>
                </a:endParaRPr>
              </a:p>
            </p:txBody>
          </p:sp>
          <p:sp>
            <p:nvSpPr>
              <p:cNvPr id="4817" name="Rounded Rectangle 35">
                <a:extLst>
                  <a:ext uri="{FF2B5EF4-FFF2-40B4-BE49-F238E27FC236}">
                    <a16:creationId xmlns:a16="http://schemas.microsoft.com/office/drawing/2014/main" id="{11AAC002-7B1F-4450-BFB6-332D90CD0D42}"/>
                  </a:ext>
                </a:extLst>
              </p:cNvPr>
              <p:cNvSpPr/>
              <p:nvPr/>
            </p:nvSpPr>
            <p:spPr>
              <a:xfrm>
                <a:off x="3784335" y="4048609"/>
                <a:ext cx="812535" cy="1012155"/>
              </a:xfrm>
              <a:custGeom>
                <a:avLst/>
                <a:gdLst/>
                <a:ahLst/>
                <a:cxnLst/>
                <a:rect l="0" t="0" r="0" b="0"/>
                <a:pathLst>
                  <a:path w="812535" h="1012155">
                    <a:moveTo>
                      <a:pt x="137765" y="0"/>
                    </a:moveTo>
                    <a:lnTo>
                      <a:pt x="812535" y="0"/>
                    </a:lnTo>
                    <a:lnTo>
                      <a:pt x="674770" y="1012155"/>
                    </a:lnTo>
                    <a:lnTo>
                      <a:pt x="0" y="1012155"/>
                    </a:lnTo>
                    <a:close/>
                  </a:path>
                </a:pathLst>
              </a:custGeom>
              <a:noFill/>
              <a:ln w="8434">
                <a:solidFill>
                  <a:srgbClr val="FFFFFF"/>
                </a:solidFill>
              </a:ln>
            </p:spPr>
            <p:txBody>
              <a:bodyPr rtlCol="0" anchor="ctr"/>
              <a:lstStyle/>
              <a:p>
                <a:pPr algn="ctr"/>
                <a:endParaRPr sz="1050">
                  <a:latin typeface="DM Sans" pitchFamily="2" charset="77"/>
                </a:endParaRPr>
              </a:p>
            </p:txBody>
          </p:sp>
          <p:sp>
            <p:nvSpPr>
              <p:cNvPr id="4818" name="Rounded Rectangle 36">
                <a:extLst>
                  <a:ext uri="{FF2B5EF4-FFF2-40B4-BE49-F238E27FC236}">
                    <a16:creationId xmlns:a16="http://schemas.microsoft.com/office/drawing/2014/main" id="{F5715EEE-B035-8C2B-58BC-A89D23DE7AAC}"/>
                  </a:ext>
                </a:extLst>
              </p:cNvPr>
              <p:cNvSpPr/>
              <p:nvPr/>
            </p:nvSpPr>
            <p:spPr>
              <a:xfrm>
                <a:off x="4569293" y="4048609"/>
                <a:ext cx="159720" cy="202431"/>
              </a:xfrm>
              <a:custGeom>
                <a:avLst/>
                <a:gdLst/>
                <a:ahLst/>
                <a:cxnLst/>
                <a:rect l="0" t="0" r="0" b="0"/>
                <a:pathLst>
                  <a:path w="159720" h="202431">
                    <a:moveTo>
                      <a:pt x="159720" y="202431"/>
                    </a:moveTo>
                    <a:lnTo>
                      <a:pt x="0" y="202431"/>
                    </a:lnTo>
                    <a:lnTo>
                      <a:pt x="27578" y="0"/>
                    </a:lnTo>
                    <a:close/>
                  </a:path>
                </a:pathLst>
              </a:custGeom>
              <a:noFill/>
              <a:ln w="8434">
                <a:solidFill>
                  <a:srgbClr val="FFFFFF"/>
                </a:solidFill>
              </a:ln>
            </p:spPr>
            <p:txBody>
              <a:bodyPr rtlCol="0" anchor="ctr"/>
              <a:lstStyle/>
              <a:p>
                <a:pPr algn="ctr"/>
                <a:endParaRPr sz="1050">
                  <a:latin typeface="DM Sans" pitchFamily="2" charset="77"/>
                </a:endParaRPr>
              </a:p>
            </p:txBody>
          </p:sp>
          <p:sp>
            <p:nvSpPr>
              <p:cNvPr id="4819" name="Rounded Rectangle 37">
                <a:extLst>
                  <a:ext uri="{FF2B5EF4-FFF2-40B4-BE49-F238E27FC236}">
                    <a16:creationId xmlns:a16="http://schemas.microsoft.com/office/drawing/2014/main" id="{3C806177-A16A-EDFF-C656-AB6C4A6EED26}"/>
                  </a:ext>
                </a:extLst>
              </p:cNvPr>
              <p:cNvSpPr/>
              <p:nvPr/>
            </p:nvSpPr>
            <p:spPr>
              <a:xfrm>
                <a:off x="3649381" y="4790856"/>
                <a:ext cx="171504" cy="269908"/>
              </a:xfrm>
              <a:custGeom>
                <a:avLst/>
                <a:gdLst/>
                <a:ahLst/>
                <a:cxnLst/>
                <a:rect l="0" t="0" r="0" b="0"/>
                <a:pathLst>
                  <a:path w="171504" h="269908">
                    <a:moveTo>
                      <a:pt x="171504" y="0"/>
                    </a:moveTo>
                    <a:lnTo>
                      <a:pt x="134954" y="269908"/>
                    </a:lnTo>
                    <a:lnTo>
                      <a:pt x="0" y="0"/>
                    </a:lnTo>
                    <a:close/>
                  </a:path>
                </a:pathLst>
              </a:custGeom>
              <a:noFill/>
              <a:ln w="8434">
                <a:solidFill>
                  <a:srgbClr val="FFFFFF"/>
                </a:solidFill>
              </a:ln>
            </p:spPr>
            <p:txBody>
              <a:bodyPr rtlCol="0" anchor="ctr"/>
              <a:lstStyle/>
              <a:p>
                <a:pPr algn="ctr"/>
                <a:endParaRPr sz="1050">
                  <a:latin typeface="DM Sans" pitchFamily="2" charset="77"/>
                </a:endParaRPr>
              </a:p>
            </p:txBody>
          </p:sp>
        </p:grpSp>
      </p:grpSp>
      <p:sp>
        <p:nvSpPr>
          <p:cNvPr id="4846" name="Rounded Rectangle 39">
            <a:extLst>
              <a:ext uri="{FF2B5EF4-FFF2-40B4-BE49-F238E27FC236}">
                <a16:creationId xmlns:a16="http://schemas.microsoft.com/office/drawing/2014/main" id="{0EC03423-5769-6028-2591-3EC98D4182E9}"/>
              </a:ext>
            </a:extLst>
          </p:cNvPr>
          <p:cNvSpPr/>
          <p:nvPr/>
        </p:nvSpPr>
        <p:spPr>
          <a:xfrm>
            <a:off x="5363573" y="1206252"/>
            <a:ext cx="4217" cy="657901"/>
          </a:xfrm>
          <a:custGeom>
            <a:avLst/>
            <a:gdLst/>
            <a:ahLst/>
            <a:cxnLst/>
            <a:rect l="0" t="0" r="0" b="0"/>
            <a:pathLst>
              <a:path w="5623" h="877201">
                <a:moveTo>
                  <a:pt x="0" y="877201"/>
                </a:moveTo>
                <a:lnTo>
                  <a:pt x="0" y="0"/>
                </a:lnTo>
              </a:path>
            </a:pathLst>
          </a:custGeom>
          <a:noFill/>
          <a:ln w="38100">
            <a:solidFill>
              <a:srgbClr val="DCE9FF"/>
            </a:solidFill>
          </a:ln>
        </p:spPr>
        <p:txBody>
          <a:bodyPr rtlCol="0" anchor="ctr"/>
          <a:lstStyle/>
          <a:p>
            <a:pPr algn="ctr"/>
            <a:endParaRPr sz="1050">
              <a:latin typeface="DM Sans" pitchFamily="2" charset="77"/>
            </a:endParaRPr>
          </a:p>
        </p:txBody>
      </p:sp>
      <p:sp>
        <p:nvSpPr>
          <p:cNvPr id="4847" name="Rounded Rectangle 40">
            <a:extLst>
              <a:ext uri="{FF2B5EF4-FFF2-40B4-BE49-F238E27FC236}">
                <a16:creationId xmlns:a16="http://schemas.microsoft.com/office/drawing/2014/main" id="{2F14BDA8-284E-B8A9-FE61-C32B93D25354}"/>
              </a:ext>
            </a:extLst>
          </p:cNvPr>
          <p:cNvSpPr/>
          <p:nvPr/>
        </p:nvSpPr>
        <p:spPr>
          <a:xfrm>
            <a:off x="5362454" y="2585375"/>
            <a:ext cx="4217" cy="556685"/>
          </a:xfrm>
          <a:custGeom>
            <a:avLst/>
            <a:gdLst/>
            <a:ahLst/>
            <a:cxnLst/>
            <a:rect l="0" t="0" r="0" b="0"/>
            <a:pathLst>
              <a:path w="5623" h="742247">
                <a:moveTo>
                  <a:pt x="0" y="0"/>
                </a:moveTo>
                <a:lnTo>
                  <a:pt x="0" y="742247"/>
                </a:lnTo>
              </a:path>
            </a:pathLst>
          </a:custGeom>
          <a:noFill/>
          <a:ln w="38100">
            <a:solidFill>
              <a:srgbClr val="C8FFE5"/>
            </a:solidFill>
          </a:ln>
        </p:spPr>
        <p:txBody>
          <a:bodyPr rtlCol="0" anchor="ctr"/>
          <a:lstStyle/>
          <a:p>
            <a:pPr algn="ctr"/>
            <a:endParaRPr sz="1050">
              <a:latin typeface="DM Sans" pitchFamily="2" charset="77"/>
            </a:endParaRPr>
          </a:p>
        </p:txBody>
      </p:sp>
      <p:sp>
        <p:nvSpPr>
          <p:cNvPr id="4848" name="Rounded Rectangle 41">
            <a:extLst>
              <a:ext uri="{FF2B5EF4-FFF2-40B4-BE49-F238E27FC236}">
                <a16:creationId xmlns:a16="http://schemas.microsoft.com/office/drawing/2014/main" id="{B9CC14C9-5BA5-E24E-17B4-DE20198E2188}"/>
              </a:ext>
            </a:extLst>
          </p:cNvPr>
          <p:cNvSpPr/>
          <p:nvPr/>
        </p:nvSpPr>
        <p:spPr>
          <a:xfrm>
            <a:off x="5368773" y="3833934"/>
            <a:ext cx="4217" cy="657901"/>
          </a:xfrm>
          <a:custGeom>
            <a:avLst/>
            <a:gdLst/>
            <a:ahLst/>
            <a:cxnLst/>
            <a:rect l="0" t="0" r="0" b="0"/>
            <a:pathLst>
              <a:path w="5623" h="877201">
                <a:moveTo>
                  <a:pt x="0" y="0"/>
                </a:moveTo>
                <a:lnTo>
                  <a:pt x="0" y="877201"/>
                </a:lnTo>
              </a:path>
            </a:pathLst>
          </a:custGeom>
          <a:noFill/>
          <a:ln w="38100">
            <a:solidFill>
              <a:srgbClr val="FFF8B6"/>
            </a:solidFill>
          </a:ln>
        </p:spPr>
        <p:txBody>
          <a:bodyPr rtlCol="0" anchor="ctr"/>
          <a:lstStyle/>
          <a:p>
            <a:pPr algn="ctr"/>
            <a:endParaRPr sz="1050">
              <a:latin typeface="DM Sans" pitchFamily="2" charset="77"/>
            </a:endParaRPr>
          </a:p>
        </p:txBody>
      </p:sp>
      <p:sp>
        <p:nvSpPr>
          <p:cNvPr id="4849" name="Rounded Rectangle 42">
            <a:extLst>
              <a:ext uri="{FF2B5EF4-FFF2-40B4-BE49-F238E27FC236}">
                <a16:creationId xmlns:a16="http://schemas.microsoft.com/office/drawing/2014/main" id="{685B4674-9875-31CE-67B0-E2A6D4D599C4}"/>
              </a:ext>
            </a:extLst>
          </p:cNvPr>
          <p:cNvSpPr/>
          <p:nvPr/>
        </p:nvSpPr>
        <p:spPr>
          <a:xfrm>
            <a:off x="8568042" y="2011699"/>
            <a:ext cx="4217" cy="657901"/>
          </a:xfrm>
          <a:custGeom>
            <a:avLst/>
            <a:gdLst/>
            <a:ahLst/>
            <a:cxnLst/>
            <a:rect l="0" t="0" r="0" b="0"/>
            <a:pathLst>
              <a:path w="5623" h="877201">
                <a:moveTo>
                  <a:pt x="0" y="0"/>
                </a:moveTo>
                <a:lnTo>
                  <a:pt x="0" y="877201"/>
                </a:lnTo>
              </a:path>
            </a:pathLst>
          </a:custGeom>
          <a:noFill/>
          <a:ln w="38100">
            <a:solidFill>
              <a:srgbClr val="D1F4FF"/>
            </a:solidFill>
          </a:ln>
        </p:spPr>
        <p:txBody>
          <a:bodyPr rtlCol="0" anchor="ctr"/>
          <a:lstStyle/>
          <a:p>
            <a:pPr algn="ctr"/>
            <a:endParaRPr sz="800">
              <a:latin typeface="DM Sans" pitchFamily="2" charset="77"/>
            </a:endParaRPr>
          </a:p>
        </p:txBody>
      </p:sp>
      <p:sp>
        <p:nvSpPr>
          <p:cNvPr id="4850" name="Rounded Rectangle 43">
            <a:extLst>
              <a:ext uri="{FF2B5EF4-FFF2-40B4-BE49-F238E27FC236}">
                <a16:creationId xmlns:a16="http://schemas.microsoft.com/office/drawing/2014/main" id="{C4659084-497C-DC29-B4E3-BE01795DC49C}"/>
              </a:ext>
            </a:extLst>
          </p:cNvPr>
          <p:cNvSpPr/>
          <p:nvPr/>
        </p:nvSpPr>
        <p:spPr>
          <a:xfrm>
            <a:off x="8563825" y="3346824"/>
            <a:ext cx="4217" cy="657901"/>
          </a:xfrm>
          <a:custGeom>
            <a:avLst/>
            <a:gdLst/>
            <a:ahLst/>
            <a:cxnLst/>
            <a:rect l="0" t="0" r="0" b="0"/>
            <a:pathLst>
              <a:path w="5623" h="877201">
                <a:moveTo>
                  <a:pt x="0" y="0"/>
                </a:moveTo>
                <a:lnTo>
                  <a:pt x="0" y="877201"/>
                </a:lnTo>
              </a:path>
            </a:pathLst>
          </a:custGeom>
          <a:noFill/>
          <a:ln w="38100">
            <a:solidFill>
              <a:srgbClr val="E9FFB9"/>
            </a:solidFill>
          </a:ln>
        </p:spPr>
        <p:txBody>
          <a:bodyPr rtlCol="0" anchor="ctr"/>
          <a:lstStyle/>
          <a:p>
            <a:pPr algn="ctr"/>
            <a:endParaRPr sz="800">
              <a:latin typeface="DM Sans" pitchFamily="2" charset="77"/>
            </a:endParaRPr>
          </a:p>
        </p:txBody>
      </p:sp>
      <p:sp>
        <p:nvSpPr>
          <p:cNvPr id="4857" name="TextBox 4856">
            <a:extLst>
              <a:ext uri="{FF2B5EF4-FFF2-40B4-BE49-F238E27FC236}">
                <a16:creationId xmlns:a16="http://schemas.microsoft.com/office/drawing/2014/main" id="{075E28EB-1694-CA4F-17EC-BAE055135DF3}"/>
              </a:ext>
            </a:extLst>
          </p:cNvPr>
          <p:cNvSpPr txBox="1"/>
          <p:nvPr/>
        </p:nvSpPr>
        <p:spPr>
          <a:xfrm>
            <a:off x="5422665" y="1185305"/>
            <a:ext cx="561072" cy="246221"/>
          </a:xfrm>
          <a:prstGeom prst="rect">
            <a:avLst/>
          </a:prstGeom>
          <a:noFill/>
          <a:ln>
            <a:noFill/>
          </a:ln>
        </p:spPr>
        <p:txBody>
          <a:bodyPr wrap="square" lIns="0" tIns="0" rIns="0" bIns="0" anchor="t">
            <a:spAutoFit/>
          </a:bodyPr>
          <a:lstStyle/>
          <a:p>
            <a:pPr algn="l"/>
            <a:r>
              <a:rPr sz="800" b="1" dirty="0">
                <a:solidFill>
                  <a:srgbClr val="4E88E7"/>
                </a:solidFill>
                <a:latin typeface="DM Sans" pitchFamily="2" charset="77"/>
              </a:rPr>
              <a:t>User Asks
Question</a:t>
            </a:r>
          </a:p>
        </p:txBody>
      </p:sp>
      <p:sp>
        <p:nvSpPr>
          <p:cNvPr id="4859" name="TextBox 4858">
            <a:extLst>
              <a:ext uri="{FF2B5EF4-FFF2-40B4-BE49-F238E27FC236}">
                <a16:creationId xmlns:a16="http://schemas.microsoft.com/office/drawing/2014/main" id="{E147F3D8-95D2-4F97-07F1-33C0021F327C}"/>
              </a:ext>
            </a:extLst>
          </p:cNvPr>
          <p:cNvSpPr txBox="1"/>
          <p:nvPr/>
        </p:nvSpPr>
        <p:spPr>
          <a:xfrm>
            <a:off x="5427815" y="3848694"/>
            <a:ext cx="1028631" cy="246221"/>
          </a:xfrm>
          <a:prstGeom prst="rect">
            <a:avLst/>
          </a:prstGeom>
          <a:noFill/>
          <a:ln>
            <a:noFill/>
          </a:ln>
        </p:spPr>
        <p:txBody>
          <a:bodyPr wrap="square" lIns="0" tIns="0" rIns="0" bIns="0" anchor="t">
            <a:spAutoFit/>
          </a:bodyPr>
          <a:lstStyle/>
          <a:p>
            <a:pPr algn="l"/>
            <a:r>
              <a:rPr sz="800" b="1" dirty="0">
                <a:solidFill>
                  <a:srgbClr val="E0CB15"/>
                </a:solidFill>
                <a:latin typeface="DM Sans" pitchFamily="2" charset="77"/>
              </a:rPr>
              <a:t>Generator
Creates Response</a:t>
            </a:r>
          </a:p>
        </p:txBody>
      </p:sp>
      <p:sp>
        <p:nvSpPr>
          <p:cNvPr id="4864" name="TextBox 4863">
            <a:extLst>
              <a:ext uri="{FF2B5EF4-FFF2-40B4-BE49-F238E27FC236}">
                <a16:creationId xmlns:a16="http://schemas.microsoft.com/office/drawing/2014/main" id="{2045BD06-2E5C-B62A-4F0E-15F75D68C6E1}"/>
              </a:ext>
            </a:extLst>
          </p:cNvPr>
          <p:cNvSpPr txBox="1"/>
          <p:nvPr/>
        </p:nvSpPr>
        <p:spPr>
          <a:xfrm>
            <a:off x="5421546" y="2564428"/>
            <a:ext cx="1063698" cy="246221"/>
          </a:xfrm>
          <a:prstGeom prst="rect">
            <a:avLst/>
          </a:prstGeom>
          <a:noFill/>
          <a:ln>
            <a:noFill/>
          </a:ln>
        </p:spPr>
        <p:txBody>
          <a:bodyPr wrap="square" lIns="0" tIns="0" rIns="0" bIns="0" anchor="t">
            <a:spAutoFit/>
          </a:bodyPr>
          <a:lstStyle/>
          <a:p>
            <a:pPr algn="l"/>
            <a:r>
              <a:rPr sz="800" b="1" dirty="0">
                <a:solidFill>
                  <a:srgbClr val="3CC583"/>
                </a:solidFill>
                <a:latin typeface="DM Sans" pitchFamily="2" charset="77"/>
              </a:rPr>
              <a:t>Relevant
Documents Pulled</a:t>
            </a:r>
          </a:p>
        </p:txBody>
      </p:sp>
      <p:sp>
        <p:nvSpPr>
          <p:cNvPr id="4865" name="TextBox 4864">
            <a:extLst>
              <a:ext uri="{FF2B5EF4-FFF2-40B4-BE49-F238E27FC236}">
                <a16:creationId xmlns:a16="http://schemas.microsoft.com/office/drawing/2014/main" id="{069540D9-1EF5-67F5-CD52-9090699D2D74}"/>
              </a:ext>
            </a:extLst>
          </p:cNvPr>
          <p:cNvSpPr txBox="1"/>
          <p:nvPr/>
        </p:nvSpPr>
        <p:spPr>
          <a:xfrm>
            <a:off x="5422665" y="1446779"/>
            <a:ext cx="900053" cy="323165"/>
          </a:xfrm>
          <a:prstGeom prst="rect">
            <a:avLst/>
          </a:prstGeom>
          <a:noFill/>
          <a:ln>
            <a:noFill/>
          </a:ln>
        </p:spPr>
        <p:txBody>
          <a:bodyPr wrap="square" lIns="0" tIns="0" rIns="0" bIns="0" anchor="t">
            <a:spAutoFit/>
          </a:bodyPr>
          <a:lstStyle/>
          <a:p>
            <a:pPr algn="l"/>
            <a:r>
              <a:rPr sz="700" dirty="0">
                <a:solidFill>
                  <a:srgbClr val="484848"/>
                </a:solidFill>
                <a:latin typeface="DM Sans" pitchFamily="2" charset="77"/>
              </a:rPr>
              <a:t>The user initiates the
process by asking a
question.</a:t>
            </a:r>
          </a:p>
        </p:txBody>
      </p:sp>
      <p:sp>
        <p:nvSpPr>
          <p:cNvPr id="4866" name="TextBox 4865">
            <a:extLst>
              <a:ext uri="{FF2B5EF4-FFF2-40B4-BE49-F238E27FC236}">
                <a16:creationId xmlns:a16="http://schemas.microsoft.com/office/drawing/2014/main" id="{4A7A66E8-8894-1813-3F50-2986226AEDC4}"/>
              </a:ext>
            </a:extLst>
          </p:cNvPr>
          <p:cNvSpPr txBox="1"/>
          <p:nvPr/>
        </p:nvSpPr>
        <p:spPr>
          <a:xfrm>
            <a:off x="5427815" y="4110168"/>
            <a:ext cx="1110454" cy="323165"/>
          </a:xfrm>
          <a:prstGeom prst="rect">
            <a:avLst/>
          </a:prstGeom>
          <a:noFill/>
          <a:ln>
            <a:noFill/>
          </a:ln>
        </p:spPr>
        <p:txBody>
          <a:bodyPr wrap="square" lIns="0" tIns="0" rIns="0" bIns="0" anchor="t">
            <a:spAutoFit/>
          </a:bodyPr>
          <a:lstStyle/>
          <a:p>
            <a:pPr algn="l"/>
            <a:r>
              <a:rPr sz="700" dirty="0">
                <a:solidFill>
                  <a:srgbClr val="484848"/>
                </a:solidFill>
                <a:latin typeface="DM Sans" pitchFamily="2" charset="77"/>
              </a:rPr>
              <a:t>The generator creates a
grounded response based
on the documents.</a:t>
            </a:r>
          </a:p>
        </p:txBody>
      </p:sp>
      <p:sp>
        <p:nvSpPr>
          <p:cNvPr id="4867" name="TextBox 4866">
            <a:extLst>
              <a:ext uri="{FF2B5EF4-FFF2-40B4-BE49-F238E27FC236}">
                <a16:creationId xmlns:a16="http://schemas.microsoft.com/office/drawing/2014/main" id="{9507D696-9383-908E-68FA-80115ACFBE3D}"/>
              </a:ext>
            </a:extLst>
          </p:cNvPr>
          <p:cNvSpPr txBox="1"/>
          <p:nvPr/>
        </p:nvSpPr>
        <p:spPr>
          <a:xfrm>
            <a:off x="5421546" y="2813251"/>
            <a:ext cx="1052009" cy="215444"/>
          </a:xfrm>
          <a:prstGeom prst="rect">
            <a:avLst/>
          </a:prstGeom>
          <a:noFill/>
          <a:ln>
            <a:noFill/>
          </a:ln>
        </p:spPr>
        <p:txBody>
          <a:bodyPr wrap="square" lIns="0" tIns="0" rIns="0" bIns="0" anchor="t">
            <a:spAutoFit/>
          </a:bodyPr>
          <a:lstStyle/>
          <a:p>
            <a:pPr algn="l"/>
            <a:r>
              <a:rPr sz="700" dirty="0">
                <a:solidFill>
                  <a:srgbClr val="484848"/>
                </a:solidFill>
                <a:latin typeface="DM Sans" pitchFamily="2" charset="77"/>
              </a:rPr>
              <a:t>The retriever pulls in the
relevant documents.</a:t>
            </a:r>
          </a:p>
        </p:txBody>
      </p:sp>
      <p:sp>
        <p:nvSpPr>
          <p:cNvPr id="4868" name="TextBox 4867">
            <a:extLst>
              <a:ext uri="{FF2B5EF4-FFF2-40B4-BE49-F238E27FC236}">
                <a16:creationId xmlns:a16="http://schemas.microsoft.com/office/drawing/2014/main" id="{651CE645-656D-55AC-F444-73FBD83A803F}"/>
              </a:ext>
            </a:extLst>
          </p:cNvPr>
          <p:cNvSpPr txBox="1"/>
          <p:nvPr/>
        </p:nvSpPr>
        <p:spPr>
          <a:xfrm>
            <a:off x="7394491" y="3629606"/>
            <a:ext cx="1052766" cy="430887"/>
          </a:xfrm>
          <a:prstGeom prst="rect">
            <a:avLst/>
          </a:prstGeom>
          <a:noFill/>
          <a:ln>
            <a:noFill/>
          </a:ln>
        </p:spPr>
        <p:txBody>
          <a:bodyPr wrap="square" lIns="0" tIns="0" rIns="0" bIns="0" anchor="t">
            <a:spAutoFit/>
          </a:bodyPr>
          <a:lstStyle/>
          <a:p>
            <a:pPr algn="r"/>
            <a:r>
              <a:rPr sz="700" dirty="0">
                <a:solidFill>
                  <a:srgbClr val="484848"/>
                </a:solidFill>
                <a:latin typeface="DM Sans" pitchFamily="2" charset="77"/>
              </a:rPr>
              <a:t>The generator reads the
documents to understand
the context.</a:t>
            </a:r>
          </a:p>
        </p:txBody>
      </p:sp>
      <p:sp>
        <p:nvSpPr>
          <p:cNvPr id="4869" name="TextBox 4868">
            <a:extLst>
              <a:ext uri="{FF2B5EF4-FFF2-40B4-BE49-F238E27FC236}">
                <a16:creationId xmlns:a16="http://schemas.microsoft.com/office/drawing/2014/main" id="{BEC5D09C-46F4-67B4-CE7F-BAB3B5993300}"/>
              </a:ext>
            </a:extLst>
          </p:cNvPr>
          <p:cNvSpPr txBox="1"/>
          <p:nvPr/>
        </p:nvSpPr>
        <p:spPr>
          <a:xfrm>
            <a:off x="7518285" y="2048295"/>
            <a:ext cx="954614" cy="246221"/>
          </a:xfrm>
          <a:prstGeom prst="rect">
            <a:avLst/>
          </a:prstGeom>
          <a:noFill/>
          <a:ln>
            <a:noFill/>
          </a:ln>
        </p:spPr>
        <p:txBody>
          <a:bodyPr wrap="square" lIns="0" tIns="0" rIns="0" bIns="0" anchor="t">
            <a:spAutoFit/>
          </a:bodyPr>
          <a:lstStyle/>
          <a:p>
            <a:pPr algn="r"/>
            <a:r>
              <a:rPr sz="800" b="1">
                <a:solidFill>
                  <a:srgbClr val="1EABDA"/>
                </a:solidFill>
                <a:latin typeface="DM Sans" pitchFamily="2" charset="77"/>
              </a:rPr>
              <a:t>Retriever Scans
Data</a:t>
            </a:r>
          </a:p>
        </p:txBody>
      </p:sp>
      <p:sp>
        <p:nvSpPr>
          <p:cNvPr id="4870" name="TextBox 4869">
            <a:extLst>
              <a:ext uri="{FF2B5EF4-FFF2-40B4-BE49-F238E27FC236}">
                <a16:creationId xmlns:a16="http://schemas.microsoft.com/office/drawing/2014/main" id="{6A514EFB-35F2-B692-7673-5FF4E6E99D0C}"/>
              </a:ext>
            </a:extLst>
          </p:cNvPr>
          <p:cNvSpPr txBox="1"/>
          <p:nvPr/>
        </p:nvSpPr>
        <p:spPr>
          <a:xfrm>
            <a:off x="7402763" y="3368132"/>
            <a:ext cx="1044494" cy="246221"/>
          </a:xfrm>
          <a:prstGeom prst="rect">
            <a:avLst/>
          </a:prstGeom>
          <a:noFill/>
          <a:ln>
            <a:noFill/>
          </a:ln>
        </p:spPr>
        <p:txBody>
          <a:bodyPr wrap="square" lIns="0" tIns="0" rIns="0" bIns="0" anchor="t">
            <a:spAutoFit/>
          </a:bodyPr>
          <a:lstStyle/>
          <a:p>
            <a:pPr algn="r"/>
            <a:r>
              <a:rPr sz="800" b="1">
                <a:solidFill>
                  <a:srgbClr val="92BD39"/>
                </a:solidFill>
                <a:latin typeface="DM Sans" pitchFamily="2" charset="77"/>
              </a:rPr>
              <a:t>Generator Reads
Documents</a:t>
            </a:r>
          </a:p>
        </p:txBody>
      </p:sp>
      <p:sp>
        <p:nvSpPr>
          <p:cNvPr id="4871" name="TextBox 4870">
            <a:extLst>
              <a:ext uri="{FF2B5EF4-FFF2-40B4-BE49-F238E27FC236}">
                <a16:creationId xmlns:a16="http://schemas.microsoft.com/office/drawing/2014/main" id="{46E98917-CB6D-813E-A0ED-777AC5F8F4E5}"/>
              </a:ext>
            </a:extLst>
          </p:cNvPr>
          <p:cNvSpPr txBox="1"/>
          <p:nvPr/>
        </p:nvSpPr>
        <p:spPr>
          <a:xfrm>
            <a:off x="7439462" y="2309769"/>
            <a:ext cx="1044494" cy="323165"/>
          </a:xfrm>
          <a:prstGeom prst="rect">
            <a:avLst/>
          </a:prstGeom>
          <a:noFill/>
          <a:ln>
            <a:noFill/>
          </a:ln>
        </p:spPr>
        <p:txBody>
          <a:bodyPr wrap="square" lIns="0" tIns="0" rIns="0" bIns="0" anchor="t">
            <a:spAutoFit/>
          </a:bodyPr>
          <a:lstStyle/>
          <a:p>
            <a:pPr algn="r"/>
            <a:r>
              <a:rPr sz="700" dirty="0">
                <a:solidFill>
                  <a:srgbClr val="484848"/>
                </a:solidFill>
                <a:latin typeface="DM Sans" pitchFamily="2" charset="77"/>
              </a:rPr>
              <a:t>The retriever scans
connected data sources
for relevant information.</a:t>
            </a:r>
          </a:p>
        </p:txBody>
      </p:sp>
    </p:spTree>
    <p:extLst>
      <p:ext uri="{BB962C8B-B14F-4D97-AF65-F5344CB8AC3E}">
        <p14:creationId xmlns:p14="http://schemas.microsoft.com/office/powerpoint/2010/main" val="1828379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718">
          <a:extLst>
            <a:ext uri="{FF2B5EF4-FFF2-40B4-BE49-F238E27FC236}">
              <a16:creationId xmlns:a16="http://schemas.microsoft.com/office/drawing/2014/main" id="{4906644E-D24F-8F5E-5541-E601452FCE0A}"/>
            </a:ext>
          </a:extLst>
        </p:cNvPr>
        <p:cNvGrpSpPr/>
        <p:nvPr/>
      </p:nvGrpSpPr>
      <p:grpSpPr>
        <a:xfrm>
          <a:off x="0" y="0"/>
          <a:ext cx="0" cy="0"/>
          <a:chOff x="0" y="0"/>
          <a:chExt cx="0" cy="0"/>
        </a:xfrm>
      </p:grpSpPr>
      <p:sp>
        <p:nvSpPr>
          <p:cNvPr id="8719" name="Google Shape;8719;p283">
            <a:extLst>
              <a:ext uri="{FF2B5EF4-FFF2-40B4-BE49-F238E27FC236}">
                <a16:creationId xmlns:a16="http://schemas.microsoft.com/office/drawing/2014/main" id="{7C7C14FD-7E68-5CC1-0B21-7C37D615176E}"/>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8720" name="Google Shape;8720;p283">
            <a:extLst>
              <a:ext uri="{FF2B5EF4-FFF2-40B4-BE49-F238E27FC236}">
                <a16:creationId xmlns:a16="http://schemas.microsoft.com/office/drawing/2014/main" id="{40A46127-3AD7-C2B4-05B6-27099657E860}"/>
              </a:ext>
            </a:extLst>
          </p:cNvPr>
          <p:cNvSpPr/>
          <p:nvPr/>
        </p:nvSpPr>
        <p:spPr>
          <a:xfrm>
            <a:off x="356625" y="1453775"/>
            <a:ext cx="958200" cy="743100"/>
          </a:xfrm>
          <a:prstGeom prst="roundRect">
            <a:avLst>
              <a:gd name="adj" fmla="val 16667"/>
            </a:avLst>
          </a:prstGeom>
          <a:solidFill>
            <a:schemeClr val="accent4">
              <a:lumMod val="20000"/>
              <a:lumOff val="80000"/>
            </a:schemeClr>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1" name="Google Shape;8721;p283">
            <a:extLst>
              <a:ext uri="{FF2B5EF4-FFF2-40B4-BE49-F238E27FC236}">
                <a16:creationId xmlns:a16="http://schemas.microsoft.com/office/drawing/2014/main" id="{C1EA01E7-24CE-28D3-BCD7-676FAA1E9F7A}"/>
              </a:ext>
            </a:extLst>
          </p:cNvPr>
          <p:cNvSpPr/>
          <p:nvPr/>
        </p:nvSpPr>
        <p:spPr>
          <a:xfrm>
            <a:off x="356625" y="2306780"/>
            <a:ext cx="958200" cy="743100"/>
          </a:xfrm>
          <a:prstGeom prst="roundRect">
            <a:avLst>
              <a:gd name="adj" fmla="val 16667"/>
            </a:avLst>
          </a:prstGeom>
          <a:solidFill>
            <a:schemeClr val="accent6"/>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2" name="Google Shape;8722;p283">
            <a:extLst>
              <a:ext uri="{FF2B5EF4-FFF2-40B4-BE49-F238E27FC236}">
                <a16:creationId xmlns:a16="http://schemas.microsoft.com/office/drawing/2014/main" id="{E67DCC54-7447-749A-5A83-B2031D7CA272}"/>
              </a:ext>
            </a:extLst>
          </p:cNvPr>
          <p:cNvSpPr/>
          <p:nvPr/>
        </p:nvSpPr>
        <p:spPr>
          <a:xfrm>
            <a:off x="356625" y="3444196"/>
            <a:ext cx="958200" cy="1400932"/>
          </a:xfrm>
          <a:prstGeom prst="roundRect">
            <a:avLst>
              <a:gd name="adj" fmla="val 16667"/>
            </a:avLst>
          </a:prstGeom>
          <a:solidFill>
            <a:schemeClr val="accent3">
              <a:lumMod val="20000"/>
              <a:lumOff val="80000"/>
            </a:schemeClr>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3" name="Google Shape;8723;p283">
            <a:extLst>
              <a:ext uri="{FF2B5EF4-FFF2-40B4-BE49-F238E27FC236}">
                <a16:creationId xmlns:a16="http://schemas.microsoft.com/office/drawing/2014/main" id="{6E62BD6E-AE12-1C38-8C73-8C67928F39C5}"/>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DM Sans" pitchFamily="2" charset="77"/>
              </a:rPr>
              <a:t>RAG – Analysis</a:t>
            </a:r>
          </a:p>
        </p:txBody>
      </p:sp>
      <p:sp>
        <p:nvSpPr>
          <p:cNvPr id="8724" name="Google Shape;8724;p283">
            <a:extLst>
              <a:ext uri="{FF2B5EF4-FFF2-40B4-BE49-F238E27FC236}">
                <a16:creationId xmlns:a16="http://schemas.microsoft.com/office/drawing/2014/main" id="{69A70735-39A8-5696-D105-CCFF209BDFE5}"/>
              </a:ext>
            </a:extLst>
          </p:cNvPr>
          <p:cNvSpPr/>
          <p:nvPr/>
        </p:nvSpPr>
        <p:spPr>
          <a:xfrm>
            <a:off x="1190757" y="2306779"/>
            <a:ext cx="7605600" cy="743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30612"/>
              </a:solidFill>
              <a:effectLst/>
              <a:uLnTx/>
              <a:uFillTx/>
              <a:latin typeface="DM Sans" pitchFamily="2" charset="77"/>
              <a:ea typeface="DM Sans"/>
              <a:cs typeface="DM Sans"/>
              <a:sym typeface="DM Sans"/>
            </a:endParaRPr>
          </a:p>
        </p:txBody>
      </p:sp>
      <p:sp>
        <p:nvSpPr>
          <p:cNvPr id="8725" name="Google Shape;8725;p283">
            <a:extLst>
              <a:ext uri="{FF2B5EF4-FFF2-40B4-BE49-F238E27FC236}">
                <a16:creationId xmlns:a16="http://schemas.microsoft.com/office/drawing/2014/main" id="{7ACFCA13-EFCA-7585-0B56-18D9ACD1EB9F}"/>
              </a:ext>
            </a:extLst>
          </p:cNvPr>
          <p:cNvSpPr/>
          <p:nvPr/>
        </p:nvSpPr>
        <p:spPr>
          <a:xfrm>
            <a:off x="1190625" y="3444201"/>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30612"/>
              </a:buClr>
              <a:buSzPts val="1100"/>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6" name="Google Shape;8726;p283">
            <a:extLst>
              <a:ext uri="{FF2B5EF4-FFF2-40B4-BE49-F238E27FC236}">
                <a16:creationId xmlns:a16="http://schemas.microsoft.com/office/drawing/2014/main" id="{D354AC71-1270-2DE9-4DDB-58610316C286}"/>
              </a:ext>
            </a:extLst>
          </p:cNvPr>
          <p:cNvSpPr/>
          <p:nvPr/>
        </p:nvSpPr>
        <p:spPr>
          <a:xfrm>
            <a:off x="3761522" y="3444200"/>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7" name="Google Shape;8727;p283">
            <a:extLst>
              <a:ext uri="{FF2B5EF4-FFF2-40B4-BE49-F238E27FC236}">
                <a16:creationId xmlns:a16="http://schemas.microsoft.com/office/drawing/2014/main" id="{77CBF759-8BD1-AA57-8B94-4CE3A044B5F9}"/>
              </a:ext>
            </a:extLst>
          </p:cNvPr>
          <p:cNvSpPr/>
          <p:nvPr/>
        </p:nvSpPr>
        <p:spPr>
          <a:xfrm>
            <a:off x="6333404" y="3444200"/>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8" name="Google Shape;8728;p283">
            <a:extLst>
              <a:ext uri="{FF2B5EF4-FFF2-40B4-BE49-F238E27FC236}">
                <a16:creationId xmlns:a16="http://schemas.microsoft.com/office/drawing/2014/main" id="{C3495215-3960-A723-8B8D-C232466FC484}"/>
              </a:ext>
            </a:extLst>
          </p:cNvPr>
          <p:cNvSpPr/>
          <p:nvPr/>
        </p:nvSpPr>
        <p:spPr>
          <a:xfrm>
            <a:off x="2042787"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29" name="Google Shape;8729;p283">
            <a:extLst>
              <a:ext uri="{FF2B5EF4-FFF2-40B4-BE49-F238E27FC236}">
                <a16:creationId xmlns:a16="http://schemas.microsoft.com/office/drawing/2014/main" id="{486ABA2F-4CA6-7167-8A98-E06AE51F215F}"/>
              </a:ext>
            </a:extLst>
          </p:cNvPr>
          <p:cNvSpPr/>
          <p:nvPr/>
        </p:nvSpPr>
        <p:spPr>
          <a:xfrm>
            <a:off x="4614464"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30" name="Google Shape;8730;p283">
            <a:extLst>
              <a:ext uri="{FF2B5EF4-FFF2-40B4-BE49-F238E27FC236}">
                <a16:creationId xmlns:a16="http://schemas.microsoft.com/office/drawing/2014/main" id="{777AA6A1-BA96-D895-2BA8-8EA1E3CF385D}"/>
              </a:ext>
            </a:extLst>
          </p:cNvPr>
          <p:cNvSpPr/>
          <p:nvPr/>
        </p:nvSpPr>
        <p:spPr>
          <a:xfrm>
            <a:off x="7186626"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31" name="Google Shape;8731;p283">
            <a:extLst>
              <a:ext uri="{FF2B5EF4-FFF2-40B4-BE49-F238E27FC236}">
                <a16:creationId xmlns:a16="http://schemas.microsoft.com/office/drawing/2014/main" id="{F9094F26-D15D-D132-EAD1-74D2B2D3E1E7}"/>
              </a:ext>
            </a:extLst>
          </p:cNvPr>
          <p:cNvSpPr/>
          <p:nvPr/>
        </p:nvSpPr>
        <p:spPr>
          <a:xfrm>
            <a:off x="1190757" y="1453775"/>
            <a:ext cx="7605600" cy="743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30612"/>
              </a:buClr>
              <a:buSzPts val="1100"/>
              <a:buFont typeface="Arial"/>
              <a:buNone/>
              <a:tabLst/>
              <a:defRPr/>
            </a:pPr>
            <a:endParaRPr kumimoji="0" sz="1200" b="0" i="0" u="none" strike="noStrike" kern="0" cap="none" spc="0" normalizeH="0" baseline="0" noProof="0">
              <a:ln>
                <a:noFill/>
              </a:ln>
              <a:solidFill>
                <a:srgbClr val="030612"/>
              </a:solidFill>
              <a:effectLst/>
              <a:uLnTx/>
              <a:uFillTx/>
              <a:latin typeface="DM Sans" pitchFamily="2" charset="77"/>
              <a:ea typeface="DM Sans"/>
              <a:cs typeface="DM Sans"/>
              <a:sym typeface="DM Sans"/>
            </a:endParaRPr>
          </a:p>
        </p:txBody>
      </p:sp>
      <p:sp>
        <p:nvSpPr>
          <p:cNvPr id="8732" name="Google Shape;8732;p283">
            <a:extLst>
              <a:ext uri="{FF2B5EF4-FFF2-40B4-BE49-F238E27FC236}">
                <a16:creationId xmlns:a16="http://schemas.microsoft.com/office/drawing/2014/main" id="{365D2411-8B20-C674-BEDE-D4765A22EFA7}"/>
              </a:ext>
            </a:extLst>
          </p:cNvPr>
          <p:cNvSpPr txBox="1">
            <a:spLocks noGrp="1"/>
          </p:cNvSpPr>
          <p:nvPr>
            <p:ph type="body" idx="2"/>
          </p:nvPr>
        </p:nvSpPr>
        <p:spPr>
          <a:xfrm>
            <a:off x="1297575"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Providing real-time answers from product manuals and FAQs to reduce hallucinations.</a:t>
            </a:r>
            <a:endParaRPr dirty="0">
              <a:latin typeface="DM Sans" pitchFamily="2" charset="77"/>
            </a:endParaRPr>
          </a:p>
        </p:txBody>
      </p:sp>
      <p:sp>
        <p:nvSpPr>
          <p:cNvPr id="8733" name="Google Shape;8733;p283">
            <a:extLst>
              <a:ext uri="{FF2B5EF4-FFF2-40B4-BE49-F238E27FC236}">
                <a16:creationId xmlns:a16="http://schemas.microsoft.com/office/drawing/2014/main" id="{DE97C603-F7D0-3BBB-E256-9CF8BD6F51B7}"/>
              </a:ext>
            </a:extLst>
          </p:cNvPr>
          <p:cNvSpPr txBox="1">
            <a:spLocks noGrp="1"/>
          </p:cNvSpPr>
          <p:nvPr>
            <p:ph type="body" idx="2"/>
          </p:nvPr>
        </p:nvSpPr>
        <p:spPr>
          <a:xfrm>
            <a:off x="3814922"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Answering employee questions from internal documents without fine-tuning the model.</a:t>
            </a:r>
            <a:endParaRPr dirty="0">
              <a:latin typeface="DM Sans" pitchFamily="2" charset="77"/>
            </a:endParaRPr>
          </a:p>
        </p:txBody>
      </p:sp>
      <p:sp>
        <p:nvSpPr>
          <p:cNvPr id="8734" name="Google Shape;8734;p283">
            <a:extLst>
              <a:ext uri="{FF2B5EF4-FFF2-40B4-BE49-F238E27FC236}">
                <a16:creationId xmlns:a16="http://schemas.microsoft.com/office/drawing/2014/main" id="{AC1CD11B-6343-2212-361C-BA3002AEE944}"/>
              </a:ext>
            </a:extLst>
          </p:cNvPr>
          <p:cNvSpPr txBox="1">
            <a:spLocks noGrp="1"/>
          </p:cNvSpPr>
          <p:nvPr>
            <p:ph type="body" idx="2"/>
          </p:nvPr>
        </p:nvSpPr>
        <p:spPr>
          <a:xfrm>
            <a:off x="6386804"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Surfacing vetted references from trusted databases to keep outputs accurate and cite-able.</a:t>
            </a:r>
            <a:endParaRPr lang="en-US" dirty="0">
              <a:latin typeface="DM Sans" pitchFamily="2" charset="77"/>
            </a:endParaRPr>
          </a:p>
        </p:txBody>
      </p:sp>
      <p:sp>
        <p:nvSpPr>
          <p:cNvPr id="8735" name="Google Shape;8735;p283">
            <a:extLst>
              <a:ext uri="{FF2B5EF4-FFF2-40B4-BE49-F238E27FC236}">
                <a16:creationId xmlns:a16="http://schemas.microsoft.com/office/drawing/2014/main" id="{BD73BFD2-21CB-503A-B62C-4671298CD9B3}"/>
              </a:ext>
            </a:extLst>
          </p:cNvPr>
          <p:cNvSpPr txBox="1">
            <a:spLocks noGrp="1"/>
          </p:cNvSpPr>
          <p:nvPr>
            <p:ph type="subTitle" idx="3"/>
          </p:nvPr>
        </p:nvSpPr>
        <p:spPr>
          <a:xfrm>
            <a:off x="1188720" y="1453896"/>
            <a:ext cx="76077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M Sans" pitchFamily="2" charset="77"/>
              </a:rPr>
              <a:t>RAG enhances accuracy and freshness by giving models real-time access to external knowledge without retraining.</a:t>
            </a:r>
            <a:endParaRPr dirty="0">
              <a:latin typeface="DM Sans" pitchFamily="2" charset="77"/>
            </a:endParaRPr>
          </a:p>
        </p:txBody>
      </p:sp>
      <p:sp>
        <p:nvSpPr>
          <p:cNvPr id="8736" name="Google Shape;8736;p283">
            <a:extLst>
              <a:ext uri="{FF2B5EF4-FFF2-40B4-BE49-F238E27FC236}">
                <a16:creationId xmlns:a16="http://schemas.microsoft.com/office/drawing/2014/main" id="{2807407F-AA18-9E90-C10E-1DC2C2402306}"/>
              </a:ext>
            </a:extLst>
          </p:cNvPr>
          <p:cNvSpPr txBox="1">
            <a:spLocks noGrp="1"/>
          </p:cNvSpPr>
          <p:nvPr>
            <p:ph type="subTitle" idx="3"/>
          </p:nvPr>
        </p:nvSpPr>
        <p:spPr>
          <a:xfrm>
            <a:off x="1188720" y="2295144"/>
            <a:ext cx="76077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M Sans" pitchFamily="2" charset="77"/>
              </a:rPr>
              <a:t>It adds infrastructure complexity and depends on the quality of the retrieval data and indexing, which can affect speed and accuracy.</a:t>
            </a:r>
            <a:endParaRPr dirty="0">
              <a:latin typeface="DM Sans" pitchFamily="2" charset="77"/>
            </a:endParaRPr>
          </a:p>
        </p:txBody>
      </p:sp>
      <p:sp>
        <p:nvSpPr>
          <p:cNvPr id="8737" name="Google Shape;8737;p283">
            <a:extLst>
              <a:ext uri="{FF2B5EF4-FFF2-40B4-BE49-F238E27FC236}">
                <a16:creationId xmlns:a16="http://schemas.microsoft.com/office/drawing/2014/main" id="{408D6A58-1E02-6345-6099-5B4F39E4BA06}"/>
              </a:ext>
            </a:extLst>
          </p:cNvPr>
          <p:cNvSpPr txBox="1">
            <a:spLocks noGrp="1"/>
          </p:cNvSpPr>
          <p:nvPr>
            <p:ph type="subTitle" idx="3"/>
          </p:nvPr>
        </p:nvSpPr>
        <p:spPr>
          <a:xfrm>
            <a:off x="1298450" y="3446436"/>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a:latin typeface="DM Sans" pitchFamily="2" charset="77"/>
              </a:rPr>
              <a:t>Customer Support Bots</a:t>
            </a:r>
            <a:endParaRPr b="0" dirty="0">
              <a:latin typeface="DM Sans" pitchFamily="2" charset="77"/>
            </a:endParaRPr>
          </a:p>
        </p:txBody>
      </p:sp>
      <p:sp>
        <p:nvSpPr>
          <p:cNvPr id="8738" name="Google Shape;8738;p283">
            <a:extLst>
              <a:ext uri="{FF2B5EF4-FFF2-40B4-BE49-F238E27FC236}">
                <a16:creationId xmlns:a16="http://schemas.microsoft.com/office/drawing/2014/main" id="{19101D68-9733-7322-7D9E-13CF2C6078E0}"/>
              </a:ext>
            </a:extLst>
          </p:cNvPr>
          <p:cNvSpPr txBox="1">
            <a:spLocks noGrp="1"/>
          </p:cNvSpPr>
          <p:nvPr>
            <p:ph type="subTitle" idx="3"/>
          </p:nvPr>
        </p:nvSpPr>
        <p:spPr>
          <a:xfrm>
            <a:off x="354775" y="1451400"/>
            <a:ext cx="834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Benefits</a:t>
            </a:r>
            <a:endParaRPr sz="1000" dirty="0">
              <a:latin typeface="DM Sans" pitchFamily="2" charset="77"/>
            </a:endParaRPr>
          </a:p>
        </p:txBody>
      </p:sp>
      <p:sp>
        <p:nvSpPr>
          <p:cNvPr id="8739" name="Google Shape;8739;p283">
            <a:extLst>
              <a:ext uri="{FF2B5EF4-FFF2-40B4-BE49-F238E27FC236}">
                <a16:creationId xmlns:a16="http://schemas.microsoft.com/office/drawing/2014/main" id="{18ADEDDC-426D-C5C9-BA3E-4BCB59139C49}"/>
              </a:ext>
            </a:extLst>
          </p:cNvPr>
          <p:cNvSpPr txBox="1">
            <a:spLocks noGrp="1"/>
          </p:cNvSpPr>
          <p:nvPr>
            <p:ph type="subTitle" idx="3"/>
          </p:nvPr>
        </p:nvSpPr>
        <p:spPr>
          <a:xfrm>
            <a:off x="356625" y="2321125"/>
            <a:ext cx="8340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Drawbacks</a:t>
            </a:r>
            <a:endParaRPr sz="1000" dirty="0">
              <a:latin typeface="DM Sans" pitchFamily="2" charset="77"/>
            </a:endParaRPr>
          </a:p>
        </p:txBody>
      </p:sp>
      <p:sp>
        <p:nvSpPr>
          <p:cNvPr id="8740" name="Google Shape;8740;p283">
            <a:extLst>
              <a:ext uri="{FF2B5EF4-FFF2-40B4-BE49-F238E27FC236}">
                <a16:creationId xmlns:a16="http://schemas.microsoft.com/office/drawing/2014/main" id="{36139872-9B81-9F54-7780-5EFD8D7E6AB0}"/>
              </a:ext>
            </a:extLst>
          </p:cNvPr>
          <p:cNvSpPr txBox="1">
            <a:spLocks noGrp="1"/>
          </p:cNvSpPr>
          <p:nvPr>
            <p:ph type="subTitle" idx="3"/>
          </p:nvPr>
        </p:nvSpPr>
        <p:spPr>
          <a:xfrm>
            <a:off x="354325" y="3447300"/>
            <a:ext cx="834000" cy="1397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Sample Use Cases</a:t>
            </a:r>
            <a:endParaRPr sz="1000" dirty="0">
              <a:latin typeface="DM Sans" pitchFamily="2" charset="77"/>
            </a:endParaRPr>
          </a:p>
        </p:txBody>
      </p:sp>
      <p:sp>
        <p:nvSpPr>
          <p:cNvPr id="8741" name="Google Shape;8741;p283">
            <a:extLst>
              <a:ext uri="{FF2B5EF4-FFF2-40B4-BE49-F238E27FC236}">
                <a16:creationId xmlns:a16="http://schemas.microsoft.com/office/drawing/2014/main" id="{82D5DA50-E50F-7755-F396-88286359B48A}"/>
              </a:ext>
            </a:extLst>
          </p:cNvPr>
          <p:cNvSpPr txBox="1">
            <a:spLocks noGrp="1"/>
          </p:cNvSpPr>
          <p:nvPr>
            <p:ph type="subTitle" idx="3"/>
          </p:nvPr>
        </p:nvSpPr>
        <p:spPr>
          <a:xfrm>
            <a:off x="3813158" y="3444022"/>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a:latin typeface="DM Sans" pitchFamily="2" charset="77"/>
              </a:rPr>
              <a:t>Enterprise Knowledge Search</a:t>
            </a:r>
            <a:endParaRPr b="0" dirty="0">
              <a:latin typeface="DM Sans" pitchFamily="2" charset="77"/>
            </a:endParaRPr>
          </a:p>
        </p:txBody>
      </p:sp>
      <p:sp>
        <p:nvSpPr>
          <p:cNvPr id="8742" name="Google Shape;8742;p283">
            <a:extLst>
              <a:ext uri="{FF2B5EF4-FFF2-40B4-BE49-F238E27FC236}">
                <a16:creationId xmlns:a16="http://schemas.microsoft.com/office/drawing/2014/main" id="{058D3708-AA67-6B8B-6AF6-9DFE71C56FD8}"/>
              </a:ext>
            </a:extLst>
          </p:cNvPr>
          <p:cNvSpPr txBox="1">
            <a:spLocks noGrp="1"/>
          </p:cNvSpPr>
          <p:nvPr>
            <p:ph type="subTitle" idx="3"/>
          </p:nvPr>
        </p:nvSpPr>
        <p:spPr>
          <a:xfrm>
            <a:off x="6385629" y="3444022"/>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a:latin typeface="DM Sans" pitchFamily="2" charset="77"/>
              </a:rPr>
              <a:t>Medical/Legal Q&amp;A</a:t>
            </a:r>
            <a:endParaRPr b="0" dirty="0">
              <a:latin typeface="DM Sans" pitchFamily="2" charset="77"/>
            </a:endParaRPr>
          </a:p>
        </p:txBody>
      </p:sp>
    </p:spTree>
    <p:extLst>
      <p:ext uri="{BB962C8B-B14F-4D97-AF65-F5344CB8AC3E}">
        <p14:creationId xmlns:p14="http://schemas.microsoft.com/office/powerpoint/2010/main" val="3112593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36">
          <a:extLst>
            <a:ext uri="{FF2B5EF4-FFF2-40B4-BE49-F238E27FC236}">
              <a16:creationId xmlns:a16="http://schemas.microsoft.com/office/drawing/2014/main" id="{369905BD-A550-84D3-C7AE-8E1DFC223DDD}"/>
            </a:ext>
          </a:extLst>
        </p:cNvPr>
        <p:cNvGrpSpPr/>
        <p:nvPr/>
      </p:nvGrpSpPr>
      <p:grpSpPr>
        <a:xfrm>
          <a:off x="0" y="0"/>
          <a:ext cx="0" cy="0"/>
          <a:chOff x="0" y="0"/>
          <a:chExt cx="0" cy="0"/>
        </a:xfrm>
      </p:grpSpPr>
      <p:sp>
        <p:nvSpPr>
          <p:cNvPr id="2837" name="Google Shape;2837;p100">
            <a:extLst>
              <a:ext uri="{FF2B5EF4-FFF2-40B4-BE49-F238E27FC236}">
                <a16:creationId xmlns:a16="http://schemas.microsoft.com/office/drawing/2014/main" id="{30F0A3C2-398A-B65E-AFA1-B94290D143BA}"/>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2838" name="Google Shape;2838;p100">
            <a:extLst>
              <a:ext uri="{FF2B5EF4-FFF2-40B4-BE49-F238E27FC236}">
                <a16:creationId xmlns:a16="http://schemas.microsoft.com/office/drawing/2014/main" id="{33E0829F-1DE8-20D4-E0A7-3864CCBC3A27}"/>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Optimizing LLMs with RAG</a:t>
            </a:r>
            <a:endParaRPr dirty="0">
              <a:latin typeface="DM Sans" pitchFamily="2" charset="77"/>
            </a:endParaRPr>
          </a:p>
        </p:txBody>
      </p:sp>
      <p:sp>
        <p:nvSpPr>
          <p:cNvPr id="2839" name="Google Shape;2839;p100">
            <a:extLst>
              <a:ext uri="{FF2B5EF4-FFF2-40B4-BE49-F238E27FC236}">
                <a16:creationId xmlns:a16="http://schemas.microsoft.com/office/drawing/2014/main" id="{227F22B4-405E-62E4-F30C-7C9FFADD852F}"/>
              </a:ext>
            </a:extLst>
          </p:cNvPr>
          <p:cNvSpPr/>
          <p:nvPr/>
        </p:nvSpPr>
        <p:spPr>
          <a:xfrm rot="10800000">
            <a:off x="3156652" y="1867154"/>
            <a:ext cx="2749500" cy="2749500"/>
          </a:xfrm>
          <a:prstGeom prst="blockArc">
            <a:avLst>
              <a:gd name="adj1" fmla="val 5378304"/>
              <a:gd name="adj2" fmla="val 10802450"/>
              <a:gd name="adj3" fmla="val 2023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840" name="Google Shape;2840;p100">
            <a:extLst>
              <a:ext uri="{FF2B5EF4-FFF2-40B4-BE49-F238E27FC236}">
                <a16:creationId xmlns:a16="http://schemas.microsoft.com/office/drawing/2014/main" id="{BE77CEAD-1ACC-A2E2-C5B9-F0506FBCE966}"/>
              </a:ext>
            </a:extLst>
          </p:cNvPr>
          <p:cNvSpPr/>
          <p:nvPr/>
        </p:nvSpPr>
        <p:spPr>
          <a:xfrm rot="10800000">
            <a:off x="3156652" y="1867154"/>
            <a:ext cx="2749500" cy="2749500"/>
          </a:xfrm>
          <a:prstGeom prst="blockArc">
            <a:avLst>
              <a:gd name="adj1" fmla="val 10811503"/>
              <a:gd name="adj2" fmla="val 16200077"/>
              <a:gd name="adj3" fmla="val 2061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841" name="Google Shape;2841;p100">
            <a:extLst>
              <a:ext uri="{FF2B5EF4-FFF2-40B4-BE49-F238E27FC236}">
                <a16:creationId xmlns:a16="http://schemas.microsoft.com/office/drawing/2014/main" id="{2F9E24E6-8385-3B9A-4F30-091DF53C94D4}"/>
              </a:ext>
            </a:extLst>
          </p:cNvPr>
          <p:cNvSpPr/>
          <p:nvPr/>
        </p:nvSpPr>
        <p:spPr>
          <a:xfrm>
            <a:off x="6496222" y="3414715"/>
            <a:ext cx="2290800" cy="1472400"/>
          </a:xfrm>
          <a:prstGeom prst="roundRect">
            <a:avLst>
              <a:gd name="adj" fmla="val 471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DM Sans" pitchFamily="2" charset="77"/>
              <a:ea typeface="Roboto"/>
              <a:cs typeface="Roboto"/>
              <a:sym typeface="Roboto"/>
            </a:endParaRPr>
          </a:p>
        </p:txBody>
      </p:sp>
      <p:sp>
        <p:nvSpPr>
          <p:cNvPr id="2842" name="Google Shape;2842;p100">
            <a:extLst>
              <a:ext uri="{FF2B5EF4-FFF2-40B4-BE49-F238E27FC236}">
                <a16:creationId xmlns:a16="http://schemas.microsoft.com/office/drawing/2014/main" id="{1999E414-0B2D-88C9-B06B-693272ABB8D0}"/>
              </a:ext>
            </a:extLst>
          </p:cNvPr>
          <p:cNvSpPr/>
          <p:nvPr/>
        </p:nvSpPr>
        <p:spPr>
          <a:xfrm>
            <a:off x="356625" y="1413319"/>
            <a:ext cx="2290800" cy="1472400"/>
          </a:xfrm>
          <a:prstGeom prst="roundRect">
            <a:avLst>
              <a:gd name="adj" fmla="val 471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DM Sans" pitchFamily="2" charset="77"/>
              <a:ea typeface="Roboto"/>
              <a:cs typeface="Roboto"/>
              <a:sym typeface="Roboto"/>
            </a:endParaRPr>
          </a:p>
        </p:txBody>
      </p:sp>
      <p:sp>
        <p:nvSpPr>
          <p:cNvPr id="2843" name="Google Shape;2843;p100">
            <a:extLst>
              <a:ext uri="{FF2B5EF4-FFF2-40B4-BE49-F238E27FC236}">
                <a16:creationId xmlns:a16="http://schemas.microsoft.com/office/drawing/2014/main" id="{99581895-B3D6-B8A3-1EBC-47F2F21561D7}"/>
              </a:ext>
            </a:extLst>
          </p:cNvPr>
          <p:cNvSpPr/>
          <p:nvPr/>
        </p:nvSpPr>
        <p:spPr>
          <a:xfrm rot="10800000">
            <a:off x="3156652" y="1867154"/>
            <a:ext cx="2749500" cy="2749500"/>
          </a:xfrm>
          <a:prstGeom prst="blockArc">
            <a:avLst>
              <a:gd name="adj1" fmla="val 16195961"/>
              <a:gd name="adj2" fmla="val 21533568"/>
              <a:gd name="adj3" fmla="val 2055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844" name="Google Shape;2844;p100">
            <a:extLst>
              <a:ext uri="{FF2B5EF4-FFF2-40B4-BE49-F238E27FC236}">
                <a16:creationId xmlns:a16="http://schemas.microsoft.com/office/drawing/2014/main" id="{0C079470-1EC2-4880-5AAF-8E657267F6E8}"/>
              </a:ext>
            </a:extLst>
          </p:cNvPr>
          <p:cNvSpPr/>
          <p:nvPr/>
        </p:nvSpPr>
        <p:spPr>
          <a:xfrm rot="-3600139">
            <a:off x="3150572" y="1866634"/>
            <a:ext cx="2749393" cy="2749393"/>
          </a:xfrm>
          <a:prstGeom prst="blockArc">
            <a:avLst>
              <a:gd name="adj1" fmla="val 14475286"/>
              <a:gd name="adj2" fmla="val 19806339"/>
              <a:gd name="adj3"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nvGrpSpPr>
          <p:cNvPr id="6" name="Group 5">
            <a:extLst>
              <a:ext uri="{FF2B5EF4-FFF2-40B4-BE49-F238E27FC236}">
                <a16:creationId xmlns:a16="http://schemas.microsoft.com/office/drawing/2014/main" id="{2A221F06-B1B5-9050-4324-3555E26E6641}"/>
              </a:ext>
            </a:extLst>
          </p:cNvPr>
          <p:cNvGrpSpPr/>
          <p:nvPr/>
        </p:nvGrpSpPr>
        <p:grpSpPr>
          <a:xfrm>
            <a:off x="4266291" y="4047553"/>
            <a:ext cx="573786" cy="573266"/>
            <a:chOff x="4266291" y="4047553"/>
            <a:chExt cx="573786" cy="573266"/>
          </a:xfrm>
        </p:grpSpPr>
        <p:sp>
          <p:nvSpPr>
            <p:cNvPr id="2846" name="Google Shape;2846;p100">
              <a:extLst>
                <a:ext uri="{FF2B5EF4-FFF2-40B4-BE49-F238E27FC236}">
                  <a16:creationId xmlns:a16="http://schemas.microsoft.com/office/drawing/2014/main" id="{FD8040E6-71B1-D55E-7799-FE51829BA9A0}"/>
                </a:ext>
              </a:extLst>
            </p:cNvPr>
            <p:cNvSpPr/>
            <p:nvPr/>
          </p:nvSpPr>
          <p:spPr>
            <a:xfrm rot="14438847">
              <a:off x="4266551" y="4047293"/>
              <a:ext cx="573246" cy="573766"/>
            </a:xfrm>
            <a:prstGeom prst="pie">
              <a:avLst>
                <a:gd name="adj1" fmla="val 6190354"/>
                <a:gd name="adj2" fmla="val 14996165"/>
              </a:avLst>
            </a:prstGeom>
            <a:solidFill>
              <a:schemeClr val="accent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847" name="Google Shape;2847;p100">
              <a:extLst>
                <a:ext uri="{FF2B5EF4-FFF2-40B4-BE49-F238E27FC236}">
                  <a16:creationId xmlns:a16="http://schemas.microsoft.com/office/drawing/2014/main" id="{042859B0-E93C-BC16-EFF4-03852B2FCD9E}"/>
                </a:ext>
              </a:extLst>
            </p:cNvPr>
            <p:cNvSpPr/>
            <p:nvPr/>
          </p:nvSpPr>
          <p:spPr>
            <a:xfrm rot="3599824">
              <a:off x="4266608" y="4047349"/>
              <a:ext cx="573210" cy="573729"/>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5" name="Group 4">
            <a:extLst>
              <a:ext uri="{FF2B5EF4-FFF2-40B4-BE49-F238E27FC236}">
                <a16:creationId xmlns:a16="http://schemas.microsoft.com/office/drawing/2014/main" id="{4898F17D-E0C9-57DC-C170-5F10D9A7EF57}"/>
              </a:ext>
            </a:extLst>
          </p:cNvPr>
          <p:cNvGrpSpPr/>
          <p:nvPr/>
        </p:nvGrpSpPr>
        <p:grpSpPr>
          <a:xfrm>
            <a:off x="3151663" y="2955182"/>
            <a:ext cx="573786" cy="573266"/>
            <a:chOff x="3151663" y="2955182"/>
            <a:chExt cx="573786" cy="573266"/>
          </a:xfrm>
        </p:grpSpPr>
        <p:sp>
          <p:nvSpPr>
            <p:cNvPr id="2849" name="Google Shape;2849;p100">
              <a:extLst>
                <a:ext uri="{FF2B5EF4-FFF2-40B4-BE49-F238E27FC236}">
                  <a16:creationId xmlns:a16="http://schemas.microsoft.com/office/drawing/2014/main" id="{C231B523-2B04-7A08-45F8-03A6D745BA5C}"/>
                </a:ext>
              </a:extLst>
            </p:cNvPr>
            <p:cNvSpPr/>
            <p:nvPr/>
          </p:nvSpPr>
          <p:spPr>
            <a:xfrm rot="14438847">
              <a:off x="3151923" y="2954922"/>
              <a:ext cx="573246" cy="573766"/>
            </a:xfrm>
            <a:prstGeom prst="pie">
              <a:avLst>
                <a:gd name="adj1" fmla="val 6190354"/>
                <a:gd name="adj2" fmla="val 14996165"/>
              </a:avLst>
            </a:prstGeom>
            <a:solidFill>
              <a:schemeClr val="lt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850" name="Google Shape;2850;p100">
              <a:extLst>
                <a:ext uri="{FF2B5EF4-FFF2-40B4-BE49-F238E27FC236}">
                  <a16:creationId xmlns:a16="http://schemas.microsoft.com/office/drawing/2014/main" id="{A7C93763-5AA7-6E64-3423-BC01FC276E8C}"/>
                </a:ext>
              </a:extLst>
            </p:cNvPr>
            <p:cNvSpPr/>
            <p:nvPr/>
          </p:nvSpPr>
          <p:spPr>
            <a:xfrm rot="3599824">
              <a:off x="3151980" y="2954978"/>
              <a:ext cx="573210" cy="573729"/>
            </a:xfrm>
            <a:prstGeom prst="pie">
              <a:avLst>
                <a:gd name="adj1" fmla="val 4028252"/>
                <a:gd name="adj2" fmla="val 1718367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4" name="Group 3">
            <a:extLst>
              <a:ext uri="{FF2B5EF4-FFF2-40B4-BE49-F238E27FC236}">
                <a16:creationId xmlns:a16="http://schemas.microsoft.com/office/drawing/2014/main" id="{988468C6-7DE2-9703-06BD-38B987AFC8F1}"/>
              </a:ext>
            </a:extLst>
          </p:cNvPr>
          <p:cNvGrpSpPr/>
          <p:nvPr/>
        </p:nvGrpSpPr>
        <p:grpSpPr>
          <a:xfrm>
            <a:off x="4238409" y="1862801"/>
            <a:ext cx="573786" cy="573266"/>
            <a:chOff x="4238409" y="1862801"/>
            <a:chExt cx="573786" cy="573266"/>
          </a:xfrm>
        </p:grpSpPr>
        <p:sp>
          <p:nvSpPr>
            <p:cNvPr id="2852" name="Google Shape;2852;p100">
              <a:extLst>
                <a:ext uri="{FF2B5EF4-FFF2-40B4-BE49-F238E27FC236}">
                  <a16:creationId xmlns:a16="http://schemas.microsoft.com/office/drawing/2014/main" id="{BDE23C0B-3AC5-EC2E-6D9F-9C7C8737C629}"/>
                </a:ext>
              </a:extLst>
            </p:cNvPr>
            <p:cNvSpPr/>
            <p:nvPr/>
          </p:nvSpPr>
          <p:spPr>
            <a:xfrm rot="14438847">
              <a:off x="4238669" y="1862541"/>
              <a:ext cx="573246" cy="573766"/>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853" name="Google Shape;2853;p100">
              <a:extLst>
                <a:ext uri="{FF2B5EF4-FFF2-40B4-BE49-F238E27FC236}">
                  <a16:creationId xmlns:a16="http://schemas.microsoft.com/office/drawing/2014/main" id="{4201DAF5-D5AE-7C0C-31C6-8988C8BED371}"/>
                </a:ext>
              </a:extLst>
            </p:cNvPr>
            <p:cNvSpPr/>
            <p:nvPr/>
          </p:nvSpPr>
          <p:spPr>
            <a:xfrm rot="3599824">
              <a:off x="4238726" y="1862597"/>
              <a:ext cx="573210" cy="573729"/>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grpSp>
        <p:nvGrpSpPr>
          <p:cNvPr id="3" name="Group 2">
            <a:extLst>
              <a:ext uri="{FF2B5EF4-FFF2-40B4-BE49-F238E27FC236}">
                <a16:creationId xmlns:a16="http://schemas.microsoft.com/office/drawing/2014/main" id="{97ED9B94-CEEC-B1CF-F484-7687CE8574B3}"/>
              </a:ext>
            </a:extLst>
          </p:cNvPr>
          <p:cNvGrpSpPr/>
          <p:nvPr/>
        </p:nvGrpSpPr>
        <p:grpSpPr>
          <a:xfrm>
            <a:off x="5328127" y="2955183"/>
            <a:ext cx="573786" cy="573266"/>
            <a:chOff x="5328127" y="2955183"/>
            <a:chExt cx="573786" cy="573266"/>
          </a:xfrm>
        </p:grpSpPr>
        <p:sp>
          <p:nvSpPr>
            <p:cNvPr id="2855" name="Google Shape;2855;p100">
              <a:extLst>
                <a:ext uri="{FF2B5EF4-FFF2-40B4-BE49-F238E27FC236}">
                  <a16:creationId xmlns:a16="http://schemas.microsoft.com/office/drawing/2014/main" id="{B2F22BDE-B996-B998-2B4F-17C44ECCEA97}"/>
                </a:ext>
              </a:extLst>
            </p:cNvPr>
            <p:cNvSpPr/>
            <p:nvPr/>
          </p:nvSpPr>
          <p:spPr>
            <a:xfrm rot="14438847">
              <a:off x="5328387" y="2954923"/>
              <a:ext cx="573246" cy="573766"/>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856" name="Google Shape;2856;p100">
              <a:extLst>
                <a:ext uri="{FF2B5EF4-FFF2-40B4-BE49-F238E27FC236}">
                  <a16:creationId xmlns:a16="http://schemas.microsoft.com/office/drawing/2014/main" id="{45A39A70-86C4-5397-3CA4-D3FB32BFE16C}"/>
                </a:ext>
              </a:extLst>
            </p:cNvPr>
            <p:cNvSpPr/>
            <p:nvPr/>
          </p:nvSpPr>
          <p:spPr>
            <a:xfrm rot="3599824">
              <a:off x="5328444" y="2954979"/>
              <a:ext cx="573210" cy="573729"/>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grpSp>
      <p:sp>
        <p:nvSpPr>
          <p:cNvPr id="2857" name="Google Shape;2857;p100">
            <a:extLst>
              <a:ext uri="{FF2B5EF4-FFF2-40B4-BE49-F238E27FC236}">
                <a16:creationId xmlns:a16="http://schemas.microsoft.com/office/drawing/2014/main" id="{FB7B9FF6-E210-C0BB-FA1F-C06BB40195D3}"/>
              </a:ext>
            </a:extLst>
          </p:cNvPr>
          <p:cNvSpPr/>
          <p:nvPr/>
        </p:nvSpPr>
        <p:spPr>
          <a:xfrm>
            <a:off x="356625" y="3414715"/>
            <a:ext cx="2290800" cy="1472400"/>
          </a:xfrm>
          <a:prstGeom prst="roundRect">
            <a:avLst>
              <a:gd name="adj" fmla="val 471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DM Sans" pitchFamily="2" charset="77"/>
              <a:ea typeface="Roboto"/>
              <a:cs typeface="Roboto"/>
              <a:sym typeface="Roboto"/>
            </a:endParaRPr>
          </a:p>
        </p:txBody>
      </p:sp>
      <p:cxnSp>
        <p:nvCxnSpPr>
          <p:cNvPr id="2858" name="Google Shape;2858;p100">
            <a:extLst>
              <a:ext uri="{FF2B5EF4-FFF2-40B4-BE49-F238E27FC236}">
                <a16:creationId xmlns:a16="http://schemas.microsoft.com/office/drawing/2014/main" id="{7B84BE93-88AA-741D-6271-6A3B1F40541B}"/>
              </a:ext>
            </a:extLst>
          </p:cNvPr>
          <p:cNvCxnSpPr>
            <a:stCxn id="2859" idx="1"/>
            <a:endCxn id="2857" idx="3"/>
          </p:cNvCxnSpPr>
          <p:nvPr/>
        </p:nvCxnSpPr>
        <p:spPr>
          <a:xfrm rot="10800000">
            <a:off x="2647532" y="4151037"/>
            <a:ext cx="1623300" cy="183300"/>
          </a:xfrm>
          <a:prstGeom prst="bentConnector3">
            <a:avLst>
              <a:gd name="adj1" fmla="val 50003"/>
            </a:avLst>
          </a:prstGeom>
          <a:noFill/>
          <a:ln w="9525" cap="flat" cmpd="sng">
            <a:solidFill>
              <a:schemeClr val="accent2"/>
            </a:solidFill>
            <a:prstDash val="solid"/>
            <a:round/>
            <a:headEnd type="none" w="sm" len="sm"/>
            <a:tailEnd type="oval" w="med" len="med"/>
          </a:ln>
        </p:spPr>
      </p:cxnSp>
      <p:sp>
        <p:nvSpPr>
          <p:cNvPr id="2860" name="Google Shape;2860;p100">
            <a:extLst>
              <a:ext uri="{FF2B5EF4-FFF2-40B4-BE49-F238E27FC236}">
                <a16:creationId xmlns:a16="http://schemas.microsoft.com/office/drawing/2014/main" id="{5C11F475-44AF-F2EA-A14A-B3687D8A587E}"/>
              </a:ext>
            </a:extLst>
          </p:cNvPr>
          <p:cNvSpPr/>
          <p:nvPr/>
        </p:nvSpPr>
        <p:spPr>
          <a:xfrm>
            <a:off x="6496222" y="1413319"/>
            <a:ext cx="2290800" cy="1472400"/>
          </a:xfrm>
          <a:prstGeom prst="roundRect">
            <a:avLst>
              <a:gd name="adj" fmla="val 471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DM Sans" pitchFamily="2" charset="77"/>
              <a:ea typeface="Roboto"/>
              <a:cs typeface="Roboto"/>
              <a:sym typeface="Roboto"/>
            </a:endParaRPr>
          </a:p>
        </p:txBody>
      </p:sp>
      <p:cxnSp>
        <p:nvCxnSpPr>
          <p:cNvPr id="2861" name="Google Shape;2861;p100">
            <a:extLst>
              <a:ext uri="{FF2B5EF4-FFF2-40B4-BE49-F238E27FC236}">
                <a16:creationId xmlns:a16="http://schemas.microsoft.com/office/drawing/2014/main" id="{995098EB-69FC-62BB-64CB-FF02C5810032}"/>
              </a:ext>
            </a:extLst>
          </p:cNvPr>
          <p:cNvCxnSpPr>
            <a:stCxn id="2862" idx="3"/>
            <a:endCxn id="2841" idx="1"/>
          </p:cNvCxnSpPr>
          <p:nvPr/>
        </p:nvCxnSpPr>
        <p:spPr>
          <a:xfrm>
            <a:off x="5909480" y="3241373"/>
            <a:ext cx="586800" cy="909600"/>
          </a:xfrm>
          <a:prstGeom prst="bentConnector3">
            <a:avLst>
              <a:gd name="adj1" fmla="val 49995"/>
            </a:avLst>
          </a:prstGeom>
          <a:noFill/>
          <a:ln w="9525" cap="flat" cmpd="sng">
            <a:solidFill>
              <a:schemeClr val="accent3"/>
            </a:solidFill>
            <a:prstDash val="solid"/>
            <a:round/>
            <a:headEnd type="none" w="sm" len="sm"/>
            <a:tailEnd type="oval" w="med" len="med"/>
          </a:ln>
        </p:spPr>
      </p:cxnSp>
      <p:cxnSp>
        <p:nvCxnSpPr>
          <p:cNvPr id="2863" name="Google Shape;2863;p100">
            <a:extLst>
              <a:ext uri="{FF2B5EF4-FFF2-40B4-BE49-F238E27FC236}">
                <a16:creationId xmlns:a16="http://schemas.microsoft.com/office/drawing/2014/main" id="{82482AAB-8492-C4CB-732F-5C494C941A31}"/>
              </a:ext>
            </a:extLst>
          </p:cNvPr>
          <p:cNvCxnSpPr>
            <a:stCxn id="2864" idx="3"/>
          </p:cNvCxnSpPr>
          <p:nvPr/>
        </p:nvCxnSpPr>
        <p:spPr>
          <a:xfrm rot="10800000" flipH="1">
            <a:off x="4825868" y="2149324"/>
            <a:ext cx="1774800" cy="1500"/>
          </a:xfrm>
          <a:prstGeom prst="bentConnector3">
            <a:avLst>
              <a:gd name="adj1" fmla="val 50000"/>
            </a:avLst>
          </a:prstGeom>
          <a:noFill/>
          <a:ln w="9525" cap="flat" cmpd="sng">
            <a:solidFill>
              <a:schemeClr val="accent1"/>
            </a:solidFill>
            <a:prstDash val="solid"/>
            <a:round/>
            <a:headEnd type="none" w="sm" len="sm"/>
            <a:tailEnd type="oval" w="med" len="med"/>
          </a:ln>
        </p:spPr>
      </p:cxnSp>
      <p:sp>
        <p:nvSpPr>
          <p:cNvPr id="2865" name="Google Shape;2865;p100">
            <a:extLst>
              <a:ext uri="{FF2B5EF4-FFF2-40B4-BE49-F238E27FC236}">
                <a16:creationId xmlns:a16="http://schemas.microsoft.com/office/drawing/2014/main" id="{0D732CC5-7476-93D4-50AE-35AE6D98A6A5}"/>
              </a:ext>
            </a:extLst>
          </p:cNvPr>
          <p:cNvSpPr txBox="1">
            <a:spLocks noGrp="1"/>
          </p:cNvSpPr>
          <p:nvPr>
            <p:ph type="body" idx="2"/>
          </p:nvPr>
        </p:nvSpPr>
        <p:spPr>
          <a:xfrm>
            <a:off x="6602200" y="1850756"/>
            <a:ext cx="2192700" cy="1022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a:latin typeface="DM Sans" pitchFamily="2" charset="77"/>
              </a:rPr>
              <a:t>Using advanced retrieval methods, relevant real-world data is identified and extracted from diverse sources.</a:t>
            </a:r>
            <a:endParaRPr sz="800">
              <a:solidFill>
                <a:schemeClr val="dk2"/>
              </a:solidFill>
              <a:latin typeface="DM Sans" pitchFamily="2" charset="77"/>
            </a:endParaRPr>
          </a:p>
        </p:txBody>
      </p:sp>
      <p:sp>
        <p:nvSpPr>
          <p:cNvPr id="2866" name="Google Shape;2866;p100">
            <a:extLst>
              <a:ext uri="{FF2B5EF4-FFF2-40B4-BE49-F238E27FC236}">
                <a16:creationId xmlns:a16="http://schemas.microsoft.com/office/drawing/2014/main" id="{ADF921F6-B1AE-AE16-FF52-ED6A827D4E27}"/>
              </a:ext>
            </a:extLst>
          </p:cNvPr>
          <p:cNvSpPr txBox="1">
            <a:spLocks noGrp="1"/>
          </p:cNvSpPr>
          <p:nvPr>
            <p:ph type="body" idx="2"/>
          </p:nvPr>
        </p:nvSpPr>
        <p:spPr>
          <a:xfrm>
            <a:off x="6600565" y="3865083"/>
            <a:ext cx="2196000" cy="1022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a:latin typeface="DM Sans" pitchFamily="2" charset="77"/>
              </a:rPr>
              <a:t>The retrieved data is processed and integrated into the LLM's framework, augmenting its knowledge and grounding its suggestions.</a:t>
            </a:r>
            <a:endParaRPr sz="800">
              <a:solidFill>
                <a:schemeClr val="dk2"/>
              </a:solidFill>
              <a:latin typeface="DM Sans" pitchFamily="2" charset="77"/>
            </a:endParaRPr>
          </a:p>
        </p:txBody>
      </p:sp>
      <p:sp>
        <p:nvSpPr>
          <p:cNvPr id="2867" name="Google Shape;2867;p100">
            <a:extLst>
              <a:ext uri="{FF2B5EF4-FFF2-40B4-BE49-F238E27FC236}">
                <a16:creationId xmlns:a16="http://schemas.microsoft.com/office/drawing/2014/main" id="{2F2BAD6D-3EFF-A497-A853-FBFFECBFC6CC}"/>
              </a:ext>
            </a:extLst>
          </p:cNvPr>
          <p:cNvSpPr txBox="1">
            <a:spLocks noGrp="1"/>
          </p:cNvSpPr>
          <p:nvPr>
            <p:ph type="body" idx="2"/>
          </p:nvPr>
        </p:nvSpPr>
        <p:spPr>
          <a:xfrm>
            <a:off x="438380" y="3865083"/>
            <a:ext cx="2196000" cy="1022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a:latin typeface="DM Sans" pitchFamily="2" charset="77"/>
              </a:rPr>
              <a:t>The model generates tailored outputs by leveraging both the integrated data and its inherent capabilities.</a:t>
            </a:r>
            <a:endParaRPr sz="800">
              <a:solidFill>
                <a:schemeClr val="dk2"/>
              </a:solidFill>
              <a:latin typeface="DM Sans" pitchFamily="2" charset="77"/>
            </a:endParaRPr>
          </a:p>
        </p:txBody>
      </p:sp>
      <p:sp>
        <p:nvSpPr>
          <p:cNvPr id="2868" name="Google Shape;2868;p100">
            <a:extLst>
              <a:ext uri="{FF2B5EF4-FFF2-40B4-BE49-F238E27FC236}">
                <a16:creationId xmlns:a16="http://schemas.microsoft.com/office/drawing/2014/main" id="{4A0E6F25-F2AB-BB5F-13C4-29F95B4A5D45}"/>
              </a:ext>
            </a:extLst>
          </p:cNvPr>
          <p:cNvSpPr txBox="1">
            <a:spLocks noGrp="1"/>
          </p:cNvSpPr>
          <p:nvPr>
            <p:ph type="body" idx="2"/>
          </p:nvPr>
        </p:nvSpPr>
        <p:spPr>
          <a:xfrm>
            <a:off x="438380" y="1850756"/>
            <a:ext cx="2196000" cy="1022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a:latin typeface="DM Sans" pitchFamily="2" charset="77"/>
              </a:rPr>
              <a:t>The final product is shared, providing insightful, accurate, and data-rich responses or content.</a:t>
            </a:r>
            <a:endParaRPr sz="800">
              <a:solidFill>
                <a:schemeClr val="dk2"/>
              </a:solidFill>
              <a:latin typeface="DM Sans" pitchFamily="2" charset="77"/>
            </a:endParaRPr>
          </a:p>
        </p:txBody>
      </p:sp>
      <p:sp>
        <p:nvSpPr>
          <p:cNvPr id="2869" name="Google Shape;2869;p100">
            <a:extLst>
              <a:ext uri="{FF2B5EF4-FFF2-40B4-BE49-F238E27FC236}">
                <a16:creationId xmlns:a16="http://schemas.microsoft.com/office/drawing/2014/main" id="{88160A39-86D9-41C4-7613-E51DF0B8033B}"/>
              </a:ext>
            </a:extLst>
          </p:cNvPr>
          <p:cNvSpPr txBox="1">
            <a:spLocks noGrp="1"/>
          </p:cNvSpPr>
          <p:nvPr>
            <p:ph type="subTitle" idx="3"/>
          </p:nvPr>
        </p:nvSpPr>
        <p:spPr>
          <a:xfrm>
            <a:off x="440016" y="1546523"/>
            <a:ext cx="2192700" cy="2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Result Delivery</a:t>
            </a:r>
            <a:endParaRPr>
              <a:latin typeface="DM Sans" pitchFamily="2" charset="77"/>
            </a:endParaRPr>
          </a:p>
        </p:txBody>
      </p:sp>
      <p:sp>
        <p:nvSpPr>
          <p:cNvPr id="2870" name="Google Shape;2870;p100">
            <a:extLst>
              <a:ext uri="{FF2B5EF4-FFF2-40B4-BE49-F238E27FC236}">
                <a16:creationId xmlns:a16="http://schemas.microsoft.com/office/drawing/2014/main" id="{070B1AA2-BA17-A8AE-FC33-E141A57F7A11}"/>
              </a:ext>
            </a:extLst>
          </p:cNvPr>
          <p:cNvSpPr txBox="1">
            <a:spLocks noGrp="1"/>
          </p:cNvSpPr>
          <p:nvPr>
            <p:ph type="subTitle" idx="3"/>
          </p:nvPr>
        </p:nvSpPr>
        <p:spPr>
          <a:xfrm>
            <a:off x="6603820" y="1546523"/>
            <a:ext cx="2189400" cy="2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Data Retrieval</a:t>
            </a:r>
            <a:endParaRPr>
              <a:latin typeface="DM Sans" pitchFamily="2" charset="77"/>
            </a:endParaRPr>
          </a:p>
        </p:txBody>
      </p:sp>
      <p:sp>
        <p:nvSpPr>
          <p:cNvPr id="2871" name="Google Shape;2871;p100">
            <a:extLst>
              <a:ext uri="{FF2B5EF4-FFF2-40B4-BE49-F238E27FC236}">
                <a16:creationId xmlns:a16="http://schemas.microsoft.com/office/drawing/2014/main" id="{ACD8B4D5-8060-9F61-05BC-C624DE18ECCC}"/>
              </a:ext>
            </a:extLst>
          </p:cNvPr>
          <p:cNvSpPr txBox="1">
            <a:spLocks noGrp="1"/>
          </p:cNvSpPr>
          <p:nvPr>
            <p:ph type="subTitle" idx="3"/>
          </p:nvPr>
        </p:nvSpPr>
        <p:spPr>
          <a:xfrm>
            <a:off x="6602188" y="3560850"/>
            <a:ext cx="2192700" cy="2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Information Integration</a:t>
            </a:r>
            <a:endParaRPr>
              <a:latin typeface="DM Sans" pitchFamily="2" charset="77"/>
            </a:endParaRPr>
          </a:p>
        </p:txBody>
      </p:sp>
      <p:sp>
        <p:nvSpPr>
          <p:cNvPr id="2872" name="Google Shape;2872;p100">
            <a:extLst>
              <a:ext uri="{FF2B5EF4-FFF2-40B4-BE49-F238E27FC236}">
                <a16:creationId xmlns:a16="http://schemas.microsoft.com/office/drawing/2014/main" id="{61A78445-06BF-3846-3AB6-772885F86AFF}"/>
              </a:ext>
            </a:extLst>
          </p:cNvPr>
          <p:cNvSpPr txBox="1">
            <a:spLocks noGrp="1"/>
          </p:cNvSpPr>
          <p:nvPr>
            <p:ph type="subTitle" idx="3"/>
          </p:nvPr>
        </p:nvSpPr>
        <p:spPr>
          <a:xfrm>
            <a:off x="440004" y="3560850"/>
            <a:ext cx="2192700" cy="2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Context-Based Generation</a:t>
            </a:r>
            <a:endParaRPr>
              <a:latin typeface="DM Sans" pitchFamily="2" charset="77"/>
            </a:endParaRPr>
          </a:p>
        </p:txBody>
      </p:sp>
      <p:sp>
        <p:nvSpPr>
          <p:cNvPr id="2864" name="Google Shape;2864;p100">
            <a:extLst>
              <a:ext uri="{FF2B5EF4-FFF2-40B4-BE49-F238E27FC236}">
                <a16:creationId xmlns:a16="http://schemas.microsoft.com/office/drawing/2014/main" id="{FF520811-FAA9-CEAD-D8AB-CF185D46AEBA}"/>
              </a:ext>
            </a:extLst>
          </p:cNvPr>
          <p:cNvSpPr txBox="1">
            <a:spLocks noGrp="1"/>
          </p:cNvSpPr>
          <p:nvPr>
            <p:ph type="title" idx="4"/>
          </p:nvPr>
        </p:nvSpPr>
        <p:spPr>
          <a:xfrm>
            <a:off x="4236968" y="1865374"/>
            <a:ext cx="588900" cy="57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DM Sans" pitchFamily="2" charset="77"/>
              </a:rPr>
              <a:t>01</a:t>
            </a:r>
            <a:endParaRPr sz="1200">
              <a:solidFill>
                <a:schemeClr val="lt1"/>
              </a:solidFill>
              <a:latin typeface="DM Sans" pitchFamily="2" charset="77"/>
            </a:endParaRPr>
          </a:p>
        </p:txBody>
      </p:sp>
      <p:sp>
        <p:nvSpPr>
          <p:cNvPr id="2862" name="Google Shape;2862;p100">
            <a:extLst>
              <a:ext uri="{FF2B5EF4-FFF2-40B4-BE49-F238E27FC236}">
                <a16:creationId xmlns:a16="http://schemas.microsoft.com/office/drawing/2014/main" id="{AA44F15B-0DF3-344B-5A37-7E423D4D11FB}"/>
              </a:ext>
            </a:extLst>
          </p:cNvPr>
          <p:cNvSpPr txBox="1">
            <a:spLocks noGrp="1"/>
          </p:cNvSpPr>
          <p:nvPr>
            <p:ph type="title" idx="4"/>
          </p:nvPr>
        </p:nvSpPr>
        <p:spPr>
          <a:xfrm>
            <a:off x="5320580" y="2955923"/>
            <a:ext cx="588900" cy="57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DM Sans" pitchFamily="2" charset="77"/>
              </a:rPr>
              <a:t>02</a:t>
            </a:r>
            <a:endParaRPr sz="1200">
              <a:solidFill>
                <a:schemeClr val="lt1"/>
              </a:solidFill>
              <a:latin typeface="DM Sans" pitchFamily="2" charset="77"/>
            </a:endParaRPr>
          </a:p>
        </p:txBody>
      </p:sp>
      <p:sp>
        <p:nvSpPr>
          <p:cNvPr id="2859" name="Google Shape;2859;p100">
            <a:extLst>
              <a:ext uri="{FF2B5EF4-FFF2-40B4-BE49-F238E27FC236}">
                <a16:creationId xmlns:a16="http://schemas.microsoft.com/office/drawing/2014/main" id="{47DDA0D1-56A6-68F7-C01C-9655080C2213}"/>
              </a:ext>
            </a:extLst>
          </p:cNvPr>
          <p:cNvSpPr txBox="1">
            <a:spLocks noGrp="1"/>
          </p:cNvSpPr>
          <p:nvPr>
            <p:ph type="title" idx="4"/>
          </p:nvPr>
        </p:nvSpPr>
        <p:spPr>
          <a:xfrm>
            <a:off x="4270832" y="4048887"/>
            <a:ext cx="588900" cy="57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DM Sans" pitchFamily="2" charset="77"/>
              </a:rPr>
              <a:t>03</a:t>
            </a:r>
            <a:endParaRPr sz="1200">
              <a:latin typeface="DM Sans" pitchFamily="2" charset="77"/>
            </a:endParaRPr>
          </a:p>
        </p:txBody>
      </p:sp>
      <p:sp>
        <p:nvSpPr>
          <p:cNvPr id="2873" name="Google Shape;2873;p100">
            <a:extLst>
              <a:ext uri="{FF2B5EF4-FFF2-40B4-BE49-F238E27FC236}">
                <a16:creationId xmlns:a16="http://schemas.microsoft.com/office/drawing/2014/main" id="{A116F8AE-773A-8179-FDF6-1536BDDA29CB}"/>
              </a:ext>
            </a:extLst>
          </p:cNvPr>
          <p:cNvSpPr txBox="1">
            <a:spLocks noGrp="1"/>
          </p:cNvSpPr>
          <p:nvPr>
            <p:ph type="title" idx="4"/>
          </p:nvPr>
        </p:nvSpPr>
        <p:spPr>
          <a:xfrm>
            <a:off x="3144103" y="2956505"/>
            <a:ext cx="588900" cy="57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DM Sans" pitchFamily="2" charset="77"/>
              </a:rPr>
              <a:t>04</a:t>
            </a:r>
            <a:endParaRPr sz="1200">
              <a:latin typeface="DM Sans" pitchFamily="2" charset="77"/>
            </a:endParaRPr>
          </a:p>
        </p:txBody>
      </p:sp>
      <p:cxnSp>
        <p:nvCxnSpPr>
          <p:cNvPr id="2874" name="Google Shape;2874;p100">
            <a:extLst>
              <a:ext uri="{FF2B5EF4-FFF2-40B4-BE49-F238E27FC236}">
                <a16:creationId xmlns:a16="http://schemas.microsoft.com/office/drawing/2014/main" id="{E4D069F9-8535-20BA-CB92-D6F9384475D1}"/>
              </a:ext>
            </a:extLst>
          </p:cNvPr>
          <p:cNvCxnSpPr>
            <a:stCxn id="2873" idx="0"/>
            <a:endCxn id="2842" idx="3"/>
          </p:cNvCxnSpPr>
          <p:nvPr/>
        </p:nvCxnSpPr>
        <p:spPr>
          <a:xfrm rot="5400000" flipH="1">
            <a:off x="2639503" y="2157455"/>
            <a:ext cx="807000" cy="791100"/>
          </a:xfrm>
          <a:prstGeom prst="bentConnector2">
            <a:avLst/>
          </a:prstGeom>
          <a:noFill/>
          <a:ln w="9525" cap="flat" cmpd="sng">
            <a:solidFill>
              <a:schemeClr val="dk2"/>
            </a:solidFill>
            <a:prstDash val="solid"/>
            <a:round/>
            <a:headEnd type="none" w="sm" len="sm"/>
            <a:tailEnd type="oval" w="med" len="med"/>
          </a:ln>
        </p:spPr>
      </p:cxnSp>
    </p:spTree>
    <p:extLst>
      <p:ext uri="{BB962C8B-B14F-4D97-AF65-F5344CB8AC3E}">
        <p14:creationId xmlns:p14="http://schemas.microsoft.com/office/powerpoint/2010/main" val="2925203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13"/>
        <p:cNvGrpSpPr/>
        <p:nvPr/>
      </p:nvGrpSpPr>
      <p:grpSpPr>
        <a:xfrm>
          <a:off x="0" y="0"/>
          <a:ext cx="0" cy="0"/>
          <a:chOff x="0" y="0"/>
          <a:chExt cx="0" cy="0"/>
        </a:xfrm>
      </p:grpSpPr>
      <p:sp>
        <p:nvSpPr>
          <p:cNvPr id="3714" name="Google Shape;3714;p119"/>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3715" name="Google Shape;3715;p119"/>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M Sans" pitchFamily="2" charset="77"/>
              </a:rPr>
              <a:t>Reliable Answers with RAG</a:t>
            </a:r>
            <a:endParaRPr>
              <a:latin typeface="DM Sans" pitchFamily="2" charset="77"/>
            </a:endParaRPr>
          </a:p>
        </p:txBody>
      </p:sp>
      <p:grpSp>
        <p:nvGrpSpPr>
          <p:cNvPr id="45" name="Group 44">
            <a:extLst>
              <a:ext uri="{FF2B5EF4-FFF2-40B4-BE49-F238E27FC236}">
                <a16:creationId xmlns:a16="http://schemas.microsoft.com/office/drawing/2014/main" id="{0C0774D1-D486-7FA0-7AA6-DC5F1C10B8B0}"/>
              </a:ext>
            </a:extLst>
          </p:cNvPr>
          <p:cNvGrpSpPr/>
          <p:nvPr/>
        </p:nvGrpSpPr>
        <p:grpSpPr>
          <a:xfrm>
            <a:off x="527832" y="1555927"/>
            <a:ext cx="8088336" cy="2854707"/>
            <a:chOff x="2235488" y="1923482"/>
            <a:chExt cx="4673025" cy="1649303"/>
          </a:xfrm>
        </p:grpSpPr>
        <p:grpSp>
          <p:nvGrpSpPr>
            <p:cNvPr id="18" name="Group 17">
              <a:extLst>
                <a:ext uri="{FF2B5EF4-FFF2-40B4-BE49-F238E27FC236}">
                  <a16:creationId xmlns:a16="http://schemas.microsoft.com/office/drawing/2014/main" id="{6CFC9985-523C-2EDD-E7D4-BB53D194A4B4}"/>
                </a:ext>
              </a:extLst>
            </p:cNvPr>
            <p:cNvGrpSpPr/>
            <p:nvPr/>
          </p:nvGrpSpPr>
          <p:grpSpPr>
            <a:xfrm>
              <a:off x="2400418" y="1923482"/>
              <a:ext cx="824651" cy="1649303"/>
              <a:chOff x="299317" y="3591815"/>
              <a:chExt cx="1099535" cy="2199070"/>
            </a:xfrm>
          </p:grpSpPr>
          <p:sp>
            <p:nvSpPr>
              <p:cNvPr id="19" name="Rounded Rectangle 1">
                <a:extLst>
                  <a:ext uri="{FF2B5EF4-FFF2-40B4-BE49-F238E27FC236}">
                    <a16:creationId xmlns:a16="http://schemas.microsoft.com/office/drawing/2014/main" id="{544AB950-44D0-F0D3-1A4B-1331BB96F449}"/>
                  </a:ext>
                </a:extLst>
              </p:cNvPr>
              <p:cNvSpPr/>
              <p:nvPr/>
            </p:nvSpPr>
            <p:spPr>
              <a:xfrm>
                <a:off x="299317" y="3591815"/>
                <a:ext cx="1099535" cy="2199070"/>
              </a:xfrm>
              <a:custGeom>
                <a:avLst/>
                <a:gdLst/>
                <a:ahLst/>
                <a:cxnLst/>
                <a:rect l="0" t="0" r="0" b="0"/>
                <a:pathLst>
                  <a:path w="1099535" h="2199070">
                    <a:moveTo>
                      <a:pt x="0" y="219907"/>
                    </a:moveTo>
                    <a:lnTo>
                      <a:pt x="0" y="146604"/>
                    </a:lnTo>
                    <a:cubicBezTo>
                      <a:pt x="0" y="107722"/>
                      <a:pt x="15446" y="70433"/>
                      <a:pt x="42939" y="42939"/>
                    </a:cubicBezTo>
                    <a:cubicBezTo>
                      <a:pt x="70433" y="15446"/>
                      <a:pt x="107722" y="0"/>
                      <a:pt x="146604" y="0"/>
                    </a:cubicBezTo>
                    <a:lnTo>
                      <a:pt x="952930" y="0"/>
                    </a:lnTo>
                    <a:cubicBezTo>
                      <a:pt x="991812" y="0"/>
                      <a:pt x="1029102" y="15446"/>
                      <a:pt x="1056596" y="42939"/>
                    </a:cubicBezTo>
                    <a:cubicBezTo>
                      <a:pt x="1084089" y="70433"/>
                      <a:pt x="1099535" y="107722"/>
                      <a:pt x="1099535" y="146604"/>
                    </a:cubicBezTo>
                    <a:lnTo>
                      <a:pt x="1099535" y="219907"/>
                    </a:lnTo>
                    <a:close/>
                    <a:moveTo>
                      <a:pt x="0" y="219907"/>
                    </a:moveTo>
                    <a:lnTo>
                      <a:pt x="1099535" y="219907"/>
                    </a:lnTo>
                    <a:lnTo>
                      <a:pt x="1099535" y="1246140"/>
                    </a:lnTo>
                    <a:lnTo>
                      <a:pt x="0" y="1246140"/>
                    </a:lnTo>
                    <a:close/>
                    <a:moveTo>
                      <a:pt x="1099535" y="1994871"/>
                    </a:moveTo>
                    <a:lnTo>
                      <a:pt x="1099535" y="2062938"/>
                    </a:lnTo>
                    <a:cubicBezTo>
                      <a:pt x="1099535" y="2099042"/>
                      <a:pt x="1084089" y="2133668"/>
                      <a:pt x="1056596" y="2159198"/>
                    </a:cubicBezTo>
                    <a:cubicBezTo>
                      <a:pt x="1029102" y="2184728"/>
                      <a:pt x="991812" y="2199070"/>
                      <a:pt x="952930" y="2199070"/>
                    </a:cubicBezTo>
                    <a:lnTo>
                      <a:pt x="146604" y="2199070"/>
                    </a:lnTo>
                    <a:cubicBezTo>
                      <a:pt x="107722" y="2199070"/>
                      <a:pt x="70433" y="2184728"/>
                      <a:pt x="42939" y="2159198"/>
                    </a:cubicBezTo>
                    <a:cubicBezTo>
                      <a:pt x="15446" y="2133668"/>
                      <a:pt x="0" y="2099042"/>
                      <a:pt x="0" y="2062938"/>
                    </a:cubicBezTo>
                    <a:lnTo>
                      <a:pt x="0" y="1994871"/>
                    </a:lnTo>
                    <a:close/>
                    <a:moveTo>
                      <a:pt x="1099535" y="1994871"/>
                    </a:moveTo>
                    <a:lnTo>
                      <a:pt x="0" y="1994871"/>
                    </a:lnTo>
                    <a:lnTo>
                      <a:pt x="0" y="1246140"/>
                    </a:lnTo>
                    <a:lnTo>
                      <a:pt x="1099535" y="1246140"/>
                    </a:lnTo>
                    <a:close/>
                  </a:path>
                </a:pathLst>
              </a:custGeom>
              <a:solidFill>
                <a:srgbClr val="FFD9D8"/>
              </a:solidFill>
              <a:ln>
                <a:noFill/>
              </a:ln>
            </p:spPr>
            <p:txBody>
              <a:bodyPr rtlCol="0" anchor="ctr"/>
              <a:lstStyle/>
              <a:p>
                <a:pPr algn="ctr"/>
                <a:endParaRPr sz="1800">
                  <a:latin typeface="DM Sans" pitchFamily="2" charset="77"/>
                </a:endParaRPr>
              </a:p>
            </p:txBody>
          </p:sp>
          <p:sp>
            <p:nvSpPr>
              <p:cNvPr id="20" name="Rounded Rectangle 2">
                <a:extLst>
                  <a:ext uri="{FF2B5EF4-FFF2-40B4-BE49-F238E27FC236}">
                    <a16:creationId xmlns:a16="http://schemas.microsoft.com/office/drawing/2014/main" id="{D2DD2092-C876-CA87-7E0B-9D2A4EB4D7A8}"/>
                  </a:ext>
                </a:extLst>
              </p:cNvPr>
              <p:cNvSpPr/>
              <p:nvPr/>
            </p:nvSpPr>
            <p:spPr>
              <a:xfrm>
                <a:off x="299317" y="3591815"/>
                <a:ext cx="1099535" cy="2199070"/>
              </a:xfrm>
              <a:custGeom>
                <a:avLst/>
                <a:gdLst/>
                <a:ahLst/>
                <a:cxnLst/>
                <a:rect l="0" t="0" r="0" b="0"/>
                <a:pathLst>
                  <a:path w="1099535" h="2199070">
                    <a:moveTo>
                      <a:pt x="0" y="219907"/>
                    </a:moveTo>
                    <a:lnTo>
                      <a:pt x="0" y="146604"/>
                    </a:lnTo>
                    <a:cubicBezTo>
                      <a:pt x="0" y="107722"/>
                      <a:pt x="15446" y="70433"/>
                      <a:pt x="42939" y="42939"/>
                    </a:cubicBezTo>
                    <a:cubicBezTo>
                      <a:pt x="70433" y="15446"/>
                      <a:pt x="107722" y="0"/>
                      <a:pt x="146604" y="0"/>
                    </a:cubicBezTo>
                    <a:lnTo>
                      <a:pt x="952930" y="0"/>
                    </a:lnTo>
                    <a:cubicBezTo>
                      <a:pt x="991812" y="0"/>
                      <a:pt x="1029102" y="15446"/>
                      <a:pt x="1056596" y="42939"/>
                    </a:cubicBezTo>
                    <a:cubicBezTo>
                      <a:pt x="1084089" y="70433"/>
                      <a:pt x="1099535" y="107722"/>
                      <a:pt x="1099535" y="146604"/>
                    </a:cubicBezTo>
                    <a:lnTo>
                      <a:pt x="1099535" y="219907"/>
                    </a:lnTo>
                    <a:moveTo>
                      <a:pt x="1099535" y="1246140"/>
                    </a:moveTo>
                    <a:lnTo>
                      <a:pt x="1099535" y="219907"/>
                    </a:lnTo>
                    <a:moveTo>
                      <a:pt x="0" y="219907"/>
                    </a:moveTo>
                    <a:lnTo>
                      <a:pt x="0" y="1246140"/>
                    </a:lnTo>
                    <a:moveTo>
                      <a:pt x="1099535" y="1246140"/>
                    </a:moveTo>
                    <a:lnTo>
                      <a:pt x="1099535" y="2062938"/>
                    </a:lnTo>
                    <a:cubicBezTo>
                      <a:pt x="1099535" y="2099042"/>
                      <a:pt x="1084089" y="2133668"/>
                      <a:pt x="1056596" y="2159198"/>
                    </a:cubicBezTo>
                    <a:cubicBezTo>
                      <a:pt x="1029102" y="2184728"/>
                      <a:pt x="991812" y="2199070"/>
                      <a:pt x="952930" y="2199070"/>
                    </a:cubicBezTo>
                    <a:lnTo>
                      <a:pt x="146604" y="2199070"/>
                    </a:lnTo>
                    <a:cubicBezTo>
                      <a:pt x="107722" y="2199070"/>
                      <a:pt x="70433" y="2184728"/>
                      <a:pt x="42939" y="2159198"/>
                    </a:cubicBezTo>
                    <a:cubicBezTo>
                      <a:pt x="15446" y="2133668"/>
                      <a:pt x="0" y="2099042"/>
                      <a:pt x="0" y="2062938"/>
                    </a:cubicBezTo>
                    <a:lnTo>
                      <a:pt x="0" y="1246140"/>
                    </a:lnTo>
                  </a:path>
                </a:pathLst>
              </a:custGeom>
              <a:noFill/>
              <a:ln w="9162">
                <a:solidFill>
                  <a:srgbClr val="FFFFFF"/>
                </a:solidFill>
              </a:ln>
            </p:spPr>
            <p:txBody>
              <a:bodyPr rtlCol="0" anchor="ctr"/>
              <a:lstStyle/>
              <a:p>
                <a:pPr algn="ctr"/>
                <a:endParaRPr sz="1800">
                  <a:latin typeface="DM Sans" pitchFamily="2" charset="77"/>
                </a:endParaRPr>
              </a:p>
            </p:txBody>
          </p:sp>
        </p:grpSp>
        <p:grpSp>
          <p:nvGrpSpPr>
            <p:cNvPr id="21" name="Group 20">
              <a:extLst>
                <a:ext uri="{FF2B5EF4-FFF2-40B4-BE49-F238E27FC236}">
                  <a16:creationId xmlns:a16="http://schemas.microsoft.com/office/drawing/2014/main" id="{3618EB97-4C63-3C2D-2F57-632DA0BF659B}"/>
                </a:ext>
              </a:extLst>
            </p:cNvPr>
            <p:cNvGrpSpPr/>
            <p:nvPr/>
          </p:nvGrpSpPr>
          <p:grpSpPr>
            <a:xfrm>
              <a:off x="3280047" y="1923482"/>
              <a:ext cx="824651" cy="1649303"/>
              <a:chOff x="1472155" y="3591815"/>
              <a:chExt cx="1099535" cy="2199070"/>
            </a:xfrm>
          </p:grpSpPr>
          <p:sp>
            <p:nvSpPr>
              <p:cNvPr id="22" name="Rounded Rectangle 4">
                <a:extLst>
                  <a:ext uri="{FF2B5EF4-FFF2-40B4-BE49-F238E27FC236}">
                    <a16:creationId xmlns:a16="http://schemas.microsoft.com/office/drawing/2014/main" id="{2F9E783A-DBA5-3300-4AD6-53FE91646E96}"/>
                  </a:ext>
                </a:extLst>
              </p:cNvPr>
              <p:cNvSpPr/>
              <p:nvPr/>
            </p:nvSpPr>
            <p:spPr>
              <a:xfrm>
                <a:off x="1472155" y="3591815"/>
                <a:ext cx="1099535" cy="2199070"/>
              </a:xfrm>
              <a:custGeom>
                <a:avLst/>
                <a:gdLst/>
                <a:ahLst/>
                <a:cxnLst/>
                <a:rect l="0" t="0" r="0" b="0"/>
                <a:pathLst>
                  <a:path w="1099535" h="2199070">
                    <a:moveTo>
                      <a:pt x="0" y="219907"/>
                    </a:moveTo>
                    <a:lnTo>
                      <a:pt x="0" y="146604"/>
                    </a:lnTo>
                    <a:cubicBezTo>
                      <a:pt x="0" y="107722"/>
                      <a:pt x="15446" y="70433"/>
                      <a:pt x="42939" y="42939"/>
                    </a:cubicBezTo>
                    <a:cubicBezTo>
                      <a:pt x="70433" y="15446"/>
                      <a:pt x="107722" y="0"/>
                      <a:pt x="146604" y="0"/>
                    </a:cubicBezTo>
                    <a:lnTo>
                      <a:pt x="952930" y="0"/>
                    </a:lnTo>
                    <a:cubicBezTo>
                      <a:pt x="991812" y="0"/>
                      <a:pt x="1029102" y="15446"/>
                      <a:pt x="1056596" y="42939"/>
                    </a:cubicBezTo>
                    <a:cubicBezTo>
                      <a:pt x="1084089" y="70433"/>
                      <a:pt x="1099535" y="107722"/>
                      <a:pt x="1099535" y="146604"/>
                    </a:cubicBezTo>
                    <a:lnTo>
                      <a:pt x="1099535" y="219907"/>
                    </a:lnTo>
                    <a:close/>
                    <a:moveTo>
                      <a:pt x="0" y="219907"/>
                    </a:moveTo>
                    <a:lnTo>
                      <a:pt x="1099535" y="219907"/>
                    </a:lnTo>
                    <a:lnTo>
                      <a:pt x="1099535" y="1246140"/>
                    </a:lnTo>
                    <a:lnTo>
                      <a:pt x="0" y="1246140"/>
                    </a:lnTo>
                    <a:close/>
                    <a:moveTo>
                      <a:pt x="1099535" y="1994871"/>
                    </a:moveTo>
                    <a:lnTo>
                      <a:pt x="1099535" y="2062938"/>
                    </a:lnTo>
                    <a:cubicBezTo>
                      <a:pt x="1099535" y="2099042"/>
                      <a:pt x="1084089" y="2133668"/>
                      <a:pt x="1056596" y="2159198"/>
                    </a:cubicBezTo>
                    <a:cubicBezTo>
                      <a:pt x="1029102" y="2184728"/>
                      <a:pt x="991812" y="2199070"/>
                      <a:pt x="952930" y="2199070"/>
                    </a:cubicBezTo>
                    <a:lnTo>
                      <a:pt x="146604" y="2199070"/>
                    </a:lnTo>
                    <a:cubicBezTo>
                      <a:pt x="107722" y="2199070"/>
                      <a:pt x="70433" y="2184728"/>
                      <a:pt x="42939" y="2159198"/>
                    </a:cubicBezTo>
                    <a:cubicBezTo>
                      <a:pt x="15446" y="2133668"/>
                      <a:pt x="0" y="2099042"/>
                      <a:pt x="0" y="2062938"/>
                    </a:cubicBezTo>
                    <a:lnTo>
                      <a:pt x="0" y="1994871"/>
                    </a:lnTo>
                    <a:close/>
                    <a:moveTo>
                      <a:pt x="1099535" y="1994871"/>
                    </a:moveTo>
                    <a:lnTo>
                      <a:pt x="0" y="1994871"/>
                    </a:lnTo>
                    <a:lnTo>
                      <a:pt x="0" y="1246140"/>
                    </a:lnTo>
                    <a:lnTo>
                      <a:pt x="1099535" y="1246140"/>
                    </a:lnTo>
                    <a:close/>
                  </a:path>
                </a:pathLst>
              </a:custGeom>
              <a:solidFill>
                <a:srgbClr val="FFE4CB"/>
              </a:solidFill>
              <a:ln>
                <a:noFill/>
              </a:ln>
            </p:spPr>
            <p:txBody>
              <a:bodyPr rtlCol="0" anchor="ctr"/>
              <a:lstStyle/>
              <a:p>
                <a:pPr algn="ctr"/>
                <a:endParaRPr sz="1800">
                  <a:latin typeface="DM Sans" pitchFamily="2" charset="77"/>
                </a:endParaRPr>
              </a:p>
            </p:txBody>
          </p:sp>
          <p:sp>
            <p:nvSpPr>
              <p:cNvPr id="23" name="Rounded Rectangle 5">
                <a:extLst>
                  <a:ext uri="{FF2B5EF4-FFF2-40B4-BE49-F238E27FC236}">
                    <a16:creationId xmlns:a16="http://schemas.microsoft.com/office/drawing/2014/main" id="{5CC5DA32-81FD-0607-1487-5D6F80E1D6FE}"/>
                  </a:ext>
                </a:extLst>
              </p:cNvPr>
              <p:cNvSpPr/>
              <p:nvPr/>
            </p:nvSpPr>
            <p:spPr>
              <a:xfrm>
                <a:off x="1472155" y="3591815"/>
                <a:ext cx="1099535" cy="2199070"/>
              </a:xfrm>
              <a:custGeom>
                <a:avLst/>
                <a:gdLst/>
                <a:ahLst/>
                <a:cxnLst/>
                <a:rect l="0" t="0" r="0" b="0"/>
                <a:pathLst>
                  <a:path w="1099535" h="2199070">
                    <a:moveTo>
                      <a:pt x="1099535" y="1246140"/>
                    </a:moveTo>
                    <a:lnTo>
                      <a:pt x="1099535" y="219907"/>
                    </a:lnTo>
                    <a:moveTo>
                      <a:pt x="0" y="219907"/>
                    </a:moveTo>
                    <a:lnTo>
                      <a:pt x="0" y="1246140"/>
                    </a:lnTo>
                    <a:moveTo>
                      <a:pt x="1099535" y="1246140"/>
                    </a:moveTo>
                    <a:lnTo>
                      <a:pt x="1099535" y="2062938"/>
                    </a:lnTo>
                    <a:cubicBezTo>
                      <a:pt x="1099535" y="2099042"/>
                      <a:pt x="1084089" y="2133668"/>
                      <a:pt x="1056596" y="2159198"/>
                    </a:cubicBezTo>
                    <a:cubicBezTo>
                      <a:pt x="1029102" y="2184728"/>
                      <a:pt x="991812" y="2199070"/>
                      <a:pt x="952930" y="2199070"/>
                    </a:cubicBezTo>
                    <a:lnTo>
                      <a:pt x="146604" y="2199070"/>
                    </a:lnTo>
                    <a:cubicBezTo>
                      <a:pt x="107722" y="2199070"/>
                      <a:pt x="70433" y="2184728"/>
                      <a:pt x="42939" y="2159198"/>
                    </a:cubicBezTo>
                    <a:cubicBezTo>
                      <a:pt x="15446" y="2133668"/>
                      <a:pt x="0" y="2099042"/>
                      <a:pt x="0" y="2062938"/>
                    </a:cubicBezTo>
                    <a:lnTo>
                      <a:pt x="0" y="1246140"/>
                    </a:lnTo>
                    <a:moveTo>
                      <a:pt x="0" y="219907"/>
                    </a:moveTo>
                    <a:lnTo>
                      <a:pt x="0" y="146604"/>
                    </a:lnTo>
                    <a:cubicBezTo>
                      <a:pt x="0" y="107722"/>
                      <a:pt x="15446" y="70433"/>
                      <a:pt x="42939" y="42939"/>
                    </a:cubicBezTo>
                    <a:cubicBezTo>
                      <a:pt x="70433" y="15446"/>
                      <a:pt x="107722" y="0"/>
                      <a:pt x="146604" y="0"/>
                    </a:cubicBezTo>
                    <a:lnTo>
                      <a:pt x="952930" y="0"/>
                    </a:lnTo>
                    <a:cubicBezTo>
                      <a:pt x="991812" y="0"/>
                      <a:pt x="1029102" y="15446"/>
                      <a:pt x="1056596" y="42939"/>
                    </a:cubicBezTo>
                    <a:cubicBezTo>
                      <a:pt x="1084089" y="70433"/>
                      <a:pt x="1099535" y="107722"/>
                      <a:pt x="1099535" y="146604"/>
                    </a:cubicBezTo>
                    <a:lnTo>
                      <a:pt x="1099535" y="219907"/>
                    </a:lnTo>
                  </a:path>
                </a:pathLst>
              </a:custGeom>
              <a:noFill/>
              <a:ln w="9162">
                <a:solidFill>
                  <a:srgbClr val="FFFFFF"/>
                </a:solidFill>
              </a:ln>
            </p:spPr>
            <p:txBody>
              <a:bodyPr rtlCol="0" anchor="ctr"/>
              <a:lstStyle/>
              <a:p>
                <a:pPr algn="ctr"/>
                <a:endParaRPr sz="1800">
                  <a:latin typeface="DM Sans" pitchFamily="2" charset="77"/>
                </a:endParaRPr>
              </a:p>
            </p:txBody>
          </p:sp>
        </p:grpSp>
        <p:grpSp>
          <p:nvGrpSpPr>
            <p:cNvPr id="24" name="Group 23">
              <a:extLst>
                <a:ext uri="{FF2B5EF4-FFF2-40B4-BE49-F238E27FC236}">
                  <a16:creationId xmlns:a16="http://schemas.microsoft.com/office/drawing/2014/main" id="{496A9FAE-61EA-E152-3B75-55B7F66ABB57}"/>
                </a:ext>
              </a:extLst>
            </p:cNvPr>
            <p:cNvGrpSpPr/>
            <p:nvPr/>
          </p:nvGrpSpPr>
          <p:grpSpPr>
            <a:xfrm>
              <a:off x="4159675" y="1923482"/>
              <a:ext cx="824651" cy="1649303"/>
              <a:chOff x="2644993" y="3591815"/>
              <a:chExt cx="1099535" cy="2199070"/>
            </a:xfrm>
          </p:grpSpPr>
          <p:sp>
            <p:nvSpPr>
              <p:cNvPr id="25" name="Rounded Rectangle 7">
                <a:extLst>
                  <a:ext uri="{FF2B5EF4-FFF2-40B4-BE49-F238E27FC236}">
                    <a16:creationId xmlns:a16="http://schemas.microsoft.com/office/drawing/2014/main" id="{0A526B71-6D4E-7E4C-1D20-8D629D926E71}"/>
                  </a:ext>
                </a:extLst>
              </p:cNvPr>
              <p:cNvSpPr/>
              <p:nvPr/>
            </p:nvSpPr>
            <p:spPr>
              <a:xfrm>
                <a:off x="2644993" y="3591815"/>
                <a:ext cx="1099535" cy="2199070"/>
              </a:xfrm>
              <a:custGeom>
                <a:avLst/>
                <a:gdLst/>
                <a:ahLst/>
                <a:cxnLst/>
                <a:rect l="0" t="0" r="0" b="0"/>
                <a:pathLst>
                  <a:path w="1099535" h="2199070">
                    <a:moveTo>
                      <a:pt x="0" y="219907"/>
                    </a:moveTo>
                    <a:lnTo>
                      <a:pt x="0" y="146604"/>
                    </a:lnTo>
                    <a:cubicBezTo>
                      <a:pt x="0" y="107722"/>
                      <a:pt x="15446" y="70433"/>
                      <a:pt x="42939" y="42939"/>
                    </a:cubicBezTo>
                    <a:cubicBezTo>
                      <a:pt x="70433" y="15446"/>
                      <a:pt x="107722" y="0"/>
                      <a:pt x="146604" y="0"/>
                    </a:cubicBezTo>
                    <a:lnTo>
                      <a:pt x="952930" y="0"/>
                    </a:lnTo>
                    <a:cubicBezTo>
                      <a:pt x="991812" y="0"/>
                      <a:pt x="1029102" y="15446"/>
                      <a:pt x="1056596" y="42939"/>
                    </a:cubicBezTo>
                    <a:cubicBezTo>
                      <a:pt x="1084089" y="70433"/>
                      <a:pt x="1099535" y="107722"/>
                      <a:pt x="1099535" y="146604"/>
                    </a:cubicBezTo>
                    <a:lnTo>
                      <a:pt x="1099535" y="219907"/>
                    </a:lnTo>
                    <a:close/>
                    <a:moveTo>
                      <a:pt x="0" y="219907"/>
                    </a:moveTo>
                    <a:lnTo>
                      <a:pt x="1099535" y="219907"/>
                    </a:lnTo>
                    <a:lnTo>
                      <a:pt x="1099535" y="1246140"/>
                    </a:lnTo>
                    <a:lnTo>
                      <a:pt x="0" y="1246140"/>
                    </a:lnTo>
                    <a:close/>
                    <a:moveTo>
                      <a:pt x="1099535" y="1994871"/>
                    </a:moveTo>
                    <a:lnTo>
                      <a:pt x="1099535" y="2062938"/>
                    </a:lnTo>
                    <a:cubicBezTo>
                      <a:pt x="1099535" y="2099042"/>
                      <a:pt x="1084089" y="2133668"/>
                      <a:pt x="1056596" y="2159198"/>
                    </a:cubicBezTo>
                    <a:cubicBezTo>
                      <a:pt x="1029102" y="2184728"/>
                      <a:pt x="991812" y="2199070"/>
                      <a:pt x="952930" y="2199070"/>
                    </a:cubicBezTo>
                    <a:lnTo>
                      <a:pt x="146604" y="2199070"/>
                    </a:lnTo>
                    <a:cubicBezTo>
                      <a:pt x="107722" y="2199070"/>
                      <a:pt x="70433" y="2184728"/>
                      <a:pt x="42939" y="2159198"/>
                    </a:cubicBezTo>
                    <a:cubicBezTo>
                      <a:pt x="15446" y="2133668"/>
                      <a:pt x="0" y="2099042"/>
                      <a:pt x="0" y="2062938"/>
                    </a:cubicBezTo>
                    <a:lnTo>
                      <a:pt x="0" y="1994871"/>
                    </a:lnTo>
                    <a:close/>
                    <a:moveTo>
                      <a:pt x="1099535" y="1994871"/>
                    </a:moveTo>
                    <a:lnTo>
                      <a:pt x="0" y="1994871"/>
                    </a:lnTo>
                    <a:lnTo>
                      <a:pt x="0" y="1246140"/>
                    </a:lnTo>
                    <a:lnTo>
                      <a:pt x="1099535" y="1246140"/>
                    </a:lnTo>
                    <a:close/>
                  </a:path>
                </a:pathLst>
              </a:custGeom>
              <a:solidFill>
                <a:srgbClr val="FFF8B6"/>
              </a:solidFill>
              <a:ln>
                <a:noFill/>
              </a:ln>
            </p:spPr>
            <p:txBody>
              <a:bodyPr rtlCol="0" anchor="ctr"/>
              <a:lstStyle/>
              <a:p>
                <a:pPr algn="ctr"/>
                <a:endParaRPr sz="1800">
                  <a:latin typeface="DM Sans" pitchFamily="2" charset="77"/>
                </a:endParaRPr>
              </a:p>
            </p:txBody>
          </p:sp>
          <p:sp>
            <p:nvSpPr>
              <p:cNvPr id="26" name="Rounded Rectangle 8">
                <a:extLst>
                  <a:ext uri="{FF2B5EF4-FFF2-40B4-BE49-F238E27FC236}">
                    <a16:creationId xmlns:a16="http://schemas.microsoft.com/office/drawing/2014/main" id="{A3823E9B-74C6-7EC1-23C9-0506E475DD82}"/>
                  </a:ext>
                </a:extLst>
              </p:cNvPr>
              <p:cNvSpPr/>
              <p:nvPr/>
            </p:nvSpPr>
            <p:spPr>
              <a:xfrm>
                <a:off x="2644993" y="3591815"/>
                <a:ext cx="1099535" cy="2199070"/>
              </a:xfrm>
              <a:custGeom>
                <a:avLst/>
                <a:gdLst/>
                <a:ahLst/>
                <a:cxnLst/>
                <a:rect l="0" t="0" r="0" b="0"/>
                <a:pathLst>
                  <a:path w="1099535" h="2199070">
                    <a:moveTo>
                      <a:pt x="0" y="219907"/>
                    </a:moveTo>
                    <a:lnTo>
                      <a:pt x="0" y="146604"/>
                    </a:lnTo>
                    <a:cubicBezTo>
                      <a:pt x="0" y="107722"/>
                      <a:pt x="15446" y="70433"/>
                      <a:pt x="42939" y="42939"/>
                    </a:cubicBezTo>
                    <a:cubicBezTo>
                      <a:pt x="70433" y="15446"/>
                      <a:pt x="107722" y="0"/>
                      <a:pt x="146604" y="0"/>
                    </a:cubicBezTo>
                    <a:lnTo>
                      <a:pt x="952930" y="0"/>
                    </a:lnTo>
                    <a:cubicBezTo>
                      <a:pt x="991812" y="0"/>
                      <a:pt x="1029102" y="15446"/>
                      <a:pt x="1056596" y="42939"/>
                    </a:cubicBezTo>
                    <a:cubicBezTo>
                      <a:pt x="1084089" y="70433"/>
                      <a:pt x="1099535" y="107722"/>
                      <a:pt x="1099535" y="146604"/>
                    </a:cubicBezTo>
                    <a:lnTo>
                      <a:pt x="1099535" y="219907"/>
                    </a:lnTo>
                    <a:moveTo>
                      <a:pt x="1099535" y="1246140"/>
                    </a:moveTo>
                    <a:lnTo>
                      <a:pt x="1099535" y="219907"/>
                    </a:lnTo>
                    <a:moveTo>
                      <a:pt x="0" y="219907"/>
                    </a:moveTo>
                    <a:lnTo>
                      <a:pt x="0" y="1246140"/>
                    </a:lnTo>
                    <a:moveTo>
                      <a:pt x="1099535" y="1246140"/>
                    </a:moveTo>
                    <a:lnTo>
                      <a:pt x="1099535" y="2062938"/>
                    </a:lnTo>
                    <a:cubicBezTo>
                      <a:pt x="1099535" y="2099042"/>
                      <a:pt x="1084089" y="2133668"/>
                      <a:pt x="1056596" y="2159198"/>
                    </a:cubicBezTo>
                    <a:cubicBezTo>
                      <a:pt x="1029102" y="2184728"/>
                      <a:pt x="991812" y="2199070"/>
                      <a:pt x="952930" y="2199070"/>
                    </a:cubicBezTo>
                    <a:lnTo>
                      <a:pt x="146604" y="2199070"/>
                    </a:lnTo>
                    <a:cubicBezTo>
                      <a:pt x="107722" y="2199070"/>
                      <a:pt x="70433" y="2184728"/>
                      <a:pt x="42939" y="2159198"/>
                    </a:cubicBezTo>
                    <a:cubicBezTo>
                      <a:pt x="15446" y="2133668"/>
                      <a:pt x="0" y="2099042"/>
                      <a:pt x="0" y="2062938"/>
                    </a:cubicBezTo>
                    <a:lnTo>
                      <a:pt x="0" y="1246140"/>
                    </a:lnTo>
                  </a:path>
                </a:pathLst>
              </a:custGeom>
              <a:noFill/>
              <a:ln w="9162">
                <a:solidFill>
                  <a:srgbClr val="FFFFFF"/>
                </a:solidFill>
              </a:ln>
            </p:spPr>
            <p:txBody>
              <a:bodyPr rtlCol="0" anchor="ctr"/>
              <a:lstStyle/>
              <a:p>
                <a:pPr algn="ctr"/>
                <a:endParaRPr sz="1800">
                  <a:latin typeface="DM Sans" pitchFamily="2" charset="77"/>
                </a:endParaRPr>
              </a:p>
            </p:txBody>
          </p:sp>
        </p:grpSp>
        <p:grpSp>
          <p:nvGrpSpPr>
            <p:cNvPr id="27" name="Group 26">
              <a:extLst>
                <a:ext uri="{FF2B5EF4-FFF2-40B4-BE49-F238E27FC236}">
                  <a16:creationId xmlns:a16="http://schemas.microsoft.com/office/drawing/2014/main" id="{10F0FB26-C773-437B-B862-2830C1CFDF16}"/>
                </a:ext>
              </a:extLst>
            </p:cNvPr>
            <p:cNvGrpSpPr/>
            <p:nvPr/>
          </p:nvGrpSpPr>
          <p:grpSpPr>
            <a:xfrm>
              <a:off x="5039304" y="1923482"/>
              <a:ext cx="824651" cy="1649303"/>
              <a:chOff x="3817831" y="3591815"/>
              <a:chExt cx="1099535" cy="2199070"/>
            </a:xfrm>
          </p:grpSpPr>
          <p:sp>
            <p:nvSpPr>
              <p:cNvPr id="28" name="Rounded Rectangle 10">
                <a:extLst>
                  <a:ext uri="{FF2B5EF4-FFF2-40B4-BE49-F238E27FC236}">
                    <a16:creationId xmlns:a16="http://schemas.microsoft.com/office/drawing/2014/main" id="{B2E65DF8-4080-E330-CDD0-ED50C1BC814A}"/>
                  </a:ext>
                </a:extLst>
              </p:cNvPr>
              <p:cNvSpPr/>
              <p:nvPr/>
            </p:nvSpPr>
            <p:spPr>
              <a:xfrm>
                <a:off x="3817831" y="3591815"/>
                <a:ext cx="1099535" cy="2199070"/>
              </a:xfrm>
              <a:custGeom>
                <a:avLst/>
                <a:gdLst/>
                <a:ahLst/>
                <a:cxnLst/>
                <a:rect l="0" t="0" r="0" b="0"/>
                <a:pathLst>
                  <a:path w="1099535" h="2199070">
                    <a:moveTo>
                      <a:pt x="0" y="219907"/>
                    </a:moveTo>
                    <a:lnTo>
                      <a:pt x="0" y="146604"/>
                    </a:lnTo>
                    <a:cubicBezTo>
                      <a:pt x="0" y="107722"/>
                      <a:pt x="15446" y="70433"/>
                      <a:pt x="42939" y="42939"/>
                    </a:cubicBezTo>
                    <a:cubicBezTo>
                      <a:pt x="70433" y="15446"/>
                      <a:pt x="107722" y="0"/>
                      <a:pt x="146604" y="0"/>
                    </a:cubicBezTo>
                    <a:lnTo>
                      <a:pt x="952930" y="0"/>
                    </a:lnTo>
                    <a:cubicBezTo>
                      <a:pt x="991812" y="0"/>
                      <a:pt x="1029102" y="15446"/>
                      <a:pt x="1056596" y="42939"/>
                    </a:cubicBezTo>
                    <a:cubicBezTo>
                      <a:pt x="1084089" y="70433"/>
                      <a:pt x="1099535" y="107722"/>
                      <a:pt x="1099535" y="146604"/>
                    </a:cubicBezTo>
                    <a:lnTo>
                      <a:pt x="1099535" y="219907"/>
                    </a:lnTo>
                    <a:close/>
                    <a:moveTo>
                      <a:pt x="0" y="219907"/>
                    </a:moveTo>
                    <a:lnTo>
                      <a:pt x="1099535" y="219907"/>
                    </a:lnTo>
                    <a:lnTo>
                      <a:pt x="1099535" y="1246140"/>
                    </a:lnTo>
                    <a:lnTo>
                      <a:pt x="0" y="1246140"/>
                    </a:lnTo>
                    <a:close/>
                    <a:moveTo>
                      <a:pt x="1099535" y="1994871"/>
                    </a:moveTo>
                    <a:lnTo>
                      <a:pt x="1099535" y="2062938"/>
                    </a:lnTo>
                    <a:cubicBezTo>
                      <a:pt x="1099535" y="2099042"/>
                      <a:pt x="1084089" y="2133668"/>
                      <a:pt x="1056596" y="2159198"/>
                    </a:cubicBezTo>
                    <a:cubicBezTo>
                      <a:pt x="1029102" y="2184728"/>
                      <a:pt x="991812" y="2199070"/>
                      <a:pt x="952930" y="2199070"/>
                    </a:cubicBezTo>
                    <a:lnTo>
                      <a:pt x="146604" y="2199070"/>
                    </a:lnTo>
                    <a:cubicBezTo>
                      <a:pt x="107722" y="2199070"/>
                      <a:pt x="70433" y="2184728"/>
                      <a:pt x="42939" y="2159198"/>
                    </a:cubicBezTo>
                    <a:cubicBezTo>
                      <a:pt x="15446" y="2133668"/>
                      <a:pt x="0" y="2099042"/>
                      <a:pt x="0" y="2062938"/>
                    </a:cubicBezTo>
                    <a:lnTo>
                      <a:pt x="0" y="1994871"/>
                    </a:lnTo>
                    <a:close/>
                    <a:moveTo>
                      <a:pt x="1099535" y="1994871"/>
                    </a:moveTo>
                    <a:lnTo>
                      <a:pt x="0" y="1994871"/>
                    </a:lnTo>
                    <a:lnTo>
                      <a:pt x="0" y="1246140"/>
                    </a:lnTo>
                    <a:lnTo>
                      <a:pt x="1099535" y="1246140"/>
                    </a:lnTo>
                    <a:close/>
                  </a:path>
                </a:pathLst>
              </a:custGeom>
              <a:solidFill>
                <a:srgbClr val="C8FFE5"/>
              </a:solidFill>
              <a:ln>
                <a:noFill/>
              </a:ln>
            </p:spPr>
            <p:txBody>
              <a:bodyPr rtlCol="0" anchor="ctr"/>
              <a:lstStyle/>
              <a:p>
                <a:pPr algn="ctr"/>
                <a:endParaRPr sz="1800">
                  <a:latin typeface="DM Sans" pitchFamily="2" charset="77"/>
                </a:endParaRPr>
              </a:p>
            </p:txBody>
          </p:sp>
          <p:sp>
            <p:nvSpPr>
              <p:cNvPr id="29" name="Rounded Rectangle 11">
                <a:extLst>
                  <a:ext uri="{FF2B5EF4-FFF2-40B4-BE49-F238E27FC236}">
                    <a16:creationId xmlns:a16="http://schemas.microsoft.com/office/drawing/2014/main" id="{B691F335-A1B4-8900-E901-262C5E2BB073}"/>
                  </a:ext>
                </a:extLst>
              </p:cNvPr>
              <p:cNvSpPr/>
              <p:nvPr/>
            </p:nvSpPr>
            <p:spPr>
              <a:xfrm>
                <a:off x="3817831" y="3591815"/>
                <a:ext cx="1099535" cy="2199070"/>
              </a:xfrm>
              <a:custGeom>
                <a:avLst/>
                <a:gdLst/>
                <a:ahLst/>
                <a:cxnLst/>
                <a:rect l="0" t="0" r="0" b="0"/>
                <a:pathLst>
                  <a:path w="1099535" h="2199070">
                    <a:moveTo>
                      <a:pt x="0" y="219907"/>
                    </a:moveTo>
                    <a:lnTo>
                      <a:pt x="0" y="146604"/>
                    </a:lnTo>
                    <a:cubicBezTo>
                      <a:pt x="0" y="107722"/>
                      <a:pt x="15446" y="70433"/>
                      <a:pt x="42939" y="42939"/>
                    </a:cubicBezTo>
                    <a:cubicBezTo>
                      <a:pt x="70433" y="15446"/>
                      <a:pt x="107722" y="0"/>
                      <a:pt x="146604" y="0"/>
                    </a:cubicBezTo>
                    <a:lnTo>
                      <a:pt x="952930" y="0"/>
                    </a:lnTo>
                    <a:cubicBezTo>
                      <a:pt x="991812" y="0"/>
                      <a:pt x="1029102" y="15446"/>
                      <a:pt x="1056596" y="42939"/>
                    </a:cubicBezTo>
                    <a:cubicBezTo>
                      <a:pt x="1084089" y="70433"/>
                      <a:pt x="1099535" y="107722"/>
                      <a:pt x="1099535" y="146604"/>
                    </a:cubicBezTo>
                    <a:lnTo>
                      <a:pt x="1099535" y="219907"/>
                    </a:lnTo>
                    <a:moveTo>
                      <a:pt x="1099535" y="1246140"/>
                    </a:moveTo>
                    <a:lnTo>
                      <a:pt x="1099535" y="219907"/>
                    </a:lnTo>
                    <a:moveTo>
                      <a:pt x="0" y="219907"/>
                    </a:moveTo>
                    <a:lnTo>
                      <a:pt x="0" y="1246140"/>
                    </a:lnTo>
                    <a:moveTo>
                      <a:pt x="1099535" y="1246140"/>
                    </a:moveTo>
                    <a:lnTo>
                      <a:pt x="1099535" y="2062938"/>
                    </a:lnTo>
                    <a:cubicBezTo>
                      <a:pt x="1099535" y="2099042"/>
                      <a:pt x="1084089" y="2133668"/>
                      <a:pt x="1056596" y="2159198"/>
                    </a:cubicBezTo>
                    <a:cubicBezTo>
                      <a:pt x="1029102" y="2184728"/>
                      <a:pt x="991812" y="2199070"/>
                      <a:pt x="952930" y="2199070"/>
                    </a:cubicBezTo>
                    <a:lnTo>
                      <a:pt x="146604" y="2199070"/>
                    </a:lnTo>
                    <a:cubicBezTo>
                      <a:pt x="107722" y="2199070"/>
                      <a:pt x="70433" y="2184728"/>
                      <a:pt x="42939" y="2159198"/>
                    </a:cubicBezTo>
                    <a:cubicBezTo>
                      <a:pt x="15446" y="2133668"/>
                      <a:pt x="0" y="2099042"/>
                      <a:pt x="0" y="2062938"/>
                    </a:cubicBezTo>
                    <a:lnTo>
                      <a:pt x="0" y="1246140"/>
                    </a:lnTo>
                  </a:path>
                </a:pathLst>
              </a:custGeom>
              <a:noFill/>
              <a:ln w="9162">
                <a:solidFill>
                  <a:srgbClr val="FFFFFF"/>
                </a:solidFill>
              </a:ln>
            </p:spPr>
            <p:txBody>
              <a:bodyPr rtlCol="0" anchor="ctr"/>
              <a:lstStyle/>
              <a:p>
                <a:pPr algn="ctr"/>
                <a:endParaRPr sz="1800">
                  <a:latin typeface="DM Sans" pitchFamily="2" charset="77"/>
                </a:endParaRPr>
              </a:p>
            </p:txBody>
          </p:sp>
        </p:grpSp>
        <p:grpSp>
          <p:nvGrpSpPr>
            <p:cNvPr id="30" name="Group 29">
              <a:extLst>
                <a:ext uri="{FF2B5EF4-FFF2-40B4-BE49-F238E27FC236}">
                  <a16:creationId xmlns:a16="http://schemas.microsoft.com/office/drawing/2014/main" id="{3AA51A95-F734-590E-DFA4-01D697CCE121}"/>
                </a:ext>
              </a:extLst>
            </p:cNvPr>
            <p:cNvGrpSpPr/>
            <p:nvPr/>
          </p:nvGrpSpPr>
          <p:grpSpPr>
            <a:xfrm>
              <a:off x="5918932" y="1923482"/>
              <a:ext cx="824651" cy="1649303"/>
              <a:chOff x="4990669" y="3591815"/>
              <a:chExt cx="1099535" cy="2199070"/>
            </a:xfrm>
          </p:grpSpPr>
          <p:sp>
            <p:nvSpPr>
              <p:cNvPr id="31" name="Rounded Rectangle 13">
                <a:extLst>
                  <a:ext uri="{FF2B5EF4-FFF2-40B4-BE49-F238E27FC236}">
                    <a16:creationId xmlns:a16="http://schemas.microsoft.com/office/drawing/2014/main" id="{19CFFF80-ECB2-5F77-93DA-539CA961DE6C}"/>
                  </a:ext>
                </a:extLst>
              </p:cNvPr>
              <p:cNvSpPr/>
              <p:nvPr/>
            </p:nvSpPr>
            <p:spPr>
              <a:xfrm>
                <a:off x="4990669" y="3591815"/>
                <a:ext cx="1099535" cy="2199070"/>
              </a:xfrm>
              <a:custGeom>
                <a:avLst/>
                <a:gdLst/>
                <a:ahLst/>
                <a:cxnLst/>
                <a:rect l="0" t="0" r="0" b="0"/>
                <a:pathLst>
                  <a:path w="1099535" h="2199070">
                    <a:moveTo>
                      <a:pt x="0" y="219907"/>
                    </a:moveTo>
                    <a:lnTo>
                      <a:pt x="0" y="146604"/>
                    </a:lnTo>
                    <a:cubicBezTo>
                      <a:pt x="0" y="107722"/>
                      <a:pt x="15446" y="70433"/>
                      <a:pt x="42939" y="42939"/>
                    </a:cubicBezTo>
                    <a:cubicBezTo>
                      <a:pt x="70433" y="15446"/>
                      <a:pt x="107722" y="0"/>
                      <a:pt x="146604" y="0"/>
                    </a:cubicBezTo>
                    <a:lnTo>
                      <a:pt x="952930" y="0"/>
                    </a:lnTo>
                    <a:cubicBezTo>
                      <a:pt x="991812" y="0"/>
                      <a:pt x="1029102" y="15446"/>
                      <a:pt x="1056596" y="42939"/>
                    </a:cubicBezTo>
                    <a:cubicBezTo>
                      <a:pt x="1084089" y="70433"/>
                      <a:pt x="1099535" y="107722"/>
                      <a:pt x="1099535" y="146604"/>
                    </a:cubicBezTo>
                    <a:lnTo>
                      <a:pt x="1099535" y="219907"/>
                    </a:lnTo>
                    <a:close/>
                    <a:moveTo>
                      <a:pt x="0" y="219907"/>
                    </a:moveTo>
                    <a:lnTo>
                      <a:pt x="1099535" y="219907"/>
                    </a:lnTo>
                    <a:lnTo>
                      <a:pt x="1099535" y="1246140"/>
                    </a:lnTo>
                    <a:lnTo>
                      <a:pt x="0" y="1246140"/>
                    </a:lnTo>
                    <a:close/>
                    <a:moveTo>
                      <a:pt x="1099535" y="1994871"/>
                    </a:moveTo>
                    <a:lnTo>
                      <a:pt x="1099535" y="2062938"/>
                    </a:lnTo>
                    <a:cubicBezTo>
                      <a:pt x="1099535" y="2099042"/>
                      <a:pt x="1084089" y="2133668"/>
                      <a:pt x="1056596" y="2159198"/>
                    </a:cubicBezTo>
                    <a:cubicBezTo>
                      <a:pt x="1029102" y="2184728"/>
                      <a:pt x="991812" y="2199070"/>
                      <a:pt x="952930" y="2199070"/>
                    </a:cubicBezTo>
                    <a:lnTo>
                      <a:pt x="146604" y="2199070"/>
                    </a:lnTo>
                    <a:cubicBezTo>
                      <a:pt x="107722" y="2199070"/>
                      <a:pt x="70433" y="2184728"/>
                      <a:pt x="42939" y="2159198"/>
                    </a:cubicBezTo>
                    <a:cubicBezTo>
                      <a:pt x="15446" y="2133668"/>
                      <a:pt x="0" y="2099042"/>
                      <a:pt x="0" y="2062938"/>
                    </a:cubicBezTo>
                    <a:lnTo>
                      <a:pt x="0" y="1994871"/>
                    </a:lnTo>
                    <a:close/>
                    <a:moveTo>
                      <a:pt x="1099535" y="1994871"/>
                    </a:moveTo>
                    <a:lnTo>
                      <a:pt x="0" y="1994871"/>
                    </a:lnTo>
                    <a:lnTo>
                      <a:pt x="0" y="1246140"/>
                    </a:lnTo>
                    <a:lnTo>
                      <a:pt x="1099535" y="1246140"/>
                    </a:lnTo>
                    <a:close/>
                  </a:path>
                </a:pathLst>
              </a:custGeom>
              <a:solidFill>
                <a:srgbClr val="DCE9FF"/>
              </a:solidFill>
              <a:ln>
                <a:noFill/>
              </a:ln>
            </p:spPr>
            <p:txBody>
              <a:bodyPr rtlCol="0" anchor="ctr"/>
              <a:lstStyle/>
              <a:p>
                <a:pPr algn="ctr"/>
                <a:endParaRPr sz="1800">
                  <a:latin typeface="DM Sans" pitchFamily="2" charset="77"/>
                </a:endParaRPr>
              </a:p>
            </p:txBody>
          </p:sp>
          <p:sp>
            <p:nvSpPr>
              <p:cNvPr id="32" name="Rounded Rectangle 14">
                <a:extLst>
                  <a:ext uri="{FF2B5EF4-FFF2-40B4-BE49-F238E27FC236}">
                    <a16:creationId xmlns:a16="http://schemas.microsoft.com/office/drawing/2014/main" id="{669483E7-B2BE-0EE2-AEA1-978537AEC691}"/>
                  </a:ext>
                </a:extLst>
              </p:cNvPr>
              <p:cNvSpPr/>
              <p:nvPr/>
            </p:nvSpPr>
            <p:spPr>
              <a:xfrm>
                <a:off x="4990669" y="3591815"/>
                <a:ext cx="1099535" cy="2199070"/>
              </a:xfrm>
              <a:custGeom>
                <a:avLst/>
                <a:gdLst/>
                <a:ahLst/>
                <a:cxnLst/>
                <a:rect l="0" t="0" r="0" b="0"/>
                <a:pathLst>
                  <a:path w="1099535" h="2199070">
                    <a:moveTo>
                      <a:pt x="0" y="219907"/>
                    </a:moveTo>
                    <a:lnTo>
                      <a:pt x="0" y="146604"/>
                    </a:lnTo>
                    <a:cubicBezTo>
                      <a:pt x="0" y="107722"/>
                      <a:pt x="15446" y="70433"/>
                      <a:pt x="42939" y="42939"/>
                    </a:cubicBezTo>
                    <a:cubicBezTo>
                      <a:pt x="70433" y="15446"/>
                      <a:pt x="107722" y="0"/>
                      <a:pt x="146604" y="0"/>
                    </a:cubicBezTo>
                    <a:lnTo>
                      <a:pt x="952930" y="0"/>
                    </a:lnTo>
                    <a:cubicBezTo>
                      <a:pt x="991812" y="0"/>
                      <a:pt x="1029102" y="15446"/>
                      <a:pt x="1056596" y="42939"/>
                    </a:cubicBezTo>
                    <a:cubicBezTo>
                      <a:pt x="1084089" y="70433"/>
                      <a:pt x="1099535" y="107722"/>
                      <a:pt x="1099535" y="146604"/>
                    </a:cubicBezTo>
                    <a:lnTo>
                      <a:pt x="1099535" y="219907"/>
                    </a:lnTo>
                    <a:moveTo>
                      <a:pt x="1099535" y="1246140"/>
                    </a:moveTo>
                    <a:lnTo>
                      <a:pt x="1099535" y="219907"/>
                    </a:lnTo>
                    <a:moveTo>
                      <a:pt x="0" y="219907"/>
                    </a:moveTo>
                    <a:lnTo>
                      <a:pt x="0" y="1246140"/>
                    </a:lnTo>
                    <a:moveTo>
                      <a:pt x="1099535" y="1246140"/>
                    </a:moveTo>
                    <a:lnTo>
                      <a:pt x="1099535" y="2062938"/>
                    </a:lnTo>
                    <a:cubicBezTo>
                      <a:pt x="1099535" y="2099042"/>
                      <a:pt x="1084089" y="2133668"/>
                      <a:pt x="1056596" y="2159198"/>
                    </a:cubicBezTo>
                    <a:cubicBezTo>
                      <a:pt x="1029102" y="2184728"/>
                      <a:pt x="991812" y="2199070"/>
                      <a:pt x="952930" y="2199070"/>
                    </a:cubicBezTo>
                    <a:lnTo>
                      <a:pt x="146604" y="2199070"/>
                    </a:lnTo>
                    <a:cubicBezTo>
                      <a:pt x="107722" y="2199070"/>
                      <a:pt x="70433" y="2184728"/>
                      <a:pt x="42939" y="2159198"/>
                    </a:cubicBezTo>
                    <a:cubicBezTo>
                      <a:pt x="15446" y="2133668"/>
                      <a:pt x="0" y="2099042"/>
                      <a:pt x="0" y="2062938"/>
                    </a:cubicBezTo>
                    <a:lnTo>
                      <a:pt x="0" y="1246140"/>
                    </a:lnTo>
                  </a:path>
                </a:pathLst>
              </a:custGeom>
              <a:noFill/>
              <a:ln w="9162">
                <a:solidFill>
                  <a:srgbClr val="FFFFFF"/>
                </a:solidFill>
              </a:ln>
            </p:spPr>
            <p:txBody>
              <a:bodyPr rtlCol="0" anchor="ctr"/>
              <a:lstStyle/>
              <a:p>
                <a:pPr algn="ctr"/>
                <a:endParaRPr sz="1800">
                  <a:latin typeface="DM Sans" pitchFamily="2" charset="77"/>
                </a:endParaRPr>
              </a:p>
            </p:txBody>
          </p:sp>
        </p:grpSp>
        <p:sp>
          <p:nvSpPr>
            <p:cNvPr id="33" name="Rounded Rectangle 16">
              <a:extLst>
                <a:ext uri="{FF2B5EF4-FFF2-40B4-BE49-F238E27FC236}">
                  <a16:creationId xmlns:a16="http://schemas.microsoft.com/office/drawing/2014/main" id="{92F871F6-B5F6-E14B-30A1-9B8DE60ABA9D}"/>
                </a:ext>
              </a:extLst>
            </p:cNvPr>
            <p:cNvSpPr/>
            <p:nvPr/>
          </p:nvSpPr>
          <p:spPr>
            <a:xfrm>
              <a:off x="2235488" y="2693157"/>
              <a:ext cx="4673025" cy="659725"/>
            </a:xfrm>
            <a:custGeom>
              <a:avLst/>
              <a:gdLst/>
              <a:ahLst/>
              <a:cxnLst/>
              <a:rect l="0" t="0" r="0" b="0"/>
              <a:pathLst>
                <a:path w="6230700" h="879633">
                  <a:moveTo>
                    <a:pt x="6200158" y="788000"/>
                  </a:moveTo>
                  <a:lnTo>
                    <a:pt x="6157398" y="836868"/>
                  </a:lnTo>
                  <a:lnTo>
                    <a:pt x="6114638" y="788000"/>
                  </a:lnTo>
                  <a:moveTo>
                    <a:pt x="6114638" y="788000"/>
                  </a:moveTo>
                  <a:lnTo>
                    <a:pt x="6157398" y="836868"/>
                  </a:lnTo>
                  <a:lnTo>
                    <a:pt x="6200158" y="788000"/>
                  </a:lnTo>
                  <a:moveTo>
                    <a:pt x="5894731" y="653612"/>
                  </a:moveTo>
                  <a:lnTo>
                    <a:pt x="5937491" y="604744"/>
                  </a:lnTo>
                  <a:lnTo>
                    <a:pt x="5980251" y="653612"/>
                  </a:lnTo>
                  <a:moveTo>
                    <a:pt x="5980251" y="653612"/>
                  </a:moveTo>
                  <a:lnTo>
                    <a:pt x="5937491" y="604744"/>
                  </a:lnTo>
                  <a:lnTo>
                    <a:pt x="5894731" y="653612"/>
                  </a:lnTo>
                  <a:moveTo>
                    <a:pt x="5894731" y="726915"/>
                  </a:moveTo>
                  <a:lnTo>
                    <a:pt x="5937491" y="678046"/>
                  </a:lnTo>
                  <a:lnTo>
                    <a:pt x="5980251" y="726915"/>
                  </a:lnTo>
                  <a:moveTo>
                    <a:pt x="5980251" y="726915"/>
                  </a:moveTo>
                  <a:lnTo>
                    <a:pt x="5937491" y="678046"/>
                  </a:lnTo>
                  <a:lnTo>
                    <a:pt x="5894731" y="726915"/>
                  </a:lnTo>
                  <a:moveTo>
                    <a:pt x="5894731" y="800217"/>
                  </a:moveTo>
                  <a:lnTo>
                    <a:pt x="5937491" y="751349"/>
                  </a:lnTo>
                  <a:lnTo>
                    <a:pt x="5980251" y="800217"/>
                  </a:lnTo>
                  <a:moveTo>
                    <a:pt x="5980251" y="800217"/>
                  </a:moveTo>
                  <a:lnTo>
                    <a:pt x="5937491" y="751349"/>
                  </a:lnTo>
                  <a:lnTo>
                    <a:pt x="5894731" y="800217"/>
                  </a:lnTo>
                  <a:moveTo>
                    <a:pt x="5619847" y="514525"/>
                  </a:moveTo>
                  <a:lnTo>
                    <a:pt x="5717584" y="435602"/>
                  </a:lnTo>
                  <a:lnTo>
                    <a:pt x="5815320" y="514525"/>
                  </a:lnTo>
                  <a:moveTo>
                    <a:pt x="5815320" y="514525"/>
                  </a:moveTo>
                  <a:lnTo>
                    <a:pt x="5717584" y="435602"/>
                  </a:lnTo>
                  <a:lnTo>
                    <a:pt x="5619847" y="514525"/>
                  </a:lnTo>
                  <a:moveTo>
                    <a:pt x="5619847" y="632962"/>
                  </a:moveTo>
                  <a:lnTo>
                    <a:pt x="5717584" y="553979"/>
                  </a:lnTo>
                  <a:lnTo>
                    <a:pt x="5815320" y="632962"/>
                  </a:lnTo>
                  <a:moveTo>
                    <a:pt x="5815320" y="632962"/>
                  </a:moveTo>
                  <a:lnTo>
                    <a:pt x="5717584" y="553979"/>
                  </a:lnTo>
                  <a:lnTo>
                    <a:pt x="5619847" y="632962"/>
                  </a:lnTo>
                  <a:moveTo>
                    <a:pt x="5619847" y="751349"/>
                  </a:moveTo>
                  <a:lnTo>
                    <a:pt x="5717584" y="672427"/>
                  </a:lnTo>
                  <a:lnTo>
                    <a:pt x="5815320" y="751349"/>
                  </a:lnTo>
                  <a:moveTo>
                    <a:pt x="5815320" y="751349"/>
                  </a:moveTo>
                  <a:lnTo>
                    <a:pt x="5717584" y="672427"/>
                  </a:lnTo>
                  <a:lnTo>
                    <a:pt x="5619847" y="751349"/>
                  </a:lnTo>
                  <a:moveTo>
                    <a:pt x="781891" y="514525"/>
                  </a:moveTo>
                  <a:lnTo>
                    <a:pt x="879628" y="435602"/>
                  </a:lnTo>
                  <a:lnTo>
                    <a:pt x="977364" y="514525"/>
                  </a:lnTo>
                  <a:moveTo>
                    <a:pt x="977364" y="514525"/>
                  </a:moveTo>
                  <a:lnTo>
                    <a:pt x="879628" y="435602"/>
                  </a:lnTo>
                  <a:lnTo>
                    <a:pt x="781891" y="514525"/>
                  </a:lnTo>
                  <a:moveTo>
                    <a:pt x="781891" y="632962"/>
                  </a:moveTo>
                  <a:lnTo>
                    <a:pt x="879628" y="553979"/>
                  </a:lnTo>
                  <a:lnTo>
                    <a:pt x="977364" y="632962"/>
                  </a:lnTo>
                  <a:moveTo>
                    <a:pt x="977364" y="632962"/>
                  </a:moveTo>
                  <a:lnTo>
                    <a:pt x="879628" y="553979"/>
                  </a:lnTo>
                  <a:lnTo>
                    <a:pt x="781891" y="632962"/>
                  </a:lnTo>
                  <a:moveTo>
                    <a:pt x="781891" y="751349"/>
                  </a:moveTo>
                  <a:lnTo>
                    <a:pt x="879628" y="672427"/>
                  </a:lnTo>
                  <a:lnTo>
                    <a:pt x="977364" y="751349"/>
                  </a:lnTo>
                  <a:moveTo>
                    <a:pt x="977364" y="751349"/>
                  </a:moveTo>
                  <a:lnTo>
                    <a:pt x="879628" y="672427"/>
                  </a:lnTo>
                  <a:lnTo>
                    <a:pt x="781891" y="751349"/>
                  </a:lnTo>
                  <a:moveTo>
                    <a:pt x="415380" y="514525"/>
                  </a:moveTo>
                  <a:lnTo>
                    <a:pt x="513116" y="435602"/>
                  </a:lnTo>
                  <a:lnTo>
                    <a:pt x="610853" y="514525"/>
                  </a:lnTo>
                  <a:moveTo>
                    <a:pt x="610853" y="514525"/>
                  </a:moveTo>
                  <a:lnTo>
                    <a:pt x="513116" y="435602"/>
                  </a:lnTo>
                  <a:lnTo>
                    <a:pt x="415380" y="514525"/>
                  </a:lnTo>
                  <a:moveTo>
                    <a:pt x="415380" y="632962"/>
                  </a:moveTo>
                  <a:lnTo>
                    <a:pt x="513116" y="553979"/>
                  </a:lnTo>
                  <a:lnTo>
                    <a:pt x="610853" y="632962"/>
                  </a:lnTo>
                  <a:moveTo>
                    <a:pt x="610853" y="632962"/>
                  </a:moveTo>
                  <a:lnTo>
                    <a:pt x="513116" y="553979"/>
                  </a:lnTo>
                  <a:lnTo>
                    <a:pt x="415380" y="632962"/>
                  </a:lnTo>
                  <a:moveTo>
                    <a:pt x="415380" y="751349"/>
                  </a:moveTo>
                  <a:lnTo>
                    <a:pt x="513116" y="672427"/>
                  </a:lnTo>
                  <a:lnTo>
                    <a:pt x="610853" y="751349"/>
                  </a:lnTo>
                  <a:moveTo>
                    <a:pt x="610853" y="751349"/>
                  </a:moveTo>
                  <a:lnTo>
                    <a:pt x="513116" y="672427"/>
                  </a:lnTo>
                  <a:lnTo>
                    <a:pt x="415380" y="751349"/>
                  </a:lnTo>
                  <a:moveTo>
                    <a:pt x="236461" y="671028"/>
                  </a:moveTo>
                  <a:lnTo>
                    <a:pt x="292354" y="625885"/>
                  </a:lnTo>
                  <a:lnTo>
                    <a:pt x="348186" y="671028"/>
                  </a:lnTo>
                  <a:moveTo>
                    <a:pt x="348186" y="671028"/>
                  </a:moveTo>
                  <a:lnTo>
                    <a:pt x="292354" y="625885"/>
                  </a:lnTo>
                  <a:lnTo>
                    <a:pt x="236461" y="671028"/>
                  </a:lnTo>
                  <a:moveTo>
                    <a:pt x="236461" y="738637"/>
                  </a:moveTo>
                  <a:lnTo>
                    <a:pt x="292354" y="693557"/>
                  </a:lnTo>
                  <a:lnTo>
                    <a:pt x="348186" y="738637"/>
                  </a:lnTo>
                  <a:moveTo>
                    <a:pt x="348186" y="738637"/>
                  </a:moveTo>
                  <a:lnTo>
                    <a:pt x="292354" y="693557"/>
                  </a:lnTo>
                  <a:lnTo>
                    <a:pt x="236461" y="738637"/>
                  </a:lnTo>
                  <a:moveTo>
                    <a:pt x="236461" y="806320"/>
                  </a:moveTo>
                  <a:lnTo>
                    <a:pt x="292354" y="761239"/>
                  </a:lnTo>
                  <a:lnTo>
                    <a:pt x="348186" y="806320"/>
                  </a:lnTo>
                  <a:moveTo>
                    <a:pt x="348186" y="806320"/>
                  </a:moveTo>
                  <a:lnTo>
                    <a:pt x="292354" y="761239"/>
                  </a:lnTo>
                  <a:lnTo>
                    <a:pt x="236461" y="806320"/>
                  </a:lnTo>
                  <a:moveTo>
                    <a:pt x="5613739" y="788000"/>
                  </a:moveTo>
                  <a:lnTo>
                    <a:pt x="5570979" y="836868"/>
                  </a:lnTo>
                  <a:lnTo>
                    <a:pt x="5528219" y="788000"/>
                  </a:lnTo>
                  <a:moveTo>
                    <a:pt x="5528219" y="788000"/>
                  </a:moveTo>
                  <a:lnTo>
                    <a:pt x="5570979" y="836868"/>
                  </a:lnTo>
                  <a:lnTo>
                    <a:pt x="5613739" y="788000"/>
                  </a:lnTo>
                  <a:moveTo>
                    <a:pt x="2021923" y="788000"/>
                  </a:moveTo>
                  <a:lnTo>
                    <a:pt x="1979163" y="836868"/>
                  </a:lnTo>
                  <a:lnTo>
                    <a:pt x="1936404" y="788000"/>
                  </a:lnTo>
                  <a:moveTo>
                    <a:pt x="1936404" y="788000"/>
                  </a:moveTo>
                  <a:lnTo>
                    <a:pt x="1979163" y="836868"/>
                  </a:lnTo>
                  <a:lnTo>
                    <a:pt x="2021923" y="788000"/>
                  </a:lnTo>
                  <a:moveTo>
                    <a:pt x="1875318" y="788000"/>
                  </a:moveTo>
                  <a:lnTo>
                    <a:pt x="1832559" y="836868"/>
                  </a:lnTo>
                  <a:lnTo>
                    <a:pt x="1789799" y="788000"/>
                  </a:lnTo>
                  <a:moveTo>
                    <a:pt x="1789799" y="788000"/>
                  </a:moveTo>
                  <a:lnTo>
                    <a:pt x="1832559" y="836868"/>
                  </a:lnTo>
                  <a:lnTo>
                    <a:pt x="1875318" y="788000"/>
                  </a:lnTo>
                  <a:moveTo>
                    <a:pt x="1728714" y="788000"/>
                  </a:moveTo>
                  <a:lnTo>
                    <a:pt x="1685954" y="836868"/>
                  </a:lnTo>
                  <a:lnTo>
                    <a:pt x="1643194" y="788000"/>
                  </a:lnTo>
                  <a:moveTo>
                    <a:pt x="1643194" y="788000"/>
                  </a:moveTo>
                  <a:lnTo>
                    <a:pt x="1685954" y="836868"/>
                  </a:lnTo>
                  <a:lnTo>
                    <a:pt x="1728714" y="788000"/>
                  </a:lnTo>
                  <a:moveTo>
                    <a:pt x="702480" y="788000"/>
                  </a:moveTo>
                  <a:lnTo>
                    <a:pt x="659721" y="836868"/>
                  </a:lnTo>
                  <a:lnTo>
                    <a:pt x="616961" y="788000"/>
                  </a:lnTo>
                  <a:moveTo>
                    <a:pt x="616961" y="788000"/>
                  </a:moveTo>
                  <a:lnTo>
                    <a:pt x="659721" y="836868"/>
                  </a:lnTo>
                  <a:lnTo>
                    <a:pt x="702480" y="788000"/>
                  </a:lnTo>
                  <a:moveTo>
                    <a:pt x="116062" y="788000"/>
                  </a:moveTo>
                  <a:lnTo>
                    <a:pt x="73302" y="836868"/>
                  </a:lnTo>
                  <a:lnTo>
                    <a:pt x="30542" y="788000"/>
                  </a:lnTo>
                  <a:moveTo>
                    <a:pt x="30542" y="788000"/>
                  </a:moveTo>
                  <a:lnTo>
                    <a:pt x="73302" y="836868"/>
                  </a:lnTo>
                  <a:lnTo>
                    <a:pt x="116062" y="788000"/>
                  </a:lnTo>
                  <a:moveTo>
                    <a:pt x="974250" y="562839"/>
                  </a:moveTo>
                  <a:lnTo>
                    <a:pt x="986895" y="565650"/>
                  </a:lnTo>
                  <a:cubicBezTo>
                    <a:pt x="1002106" y="568946"/>
                    <a:pt x="1017832" y="569085"/>
                    <a:pt x="1033098" y="566059"/>
                  </a:cubicBezTo>
                  <a:cubicBezTo>
                    <a:pt x="1048365" y="563033"/>
                    <a:pt x="1062848" y="556906"/>
                    <a:pt x="1075652" y="548057"/>
                  </a:cubicBezTo>
                  <a:lnTo>
                    <a:pt x="1144373" y="500594"/>
                  </a:lnTo>
                  <a:cubicBezTo>
                    <a:pt x="1154786" y="493381"/>
                    <a:pt x="1166698" y="488623"/>
                    <a:pt x="1179214" y="486676"/>
                  </a:cubicBezTo>
                  <a:cubicBezTo>
                    <a:pt x="1191730" y="484729"/>
                    <a:pt x="1204525" y="485645"/>
                    <a:pt x="1216637" y="489354"/>
                  </a:cubicBezTo>
                  <a:cubicBezTo>
                    <a:pt x="1228066" y="492845"/>
                    <a:pt x="1240109" y="493856"/>
                    <a:pt x="1251961" y="492318"/>
                  </a:cubicBezTo>
                  <a:cubicBezTo>
                    <a:pt x="1263812" y="490780"/>
                    <a:pt x="1275199" y="486729"/>
                    <a:pt x="1285358" y="480436"/>
                  </a:cubicBezTo>
                  <a:lnTo>
                    <a:pt x="1337158" y="448305"/>
                  </a:lnTo>
                  <a:cubicBezTo>
                    <a:pt x="1346645" y="442413"/>
                    <a:pt x="1357923" y="440100"/>
                    <a:pt x="1368963" y="441779"/>
                  </a:cubicBezTo>
                  <a:cubicBezTo>
                    <a:pt x="1380003" y="443459"/>
                    <a:pt x="1390082" y="449022"/>
                    <a:pt x="1397388" y="457467"/>
                  </a:cubicBezTo>
                  <a:lnTo>
                    <a:pt x="1524140" y="603644"/>
                  </a:lnTo>
                  <a:cubicBezTo>
                    <a:pt x="1554261" y="638352"/>
                    <a:pt x="1589854" y="667900"/>
                    <a:pt x="1629513" y="691119"/>
                  </a:cubicBezTo>
                  <a:lnTo>
                    <a:pt x="1753149" y="763566"/>
                  </a:lnTo>
                  <a:moveTo>
                    <a:pt x="1488281" y="562288"/>
                  </a:moveTo>
                  <a:cubicBezTo>
                    <a:pt x="1473291" y="551508"/>
                    <a:pt x="1456835" y="542931"/>
                    <a:pt x="1439412" y="536816"/>
                  </a:cubicBezTo>
                  <a:cubicBezTo>
                    <a:pt x="1433142" y="534515"/>
                    <a:pt x="1426441" y="533629"/>
                    <a:pt x="1419788" y="534220"/>
                  </a:cubicBezTo>
                  <a:cubicBezTo>
                    <a:pt x="1413135" y="534812"/>
                    <a:pt x="1406695" y="536866"/>
                    <a:pt x="1400929" y="540237"/>
                  </a:cubicBezTo>
                  <a:lnTo>
                    <a:pt x="1354992" y="566992"/>
                  </a:lnTo>
                  <a:moveTo>
                    <a:pt x="1431961" y="494790"/>
                  </a:moveTo>
                  <a:lnTo>
                    <a:pt x="1450286" y="497661"/>
                  </a:lnTo>
                  <a:moveTo>
                    <a:pt x="4728002" y="488682"/>
                  </a:moveTo>
                  <a:lnTo>
                    <a:pt x="4709676" y="491675"/>
                  </a:lnTo>
                  <a:moveTo>
                    <a:pt x="1431961" y="494790"/>
                  </a:moveTo>
                  <a:lnTo>
                    <a:pt x="1429396" y="494302"/>
                  </a:lnTo>
                  <a:lnTo>
                    <a:pt x="1429396" y="439814"/>
                  </a:lnTo>
                  <a:moveTo>
                    <a:pt x="1275582" y="758441"/>
                  </a:moveTo>
                  <a:lnTo>
                    <a:pt x="1316448" y="708106"/>
                  </a:lnTo>
                  <a:cubicBezTo>
                    <a:pt x="1319498" y="704371"/>
                    <a:pt x="1323674" y="701723"/>
                    <a:pt x="1328353" y="700556"/>
                  </a:cubicBezTo>
                  <a:cubicBezTo>
                    <a:pt x="1333032" y="699389"/>
                    <a:pt x="1337962" y="699766"/>
                    <a:pt x="1342409" y="701631"/>
                  </a:cubicBezTo>
                  <a:cubicBezTo>
                    <a:pt x="1356740" y="707350"/>
                    <a:pt x="1371537" y="711825"/>
                    <a:pt x="1386635" y="715008"/>
                  </a:cubicBezTo>
                  <a:cubicBezTo>
                    <a:pt x="1392149" y="716206"/>
                    <a:pt x="1397012" y="719433"/>
                    <a:pt x="1400257" y="724050"/>
                  </a:cubicBezTo>
                  <a:lnTo>
                    <a:pt x="1467451" y="820014"/>
                  </a:lnTo>
                  <a:moveTo>
                    <a:pt x="1164530" y="751649"/>
                  </a:moveTo>
                  <a:lnTo>
                    <a:pt x="1220057" y="702781"/>
                  </a:lnTo>
                  <a:cubicBezTo>
                    <a:pt x="1225140" y="698280"/>
                    <a:pt x="1231493" y="695464"/>
                    <a:pt x="1238243" y="694721"/>
                  </a:cubicBezTo>
                  <a:cubicBezTo>
                    <a:pt x="1244991" y="693977"/>
                    <a:pt x="1251805" y="695341"/>
                    <a:pt x="1257747" y="698627"/>
                  </a:cubicBezTo>
                  <a:lnTo>
                    <a:pt x="1303622" y="723794"/>
                  </a:lnTo>
                  <a:moveTo>
                    <a:pt x="4459227" y="806330"/>
                  </a:moveTo>
                  <a:lnTo>
                    <a:pt x="4472726" y="777377"/>
                  </a:lnTo>
                  <a:cubicBezTo>
                    <a:pt x="4486341" y="749051"/>
                    <a:pt x="4502170" y="721844"/>
                    <a:pt x="4520068" y="696010"/>
                  </a:cubicBezTo>
                  <a:cubicBezTo>
                    <a:pt x="4536183" y="672794"/>
                    <a:pt x="4553922" y="650749"/>
                    <a:pt x="4573151" y="630039"/>
                  </a:cubicBezTo>
                  <a:lnTo>
                    <a:pt x="4608458" y="592043"/>
                  </a:lnTo>
                  <a:cubicBezTo>
                    <a:pt x="4610572" y="589769"/>
                    <a:pt x="4613185" y="588016"/>
                    <a:pt x="4616091" y="586921"/>
                  </a:cubicBezTo>
                  <a:cubicBezTo>
                    <a:pt x="4618997" y="585826"/>
                    <a:pt x="4622117" y="585420"/>
                    <a:pt x="4625206" y="585734"/>
                  </a:cubicBezTo>
                  <a:cubicBezTo>
                    <a:pt x="4628295" y="586048"/>
                    <a:pt x="4631270" y="587073"/>
                    <a:pt x="4633897" y="588729"/>
                  </a:cubicBezTo>
                  <a:cubicBezTo>
                    <a:pt x="4636524" y="590386"/>
                    <a:pt x="4638731" y="592628"/>
                    <a:pt x="4640345" y="595281"/>
                  </a:cubicBezTo>
                  <a:lnTo>
                    <a:pt x="4676996" y="655083"/>
                  </a:lnTo>
                  <a:cubicBezTo>
                    <a:pt x="4688859" y="674532"/>
                    <a:pt x="4706317" y="689947"/>
                    <a:pt x="4727086" y="699309"/>
                  </a:cubicBezTo>
                  <a:lnTo>
                    <a:pt x="4768685" y="718184"/>
                  </a:lnTo>
                  <a:cubicBezTo>
                    <a:pt x="4790313" y="727971"/>
                    <a:pt x="4808096" y="744638"/>
                    <a:pt x="4819263" y="765587"/>
                  </a:cubicBezTo>
                  <a:lnTo>
                    <a:pt x="4880349" y="879633"/>
                  </a:lnTo>
                  <a:moveTo>
                    <a:pt x="4801000" y="740420"/>
                  </a:moveTo>
                  <a:cubicBezTo>
                    <a:pt x="4772779" y="747995"/>
                    <a:pt x="4736861" y="783180"/>
                    <a:pt x="4736861" y="783180"/>
                  </a:cubicBezTo>
                  <a:moveTo>
                    <a:pt x="5047599" y="651354"/>
                  </a:moveTo>
                  <a:lnTo>
                    <a:pt x="5122612" y="588131"/>
                  </a:lnTo>
                  <a:cubicBezTo>
                    <a:pt x="5131312" y="580783"/>
                    <a:pt x="5142014" y="576210"/>
                    <a:pt x="5153336" y="575002"/>
                  </a:cubicBezTo>
                  <a:cubicBezTo>
                    <a:pt x="5164660" y="573793"/>
                    <a:pt x="5176086" y="576004"/>
                    <a:pt x="5186141" y="581350"/>
                  </a:cubicBezTo>
                  <a:lnTo>
                    <a:pt x="5232382" y="605784"/>
                  </a:lnTo>
                  <a:cubicBezTo>
                    <a:pt x="5252634" y="616598"/>
                    <a:pt x="5275864" y="620502"/>
                    <a:pt x="5298537" y="616902"/>
                  </a:cubicBezTo>
                  <a:lnTo>
                    <a:pt x="5313015" y="614642"/>
                  </a:lnTo>
                  <a:cubicBezTo>
                    <a:pt x="5344581" y="609758"/>
                    <a:pt x="5375163" y="599860"/>
                    <a:pt x="5403604" y="585321"/>
                  </a:cubicBezTo>
                  <a:lnTo>
                    <a:pt x="5501890" y="534864"/>
                  </a:lnTo>
                  <a:cubicBezTo>
                    <a:pt x="5506284" y="532597"/>
                    <a:pt x="5511284" y="531783"/>
                    <a:pt x="5516169" y="532541"/>
                  </a:cubicBezTo>
                  <a:cubicBezTo>
                    <a:pt x="5521055" y="533298"/>
                    <a:pt x="5525573" y="535587"/>
                    <a:pt x="5529073" y="539079"/>
                  </a:cubicBezTo>
                  <a:lnTo>
                    <a:pt x="5557600" y="567606"/>
                  </a:lnTo>
                  <a:moveTo>
                    <a:pt x="4645415" y="602907"/>
                  </a:moveTo>
                  <a:lnTo>
                    <a:pt x="4728002" y="490022"/>
                  </a:lnTo>
                  <a:lnTo>
                    <a:pt x="4807413" y="381168"/>
                  </a:lnTo>
                  <a:cubicBezTo>
                    <a:pt x="4814320" y="371728"/>
                    <a:pt x="4823627" y="364308"/>
                    <a:pt x="4834368" y="359679"/>
                  </a:cubicBezTo>
                  <a:cubicBezTo>
                    <a:pt x="4845109" y="355049"/>
                    <a:pt x="4856893" y="353379"/>
                    <a:pt x="4868498" y="354840"/>
                  </a:cubicBezTo>
                  <a:lnTo>
                    <a:pt x="4947909" y="364797"/>
                  </a:lnTo>
                  <a:cubicBezTo>
                    <a:pt x="4958540" y="366125"/>
                    <a:pt x="4969333" y="365107"/>
                    <a:pt x="4979527" y="361814"/>
                  </a:cubicBezTo>
                  <a:cubicBezTo>
                    <a:pt x="4989723" y="358521"/>
                    <a:pt x="4999072" y="353034"/>
                    <a:pt x="5006917" y="345738"/>
                  </a:cubicBezTo>
                  <a:lnTo>
                    <a:pt x="5043569" y="311714"/>
                  </a:lnTo>
                  <a:cubicBezTo>
                    <a:pt x="5066856" y="290014"/>
                    <a:pt x="5092850" y="271412"/>
                    <a:pt x="5120903" y="256370"/>
                  </a:cubicBezTo>
                  <a:lnTo>
                    <a:pt x="5124568" y="254416"/>
                  </a:lnTo>
                  <a:cubicBezTo>
                    <a:pt x="5134658" y="249020"/>
                    <a:pt x="5145913" y="246167"/>
                    <a:pt x="5157356" y="246103"/>
                  </a:cubicBezTo>
                  <a:cubicBezTo>
                    <a:pt x="5168798" y="246039"/>
                    <a:pt x="5180084" y="248766"/>
                    <a:pt x="5190234" y="254049"/>
                  </a:cubicBezTo>
                  <a:lnTo>
                    <a:pt x="5212531" y="265655"/>
                  </a:lnTo>
                  <a:cubicBezTo>
                    <a:pt x="5223850" y="271529"/>
                    <a:pt x="5236552" y="274218"/>
                    <a:pt x="5249280" y="273432"/>
                  </a:cubicBezTo>
                  <a:cubicBezTo>
                    <a:pt x="5262008" y="272646"/>
                    <a:pt x="5274284" y="268417"/>
                    <a:pt x="5284795" y="261196"/>
                  </a:cubicBezTo>
                  <a:lnTo>
                    <a:pt x="5360357" y="209273"/>
                  </a:lnTo>
                  <a:cubicBezTo>
                    <a:pt x="5373243" y="200408"/>
                    <a:pt x="5388514" y="195659"/>
                    <a:pt x="5404155" y="195651"/>
                  </a:cubicBezTo>
                  <a:lnTo>
                    <a:pt x="5497066" y="195651"/>
                  </a:lnTo>
                  <a:cubicBezTo>
                    <a:pt x="5514872" y="195670"/>
                    <a:pt x="5532128" y="201817"/>
                    <a:pt x="5545934" y="213061"/>
                  </a:cubicBezTo>
                  <a:lnTo>
                    <a:pt x="5644282" y="293205"/>
                  </a:lnTo>
                  <a:moveTo>
                    <a:pt x="5545995" y="213071"/>
                  </a:moveTo>
                  <a:lnTo>
                    <a:pt x="5483321" y="262794"/>
                  </a:lnTo>
                  <a:cubicBezTo>
                    <a:pt x="5467449" y="275358"/>
                    <a:pt x="5454974" y="291696"/>
                    <a:pt x="5447036" y="310318"/>
                  </a:cubicBezTo>
                  <a:lnTo>
                    <a:pt x="5429627" y="350940"/>
                  </a:lnTo>
                  <a:moveTo>
                    <a:pt x="4948276" y="364805"/>
                  </a:moveTo>
                  <a:lnTo>
                    <a:pt x="5023044" y="452768"/>
                  </a:lnTo>
                  <a:cubicBezTo>
                    <a:pt x="5032079" y="463394"/>
                    <a:pt x="5044072" y="471091"/>
                    <a:pt x="5057497" y="474876"/>
                  </a:cubicBezTo>
                  <a:cubicBezTo>
                    <a:pt x="5070921" y="478662"/>
                    <a:pt x="5085168" y="478366"/>
                    <a:pt x="5098424" y="474026"/>
                  </a:cubicBezTo>
                  <a:lnTo>
                    <a:pt x="5149002" y="457472"/>
                  </a:lnTo>
                  <a:cubicBezTo>
                    <a:pt x="5160486" y="453693"/>
                    <a:pt x="5172751" y="452945"/>
                    <a:pt x="5184609" y="455299"/>
                  </a:cubicBezTo>
                  <a:cubicBezTo>
                    <a:pt x="5196467" y="457654"/>
                    <a:pt x="5207515" y="463031"/>
                    <a:pt x="5216685" y="470910"/>
                  </a:cubicBezTo>
                  <a:lnTo>
                    <a:pt x="5267874" y="515014"/>
                  </a:lnTo>
                  <a:moveTo>
                    <a:pt x="6230700" y="879628"/>
                  </a:moveTo>
                  <a:lnTo>
                    <a:pt x="0" y="879628"/>
                  </a:lnTo>
                  <a:moveTo>
                    <a:pt x="6157398" y="769674"/>
                  </a:moveTo>
                  <a:lnTo>
                    <a:pt x="6157398" y="879628"/>
                  </a:lnTo>
                  <a:moveTo>
                    <a:pt x="5937491" y="879628"/>
                  </a:moveTo>
                  <a:lnTo>
                    <a:pt x="5937491" y="561984"/>
                  </a:lnTo>
                  <a:moveTo>
                    <a:pt x="5717584" y="366511"/>
                  </a:moveTo>
                  <a:lnTo>
                    <a:pt x="5717584" y="879628"/>
                  </a:lnTo>
                  <a:moveTo>
                    <a:pt x="879628" y="366511"/>
                  </a:moveTo>
                  <a:lnTo>
                    <a:pt x="879628" y="879628"/>
                  </a:lnTo>
                  <a:moveTo>
                    <a:pt x="513116" y="879628"/>
                  </a:moveTo>
                  <a:lnTo>
                    <a:pt x="513116" y="366511"/>
                  </a:lnTo>
                  <a:moveTo>
                    <a:pt x="292353" y="586418"/>
                  </a:moveTo>
                  <a:lnTo>
                    <a:pt x="292353" y="879628"/>
                  </a:lnTo>
                  <a:moveTo>
                    <a:pt x="5570979" y="769674"/>
                  </a:moveTo>
                  <a:lnTo>
                    <a:pt x="5570979" y="879628"/>
                  </a:lnTo>
                  <a:moveTo>
                    <a:pt x="1979163" y="769674"/>
                  </a:moveTo>
                  <a:lnTo>
                    <a:pt x="1979163" y="879628"/>
                  </a:lnTo>
                  <a:moveTo>
                    <a:pt x="1832559" y="769674"/>
                  </a:moveTo>
                  <a:lnTo>
                    <a:pt x="1832559" y="879628"/>
                  </a:lnTo>
                  <a:moveTo>
                    <a:pt x="1685954" y="769674"/>
                  </a:moveTo>
                  <a:lnTo>
                    <a:pt x="1685954" y="879628"/>
                  </a:lnTo>
                  <a:moveTo>
                    <a:pt x="659721" y="879628"/>
                  </a:moveTo>
                  <a:lnTo>
                    <a:pt x="659721" y="769674"/>
                  </a:lnTo>
                  <a:moveTo>
                    <a:pt x="73302" y="769674"/>
                  </a:moveTo>
                  <a:lnTo>
                    <a:pt x="73302" y="879628"/>
                  </a:lnTo>
                  <a:moveTo>
                    <a:pt x="4728002" y="490087"/>
                  </a:moveTo>
                  <a:lnTo>
                    <a:pt x="4728002" y="439814"/>
                  </a:lnTo>
                  <a:moveTo>
                    <a:pt x="5241424" y="109770"/>
                  </a:moveTo>
                  <a:lnTo>
                    <a:pt x="5131165" y="109770"/>
                  </a:lnTo>
                  <a:lnTo>
                    <a:pt x="5131165" y="36651"/>
                  </a:lnTo>
                  <a:lnTo>
                    <a:pt x="5241424" y="36651"/>
                  </a:lnTo>
                  <a:lnTo>
                    <a:pt x="5223098" y="73241"/>
                  </a:lnTo>
                  <a:close/>
                  <a:moveTo>
                    <a:pt x="5131165" y="0"/>
                  </a:moveTo>
                  <a:lnTo>
                    <a:pt x="5131165" y="251366"/>
                  </a:lnTo>
                  <a:moveTo>
                    <a:pt x="1716496" y="287100"/>
                  </a:moveTo>
                  <a:cubicBezTo>
                    <a:pt x="1716496" y="273606"/>
                    <a:pt x="1727436" y="262666"/>
                    <a:pt x="1740931" y="262666"/>
                  </a:cubicBezTo>
                  <a:cubicBezTo>
                    <a:pt x="1754426" y="262666"/>
                    <a:pt x="1765365" y="273606"/>
                    <a:pt x="1765365" y="287100"/>
                  </a:cubicBezTo>
                  <a:cubicBezTo>
                    <a:pt x="1765365" y="300595"/>
                    <a:pt x="1754426" y="311535"/>
                    <a:pt x="1740931" y="311535"/>
                  </a:cubicBezTo>
                  <a:cubicBezTo>
                    <a:pt x="1727436" y="311535"/>
                    <a:pt x="1716496" y="300595"/>
                    <a:pt x="1716496" y="287100"/>
                  </a:cubicBezTo>
                  <a:close/>
                  <a:moveTo>
                    <a:pt x="1766953" y="352519"/>
                  </a:moveTo>
                  <a:lnTo>
                    <a:pt x="1736960" y="378053"/>
                  </a:lnTo>
                  <a:cubicBezTo>
                    <a:pt x="1736206" y="378714"/>
                    <a:pt x="1735275" y="379142"/>
                    <a:pt x="1734283" y="379285"/>
                  </a:cubicBezTo>
                  <a:cubicBezTo>
                    <a:pt x="1733289" y="379430"/>
                    <a:pt x="1732277" y="379282"/>
                    <a:pt x="1731365" y="378862"/>
                  </a:cubicBezTo>
                  <a:cubicBezTo>
                    <a:pt x="1730454" y="378443"/>
                    <a:pt x="1729684" y="377768"/>
                    <a:pt x="1729148" y="376919"/>
                  </a:cubicBezTo>
                  <a:cubicBezTo>
                    <a:pt x="1728613" y="376071"/>
                    <a:pt x="1728335" y="375085"/>
                    <a:pt x="1728347" y="374082"/>
                  </a:cubicBezTo>
                  <a:lnTo>
                    <a:pt x="1728347" y="332056"/>
                  </a:lnTo>
                  <a:moveTo>
                    <a:pt x="1707456" y="398342"/>
                  </a:moveTo>
                  <a:lnTo>
                    <a:pt x="1707456" y="414286"/>
                  </a:lnTo>
                  <a:cubicBezTo>
                    <a:pt x="1707440" y="416383"/>
                    <a:pt x="1708001" y="418444"/>
                    <a:pt x="1709079" y="420244"/>
                  </a:cubicBezTo>
                  <a:cubicBezTo>
                    <a:pt x="1710156" y="422043"/>
                    <a:pt x="1711709" y="423511"/>
                    <a:pt x="1713565" y="424487"/>
                  </a:cubicBezTo>
                  <a:cubicBezTo>
                    <a:pt x="1728775" y="432306"/>
                    <a:pt x="1767259" y="458878"/>
                    <a:pt x="1774650" y="530164"/>
                  </a:cubicBezTo>
                  <a:moveTo>
                    <a:pt x="1703729" y="327168"/>
                  </a:moveTo>
                  <a:cubicBezTo>
                    <a:pt x="1690472" y="348585"/>
                    <a:pt x="1682824" y="372997"/>
                    <a:pt x="1681494" y="398149"/>
                  </a:cubicBezTo>
                  <a:cubicBezTo>
                    <a:pt x="1681429" y="399896"/>
                    <a:pt x="1680954" y="401604"/>
                    <a:pt x="1680109" y="403134"/>
                  </a:cubicBezTo>
                  <a:cubicBezTo>
                    <a:pt x="1679264" y="404665"/>
                    <a:pt x="1678072" y="405976"/>
                    <a:pt x="1676629" y="406962"/>
                  </a:cubicBezTo>
                  <a:cubicBezTo>
                    <a:pt x="1675185" y="407948"/>
                    <a:pt x="1673530" y="408582"/>
                    <a:pt x="1671797" y="408812"/>
                  </a:cubicBezTo>
                  <a:cubicBezTo>
                    <a:pt x="1670064" y="409043"/>
                    <a:pt x="1668301" y="408864"/>
                    <a:pt x="1666650" y="408290"/>
                  </a:cubicBezTo>
                  <a:cubicBezTo>
                    <a:pt x="1660508" y="406227"/>
                    <a:pt x="1654794" y="403059"/>
                    <a:pt x="1649791" y="398943"/>
                  </a:cubicBezTo>
                  <a:cubicBezTo>
                    <a:pt x="1645605" y="395311"/>
                    <a:pt x="1642686" y="390439"/>
                    <a:pt x="1641456" y="385035"/>
                  </a:cubicBezTo>
                  <a:cubicBezTo>
                    <a:pt x="1640225" y="379631"/>
                    <a:pt x="1640748" y="373976"/>
                    <a:pt x="1642949" y="368889"/>
                  </a:cubicBezTo>
                  <a:cubicBezTo>
                    <a:pt x="1650035" y="352274"/>
                    <a:pt x="1663718" y="324969"/>
                    <a:pt x="1682716" y="309209"/>
                  </a:cubicBezTo>
                  <a:cubicBezTo>
                    <a:pt x="1684170" y="308013"/>
                    <a:pt x="1685994" y="307359"/>
                    <a:pt x="1687877" y="307359"/>
                  </a:cubicBezTo>
                  <a:cubicBezTo>
                    <a:pt x="1689760" y="307359"/>
                    <a:pt x="1691585" y="308013"/>
                    <a:pt x="1693039" y="309209"/>
                  </a:cubicBezTo>
                  <a:lnTo>
                    <a:pt x="1702080" y="316845"/>
                  </a:lnTo>
                  <a:cubicBezTo>
                    <a:pt x="1703547" y="318082"/>
                    <a:pt x="1704520" y="319805"/>
                    <a:pt x="1704823" y="321700"/>
                  </a:cubicBezTo>
                  <a:cubicBezTo>
                    <a:pt x="1705126" y="323595"/>
                    <a:pt x="1704738" y="325536"/>
                    <a:pt x="1703729" y="327168"/>
                  </a:cubicBezTo>
                  <a:close/>
                  <a:moveTo>
                    <a:pt x="1707457" y="451601"/>
                  </a:moveTo>
                  <a:lnTo>
                    <a:pt x="1662987" y="517451"/>
                  </a:lnTo>
                </a:path>
              </a:pathLst>
            </a:custGeom>
            <a:noFill/>
            <a:ln w="9162">
              <a:solidFill>
                <a:srgbClr val="484848"/>
              </a:solidFill>
            </a:ln>
          </p:spPr>
          <p:txBody>
            <a:bodyPr rtlCol="0" anchor="ctr"/>
            <a:lstStyle/>
            <a:p>
              <a:pPr algn="ctr"/>
              <a:endParaRPr sz="1800">
                <a:latin typeface="DM Sans" pitchFamily="2" charset="77"/>
              </a:endParaRPr>
            </a:p>
          </p:txBody>
        </p:sp>
        <p:sp>
          <p:nvSpPr>
            <p:cNvPr id="34" name="Rounded Rectangle 17">
              <a:extLst>
                <a:ext uri="{FF2B5EF4-FFF2-40B4-BE49-F238E27FC236}">
                  <a16:creationId xmlns:a16="http://schemas.microsoft.com/office/drawing/2014/main" id="{6FFBA41E-80F6-B177-2290-7528852FD8A2}"/>
                </a:ext>
              </a:extLst>
            </p:cNvPr>
            <p:cNvSpPr/>
            <p:nvPr/>
          </p:nvSpPr>
          <p:spPr>
            <a:xfrm>
              <a:off x="3347255" y="3064385"/>
              <a:ext cx="2405234" cy="115319"/>
            </a:xfrm>
            <a:custGeom>
              <a:avLst/>
              <a:gdLst/>
              <a:ahLst/>
              <a:cxnLst/>
              <a:rect l="0" t="0" r="0" b="0"/>
              <a:pathLst>
                <a:path w="3206978" h="153759">
                  <a:moveTo>
                    <a:pt x="3206978" y="0"/>
                  </a:moveTo>
                  <a:cubicBezTo>
                    <a:pt x="1742041" y="153759"/>
                    <a:pt x="359029" y="42913"/>
                    <a:pt x="0" y="8821"/>
                  </a:cubicBezTo>
                </a:path>
              </a:pathLst>
            </a:custGeom>
            <a:noFill/>
            <a:ln w="9162">
              <a:solidFill>
                <a:srgbClr val="484848"/>
              </a:solidFill>
              <a:prstDash val="dash"/>
            </a:ln>
          </p:spPr>
          <p:txBody>
            <a:bodyPr rtlCol="0" anchor="ctr"/>
            <a:lstStyle/>
            <a:p>
              <a:pPr algn="ctr"/>
              <a:endParaRPr sz="1800">
                <a:latin typeface="DM Sans" pitchFamily="2" charset="77"/>
              </a:endParaRPr>
            </a:p>
          </p:txBody>
        </p:sp>
        <p:sp>
          <p:nvSpPr>
            <p:cNvPr id="35" name="TextBox 34">
              <a:extLst>
                <a:ext uri="{FF2B5EF4-FFF2-40B4-BE49-F238E27FC236}">
                  <a16:creationId xmlns:a16="http://schemas.microsoft.com/office/drawing/2014/main" id="{6214EFC6-C58B-5A06-40F4-B6B282082C98}"/>
                </a:ext>
              </a:extLst>
            </p:cNvPr>
            <p:cNvSpPr txBox="1"/>
            <p:nvPr/>
          </p:nvSpPr>
          <p:spPr>
            <a:xfrm>
              <a:off x="2552473" y="2159425"/>
              <a:ext cx="526044" cy="195599"/>
            </a:xfrm>
            <a:prstGeom prst="rect">
              <a:avLst/>
            </a:prstGeom>
            <a:noFill/>
            <a:ln>
              <a:noFill/>
            </a:ln>
          </p:spPr>
          <p:txBody>
            <a:bodyPr wrap="none" lIns="0" tIns="0" rIns="0" bIns="0" anchor="t">
              <a:spAutoFit/>
            </a:bodyPr>
            <a:lstStyle/>
            <a:p>
              <a:pPr algn="ctr"/>
              <a:r>
                <a:rPr sz="1100">
                  <a:solidFill>
                    <a:srgbClr val="484848"/>
                  </a:solidFill>
                  <a:latin typeface="DM Sans" pitchFamily="2" charset="77"/>
                </a:rPr>
                <a:t>AI
Hallucinations</a:t>
              </a:r>
            </a:p>
          </p:txBody>
        </p:sp>
        <p:sp>
          <p:nvSpPr>
            <p:cNvPr id="36" name="TextBox 35">
              <a:extLst>
                <a:ext uri="{FF2B5EF4-FFF2-40B4-BE49-F238E27FC236}">
                  <a16:creationId xmlns:a16="http://schemas.microsoft.com/office/drawing/2014/main" id="{310D48FD-B05F-8170-25B3-FD18CC9D7EAE}"/>
                </a:ext>
              </a:extLst>
            </p:cNvPr>
            <p:cNvSpPr txBox="1"/>
            <p:nvPr/>
          </p:nvSpPr>
          <p:spPr>
            <a:xfrm>
              <a:off x="3435817" y="2159425"/>
              <a:ext cx="481589" cy="195599"/>
            </a:xfrm>
            <a:prstGeom prst="rect">
              <a:avLst/>
            </a:prstGeom>
            <a:noFill/>
            <a:ln>
              <a:noFill/>
            </a:ln>
          </p:spPr>
          <p:txBody>
            <a:bodyPr wrap="none" lIns="0" tIns="0" rIns="0" bIns="0" anchor="t">
              <a:spAutoFit/>
            </a:bodyPr>
            <a:lstStyle/>
            <a:p>
              <a:pPr algn="ctr"/>
              <a:r>
                <a:rPr sz="1100">
                  <a:solidFill>
                    <a:srgbClr val="484848"/>
                  </a:solidFill>
                  <a:latin typeface="DM Sans" pitchFamily="2" charset="77"/>
                </a:rPr>
                <a:t>Grounding in
Real Data</a:t>
              </a:r>
            </a:p>
          </p:txBody>
        </p:sp>
        <p:sp>
          <p:nvSpPr>
            <p:cNvPr id="37" name="TextBox 36">
              <a:extLst>
                <a:ext uri="{FF2B5EF4-FFF2-40B4-BE49-F238E27FC236}">
                  <a16:creationId xmlns:a16="http://schemas.microsoft.com/office/drawing/2014/main" id="{EEEBE7E0-9614-114D-AF0E-AA140B091880}"/>
                </a:ext>
              </a:extLst>
            </p:cNvPr>
            <p:cNvSpPr txBox="1"/>
            <p:nvPr/>
          </p:nvSpPr>
          <p:spPr>
            <a:xfrm>
              <a:off x="4348052" y="2159425"/>
              <a:ext cx="432504" cy="195599"/>
            </a:xfrm>
            <a:prstGeom prst="rect">
              <a:avLst/>
            </a:prstGeom>
            <a:noFill/>
            <a:ln>
              <a:noFill/>
            </a:ln>
          </p:spPr>
          <p:txBody>
            <a:bodyPr wrap="none" lIns="0" tIns="0" rIns="0" bIns="0" anchor="t">
              <a:spAutoFit/>
            </a:bodyPr>
            <a:lstStyle/>
            <a:p>
              <a:pPr algn="ctr"/>
              <a:r>
                <a:rPr sz="1100">
                  <a:solidFill>
                    <a:srgbClr val="484848"/>
                  </a:solidFill>
                  <a:latin typeface="DM Sans" pitchFamily="2" charset="77"/>
                </a:rPr>
                <a:t>Updating
Information</a:t>
              </a:r>
            </a:p>
          </p:txBody>
        </p:sp>
        <p:sp>
          <p:nvSpPr>
            <p:cNvPr id="38" name="TextBox 37">
              <a:extLst>
                <a:ext uri="{FF2B5EF4-FFF2-40B4-BE49-F238E27FC236}">
                  <a16:creationId xmlns:a16="http://schemas.microsoft.com/office/drawing/2014/main" id="{84902858-7955-74F2-F9F9-1A09396BD9BC}"/>
                </a:ext>
              </a:extLst>
            </p:cNvPr>
            <p:cNvSpPr txBox="1"/>
            <p:nvPr/>
          </p:nvSpPr>
          <p:spPr>
            <a:xfrm>
              <a:off x="5183643" y="2159425"/>
              <a:ext cx="632549" cy="195599"/>
            </a:xfrm>
            <a:prstGeom prst="rect">
              <a:avLst/>
            </a:prstGeom>
            <a:noFill/>
            <a:ln>
              <a:noFill/>
            </a:ln>
          </p:spPr>
          <p:txBody>
            <a:bodyPr wrap="none" lIns="0" tIns="0" rIns="0" bIns="0" anchor="t">
              <a:spAutoFit/>
            </a:bodyPr>
            <a:lstStyle/>
            <a:p>
              <a:pPr algn="ctr"/>
              <a:r>
                <a:rPr sz="1100">
                  <a:solidFill>
                    <a:srgbClr val="484848"/>
                  </a:solidFill>
                  <a:latin typeface="DM Sans" pitchFamily="2" charset="77"/>
                </a:rPr>
                <a:t>Domain-Specific
Focus</a:t>
              </a:r>
            </a:p>
          </p:txBody>
        </p:sp>
        <p:sp>
          <p:nvSpPr>
            <p:cNvPr id="39" name="TextBox 38">
              <a:extLst>
                <a:ext uri="{FF2B5EF4-FFF2-40B4-BE49-F238E27FC236}">
                  <a16:creationId xmlns:a16="http://schemas.microsoft.com/office/drawing/2014/main" id="{D682DB99-4763-E39F-41ED-9BBA5E4173E9}"/>
                </a:ext>
              </a:extLst>
            </p:cNvPr>
            <p:cNvSpPr txBox="1"/>
            <p:nvPr/>
          </p:nvSpPr>
          <p:spPr>
            <a:xfrm>
              <a:off x="6128788" y="2159425"/>
              <a:ext cx="408425" cy="195599"/>
            </a:xfrm>
            <a:prstGeom prst="rect">
              <a:avLst/>
            </a:prstGeom>
            <a:noFill/>
            <a:ln>
              <a:noFill/>
            </a:ln>
          </p:spPr>
          <p:txBody>
            <a:bodyPr wrap="none" lIns="0" tIns="0" rIns="0" bIns="0" anchor="t">
              <a:spAutoFit/>
            </a:bodyPr>
            <a:lstStyle/>
            <a:p>
              <a:pPr algn="ctr"/>
              <a:r>
                <a:rPr sz="1100">
                  <a:solidFill>
                    <a:srgbClr val="484848"/>
                  </a:solidFill>
                  <a:latin typeface="DM Sans" pitchFamily="2" charset="77"/>
                </a:rPr>
                <a:t>Factual AI
Responses</a:t>
              </a:r>
            </a:p>
          </p:txBody>
        </p:sp>
        <p:sp>
          <p:nvSpPr>
            <p:cNvPr id="40" name="TextBox 39">
              <a:extLst>
                <a:ext uri="{FF2B5EF4-FFF2-40B4-BE49-F238E27FC236}">
                  <a16:creationId xmlns:a16="http://schemas.microsoft.com/office/drawing/2014/main" id="{E492AC63-4CC1-1D2F-DD81-105D34805B78}"/>
                </a:ext>
              </a:extLst>
            </p:cNvPr>
            <p:cNvSpPr txBox="1"/>
            <p:nvPr/>
          </p:nvSpPr>
          <p:spPr>
            <a:xfrm>
              <a:off x="2502646" y="2429728"/>
              <a:ext cx="651072" cy="177818"/>
            </a:xfrm>
            <a:prstGeom prst="rect">
              <a:avLst/>
            </a:prstGeom>
            <a:noFill/>
            <a:ln>
              <a:noFill/>
            </a:ln>
          </p:spPr>
          <p:txBody>
            <a:bodyPr wrap="none" lIns="0" tIns="0" rIns="0" bIns="0" anchor="t">
              <a:spAutoFit/>
            </a:bodyPr>
            <a:lstStyle/>
            <a:p>
              <a:pPr algn="ctr"/>
              <a:r>
                <a:rPr sz="1000">
                  <a:solidFill>
                    <a:srgbClr val="484848"/>
                  </a:solidFill>
                  <a:latin typeface="DM Sans" pitchFamily="2" charset="77"/>
                </a:rPr>
                <a:t>Generating false or
outdated answers</a:t>
              </a:r>
            </a:p>
          </p:txBody>
        </p:sp>
        <p:sp>
          <p:nvSpPr>
            <p:cNvPr id="41" name="TextBox 40">
              <a:extLst>
                <a:ext uri="{FF2B5EF4-FFF2-40B4-BE49-F238E27FC236}">
                  <a16:creationId xmlns:a16="http://schemas.microsoft.com/office/drawing/2014/main" id="{44DFD13F-B157-08BA-3F8F-F6454363390D}"/>
                </a:ext>
              </a:extLst>
            </p:cNvPr>
            <p:cNvSpPr txBox="1"/>
            <p:nvPr/>
          </p:nvSpPr>
          <p:spPr>
            <a:xfrm>
              <a:off x="3361893" y="2429728"/>
              <a:ext cx="702009" cy="177818"/>
            </a:xfrm>
            <a:prstGeom prst="rect">
              <a:avLst/>
            </a:prstGeom>
            <a:noFill/>
            <a:ln>
              <a:noFill/>
            </a:ln>
          </p:spPr>
          <p:txBody>
            <a:bodyPr wrap="none" lIns="0" tIns="0" rIns="0" bIns="0" anchor="t">
              <a:spAutoFit/>
            </a:bodyPr>
            <a:lstStyle/>
            <a:p>
              <a:pPr algn="ctr"/>
              <a:r>
                <a:rPr sz="1000">
                  <a:solidFill>
                    <a:srgbClr val="484848"/>
                  </a:solidFill>
                  <a:latin typeface="DM Sans" pitchFamily="2" charset="77"/>
                </a:rPr>
                <a:t>Anchor responses in
verified information</a:t>
              </a:r>
            </a:p>
          </p:txBody>
        </p:sp>
        <p:sp>
          <p:nvSpPr>
            <p:cNvPr id="42" name="TextBox 41">
              <a:extLst>
                <a:ext uri="{FF2B5EF4-FFF2-40B4-BE49-F238E27FC236}">
                  <a16:creationId xmlns:a16="http://schemas.microsoft.com/office/drawing/2014/main" id="{EE5D6A94-FC82-652A-7F12-F3B8AD1D6B8A}"/>
                </a:ext>
              </a:extLst>
            </p:cNvPr>
            <p:cNvSpPr txBox="1"/>
            <p:nvPr/>
          </p:nvSpPr>
          <p:spPr>
            <a:xfrm>
              <a:off x="4253789" y="2429728"/>
              <a:ext cx="686265" cy="177818"/>
            </a:xfrm>
            <a:prstGeom prst="rect">
              <a:avLst/>
            </a:prstGeom>
            <a:noFill/>
            <a:ln>
              <a:noFill/>
            </a:ln>
          </p:spPr>
          <p:txBody>
            <a:bodyPr wrap="none" lIns="0" tIns="0" rIns="0" bIns="0" anchor="t">
              <a:spAutoFit/>
            </a:bodyPr>
            <a:lstStyle/>
            <a:p>
              <a:pPr algn="ctr"/>
              <a:r>
                <a:rPr sz="1000">
                  <a:solidFill>
                    <a:srgbClr val="484848"/>
                  </a:solidFill>
                  <a:latin typeface="DM Sans" pitchFamily="2" charset="77"/>
                </a:rPr>
                <a:t>Incorporate current,
relevant knowledge</a:t>
              </a:r>
            </a:p>
          </p:txBody>
        </p:sp>
        <p:sp>
          <p:nvSpPr>
            <p:cNvPr id="43" name="TextBox 42">
              <a:extLst>
                <a:ext uri="{FF2B5EF4-FFF2-40B4-BE49-F238E27FC236}">
                  <a16:creationId xmlns:a16="http://schemas.microsoft.com/office/drawing/2014/main" id="{E06D1EE8-C9AC-7855-2036-183E2EF0C186}"/>
                </a:ext>
              </a:extLst>
            </p:cNvPr>
            <p:cNvSpPr txBox="1"/>
            <p:nvPr/>
          </p:nvSpPr>
          <p:spPr>
            <a:xfrm>
              <a:off x="5165530" y="2429728"/>
              <a:ext cx="652924" cy="177818"/>
            </a:xfrm>
            <a:prstGeom prst="rect">
              <a:avLst/>
            </a:prstGeom>
            <a:noFill/>
            <a:ln>
              <a:noFill/>
            </a:ln>
          </p:spPr>
          <p:txBody>
            <a:bodyPr wrap="none" lIns="0" tIns="0" rIns="0" bIns="0" anchor="t">
              <a:spAutoFit/>
            </a:bodyPr>
            <a:lstStyle/>
            <a:p>
              <a:pPr algn="ctr"/>
              <a:r>
                <a:rPr sz="1000">
                  <a:solidFill>
                    <a:srgbClr val="484848"/>
                  </a:solidFill>
                  <a:latin typeface="DM Sans" pitchFamily="2" charset="77"/>
                </a:rPr>
                <a:t>Tailor responses to
specific fields</a:t>
              </a:r>
            </a:p>
          </p:txBody>
        </p:sp>
        <p:sp>
          <p:nvSpPr>
            <p:cNvPr id="44" name="TextBox 43">
              <a:extLst>
                <a:ext uri="{FF2B5EF4-FFF2-40B4-BE49-F238E27FC236}">
                  <a16:creationId xmlns:a16="http://schemas.microsoft.com/office/drawing/2014/main" id="{91A1A803-2CE3-0056-81FD-1E639D82ECCB}"/>
                </a:ext>
              </a:extLst>
            </p:cNvPr>
            <p:cNvSpPr txBox="1"/>
            <p:nvPr/>
          </p:nvSpPr>
          <p:spPr>
            <a:xfrm>
              <a:off x="6030305" y="2429728"/>
              <a:ext cx="654776" cy="177818"/>
            </a:xfrm>
            <a:prstGeom prst="rect">
              <a:avLst/>
            </a:prstGeom>
            <a:noFill/>
            <a:ln>
              <a:noFill/>
            </a:ln>
          </p:spPr>
          <p:txBody>
            <a:bodyPr wrap="none" lIns="0" tIns="0" rIns="0" bIns="0" anchor="t">
              <a:spAutoFit/>
            </a:bodyPr>
            <a:lstStyle/>
            <a:p>
              <a:pPr algn="ctr"/>
              <a:r>
                <a:rPr sz="1000">
                  <a:solidFill>
                    <a:srgbClr val="484848"/>
                  </a:solidFill>
                  <a:latin typeface="DM Sans" pitchFamily="2" charset="77"/>
                </a:rPr>
                <a:t>Providing accurate,
current answers</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14"/>
        <p:cNvGrpSpPr/>
        <p:nvPr/>
      </p:nvGrpSpPr>
      <p:grpSpPr>
        <a:xfrm>
          <a:off x="0" y="0"/>
          <a:ext cx="0" cy="0"/>
          <a:chOff x="0" y="0"/>
          <a:chExt cx="0" cy="0"/>
        </a:xfrm>
      </p:grpSpPr>
      <p:sp>
        <p:nvSpPr>
          <p:cNvPr id="2915" name="Google Shape;2915;p103"/>
          <p:cNvSpPr/>
          <p:nvPr/>
        </p:nvSpPr>
        <p:spPr>
          <a:xfrm>
            <a:off x="8088021" y="3289750"/>
            <a:ext cx="1821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16" name="Google Shape;2916;p103"/>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2917" name="Google Shape;2917;p103"/>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RAG Pipeline Visual Guide</a:t>
            </a:r>
            <a:endParaRPr dirty="0">
              <a:latin typeface="DM Sans" pitchFamily="2" charset="77"/>
            </a:endParaRPr>
          </a:p>
        </p:txBody>
      </p:sp>
      <p:sp>
        <p:nvSpPr>
          <p:cNvPr id="2918" name="Google Shape;2918;p103"/>
          <p:cNvSpPr/>
          <p:nvPr/>
        </p:nvSpPr>
        <p:spPr>
          <a:xfrm rot="-5400000">
            <a:off x="5164516" y="1630283"/>
            <a:ext cx="2308500" cy="3577800"/>
          </a:xfrm>
          <a:prstGeom prst="trapezoid">
            <a:avLst>
              <a:gd name="adj" fmla="val 35302"/>
            </a:avLst>
          </a:prstGeom>
          <a:solidFill>
            <a:srgbClr val="FFFFFF"/>
          </a:solidFill>
          <a:ln w="19050" cap="flat" cmpd="sng">
            <a:solidFill>
              <a:schemeClr val="dk1"/>
            </a:solidFill>
            <a:prstDash val="solid"/>
            <a:round/>
            <a:headEnd type="none" w="sm" len="sm"/>
            <a:tailEnd type="none" w="sm" len="sm"/>
          </a:ln>
          <a:effectLst>
            <a:outerShdw blurRad="114300" dist="104775" dir="12420000" algn="bl" rotWithShape="0">
              <a:srgbClr val="666666">
                <a:alpha val="9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2919" name="Google Shape;2919;p103"/>
          <p:cNvSpPr/>
          <p:nvPr/>
        </p:nvSpPr>
        <p:spPr>
          <a:xfrm rot="-5400000">
            <a:off x="4856928" y="2229287"/>
            <a:ext cx="1751700" cy="2380200"/>
          </a:xfrm>
          <a:prstGeom prst="trapezoid">
            <a:avLst>
              <a:gd name="adj" fmla="val 3062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2920" name="Google Shape;2920;p103"/>
          <p:cNvSpPr/>
          <p:nvPr/>
        </p:nvSpPr>
        <p:spPr>
          <a:xfrm rot="-5400000">
            <a:off x="6366105" y="2831786"/>
            <a:ext cx="2289300" cy="1175400"/>
          </a:xfrm>
          <a:prstGeom prst="trapezoid">
            <a:avLst>
              <a:gd name="adj" fmla="val 2257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2921" name="Google Shape;2921;p103"/>
          <p:cNvSpPr/>
          <p:nvPr/>
        </p:nvSpPr>
        <p:spPr>
          <a:xfrm rot="10800000">
            <a:off x="6926032" y="3087946"/>
            <a:ext cx="497400" cy="66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22" name="Google Shape;2922;p103"/>
          <p:cNvSpPr/>
          <p:nvPr/>
        </p:nvSpPr>
        <p:spPr>
          <a:xfrm rot="10800000">
            <a:off x="6403837" y="3087946"/>
            <a:ext cx="497400" cy="666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23" name="Google Shape;2923;p103"/>
          <p:cNvSpPr/>
          <p:nvPr/>
        </p:nvSpPr>
        <p:spPr>
          <a:xfrm rot="5400000">
            <a:off x="1586716" y="1630232"/>
            <a:ext cx="2308500" cy="3577800"/>
          </a:xfrm>
          <a:prstGeom prst="trapezoid">
            <a:avLst>
              <a:gd name="adj" fmla="val 35302"/>
            </a:avLst>
          </a:prstGeom>
          <a:solidFill>
            <a:schemeClr val="lt2"/>
          </a:solidFill>
          <a:ln w="19050" cap="flat" cmpd="sng">
            <a:solidFill>
              <a:schemeClr val="dk1"/>
            </a:solidFill>
            <a:prstDash val="solid"/>
            <a:round/>
            <a:headEnd type="none" w="sm" len="sm"/>
            <a:tailEnd type="none" w="sm" len="sm"/>
          </a:ln>
          <a:effectLst>
            <a:outerShdw blurRad="114300" dist="104775" dir="12420000" algn="bl" rotWithShape="0">
              <a:srgbClr val="666666">
                <a:alpha val="9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2924" name="Google Shape;2924;p103"/>
          <p:cNvSpPr/>
          <p:nvPr/>
        </p:nvSpPr>
        <p:spPr>
          <a:xfrm rot="5400000">
            <a:off x="2528903" y="2259113"/>
            <a:ext cx="1707000" cy="2320200"/>
          </a:xfrm>
          <a:prstGeom prst="trapezoid">
            <a:avLst>
              <a:gd name="adj" fmla="val 30621"/>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sp>
        <p:nvSpPr>
          <p:cNvPr id="2925" name="Google Shape;2925;p103"/>
          <p:cNvSpPr/>
          <p:nvPr/>
        </p:nvSpPr>
        <p:spPr>
          <a:xfrm>
            <a:off x="4019223" y="3088092"/>
            <a:ext cx="497400" cy="66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26" name="Google Shape;2926;p103"/>
          <p:cNvSpPr/>
          <p:nvPr/>
        </p:nvSpPr>
        <p:spPr>
          <a:xfrm>
            <a:off x="4541418" y="3088092"/>
            <a:ext cx="497400" cy="666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27" name="Google Shape;2927;p103"/>
          <p:cNvSpPr/>
          <p:nvPr/>
        </p:nvSpPr>
        <p:spPr>
          <a:xfrm rot="5400000">
            <a:off x="446625" y="2780725"/>
            <a:ext cx="2291700" cy="1271400"/>
          </a:xfrm>
          <a:prstGeom prst="trapezoid">
            <a:avLst>
              <a:gd name="adj" fmla="val 23001"/>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DM Sans" pitchFamily="2" charset="77"/>
            </a:endParaRPr>
          </a:p>
        </p:txBody>
      </p:sp>
      <p:cxnSp>
        <p:nvCxnSpPr>
          <p:cNvPr id="2928" name="Google Shape;2928;p103"/>
          <p:cNvCxnSpPr/>
          <p:nvPr/>
        </p:nvCxnSpPr>
        <p:spPr>
          <a:xfrm>
            <a:off x="2222450" y="2673763"/>
            <a:ext cx="0" cy="1491000"/>
          </a:xfrm>
          <a:prstGeom prst="straightConnector1">
            <a:avLst/>
          </a:prstGeom>
          <a:noFill/>
          <a:ln w="9525" cap="flat" cmpd="sng">
            <a:solidFill>
              <a:schemeClr val="dk1"/>
            </a:solidFill>
            <a:prstDash val="solid"/>
            <a:round/>
            <a:headEnd type="none" w="med" len="med"/>
            <a:tailEnd type="none" w="med" len="med"/>
          </a:ln>
        </p:spPr>
      </p:cxnSp>
      <p:cxnSp>
        <p:nvCxnSpPr>
          <p:cNvPr id="2929" name="Google Shape;2929;p103"/>
          <p:cNvCxnSpPr/>
          <p:nvPr/>
        </p:nvCxnSpPr>
        <p:spPr>
          <a:xfrm>
            <a:off x="3397227" y="2901362"/>
            <a:ext cx="0" cy="1035600"/>
          </a:xfrm>
          <a:prstGeom prst="straightConnector1">
            <a:avLst/>
          </a:prstGeom>
          <a:noFill/>
          <a:ln w="9525" cap="flat" cmpd="sng">
            <a:solidFill>
              <a:schemeClr val="dk1"/>
            </a:solidFill>
            <a:prstDash val="solid"/>
            <a:round/>
            <a:headEnd type="none" w="med" len="med"/>
            <a:tailEnd type="none" w="med" len="med"/>
          </a:ln>
        </p:spPr>
      </p:cxnSp>
      <p:cxnSp>
        <p:nvCxnSpPr>
          <p:cNvPr id="2930" name="Google Shape;2930;p103"/>
          <p:cNvCxnSpPr/>
          <p:nvPr/>
        </p:nvCxnSpPr>
        <p:spPr>
          <a:xfrm>
            <a:off x="4540228" y="3137464"/>
            <a:ext cx="0" cy="556500"/>
          </a:xfrm>
          <a:prstGeom prst="straightConnector1">
            <a:avLst/>
          </a:prstGeom>
          <a:noFill/>
          <a:ln w="9525" cap="flat" cmpd="sng">
            <a:solidFill>
              <a:schemeClr val="dk1"/>
            </a:solidFill>
            <a:prstDash val="solid"/>
            <a:round/>
            <a:headEnd type="none" w="med" len="med"/>
            <a:tailEnd type="none" w="med" len="med"/>
          </a:ln>
        </p:spPr>
      </p:cxnSp>
      <p:sp>
        <p:nvSpPr>
          <p:cNvPr id="2931" name="Google Shape;2931;p103"/>
          <p:cNvSpPr/>
          <p:nvPr/>
        </p:nvSpPr>
        <p:spPr>
          <a:xfrm>
            <a:off x="4042252" y="3292470"/>
            <a:ext cx="497400" cy="26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32" name="Google Shape;2932;p103"/>
          <p:cNvSpPr/>
          <p:nvPr/>
        </p:nvSpPr>
        <p:spPr>
          <a:xfrm>
            <a:off x="4530213" y="3292470"/>
            <a:ext cx="497400" cy="26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cxnSp>
        <p:nvCxnSpPr>
          <p:cNvPr id="2933" name="Google Shape;2933;p103"/>
          <p:cNvCxnSpPr/>
          <p:nvPr/>
        </p:nvCxnSpPr>
        <p:spPr>
          <a:xfrm>
            <a:off x="6921550" y="2673763"/>
            <a:ext cx="0" cy="1491000"/>
          </a:xfrm>
          <a:prstGeom prst="straightConnector1">
            <a:avLst/>
          </a:prstGeom>
          <a:noFill/>
          <a:ln w="9525" cap="flat" cmpd="sng">
            <a:solidFill>
              <a:schemeClr val="dk1"/>
            </a:solidFill>
            <a:prstDash val="solid"/>
            <a:round/>
            <a:headEnd type="none" w="med" len="med"/>
            <a:tailEnd type="none" w="med" len="med"/>
          </a:ln>
        </p:spPr>
      </p:cxnSp>
      <p:cxnSp>
        <p:nvCxnSpPr>
          <p:cNvPr id="2934" name="Google Shape;2934;p103"/>
          <p:cNvCxnSpPr/>
          <p:nvPr/>
        </p:nvCxnSpPr>
        <p:spPr>
          <a:xfrm>
            <a:off x="5746775" y="2901362"/>
            <a:ext cx="0" cy="1035600"/>
          </a:xfrm>
          <a:prstGeom prst="straightConnector1">
            <a:avLst/>
          </a:prstGeom>
          <a:noFill/>
          <a:ln w="9525" cap="flat" cmpd="sng">
            <a:solidFill>
              <a:schemeClr val="dk1"/>
            </a:solidFill>
            <a:prstDash val="solid"/>
            <a:round/>
            <a:headEnd type="none" w="med" len="med"/>
            <a:tailEnd type="none" w="med" len="med"/>
          </a:ln>
        </p:spPr>
      </p:cxnSp>
      <p:sp>
        <p:nvSpPr>
          <p:cNvPr id="2935" name="Google Shape;2935;p103"/>
          <p:cNvSpPr/>
          <p:nvPr/>
        </p:nvSpPr>
        <p:spPr>
          <a:xfrm rot="10800000">
            <a:off x="942642" y="3292574"/>
            <a:ext cx="497400" cy="26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36" name="Google Shape;2936;p103"/>
          <p:cNvSpPr/>
          <p:nvPr/>
        </p:nvSpPr>
        <p:spPr>
          <a:xfrm rot="10800000">
            <a:off x="6912118" y="3292574"/>
            <a:ext cx="497400" cy="26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37" name="Google Shape;2937;p103"/>
          <p:cNvSpPr/>
          <p:nvPr/>
        </p:nvSpPr>
        <p:spPr>
          <a:xfrm rot="10800000">
            <a:off x="6424158" y="3292574"/>
            <a:ext cx="497400" cy="26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38" name="Google Shape;2938;p103"/>
          <p:cNvSpPr/>
          <p:nvPr/>
        </p:nvSpPr>
        <p:spPr>
          <a:xfrm>
            <a:off x="1713397" y="3088092"/>
            <a:ext cx="497400" cy="66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39" name="Google Shape;2939;p103"/>
          <p:cNvSpPr/>
          <p:nvPr/>
        </p:nvSpPr>
        <p:spPr>
          <a:xfrm>
            <a:off x="2235591" y="3088092"/>
            <a:ext cx="497400" cy="66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40" name="Google Shape;2940;p103"/>
          <p:cNvSpPr/>
          <p:nvPr/>
        </p:nvSpPr>
        <p:spPr>
          <a:xfrm rot="10800000">
            <a:off x="2211742" y="3292574"/>
            <a:ext cx="497400" cy="26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41" name="Google Shape;2941;p103"/>
          <p:cNvSpPr/>
          <p:nvPr/>
        </p:nvSpPr>
        <p:spPr>
          <a:xfrm rot="10800000">
            <a:off x="1723781" y="3292574"/>
            <a:ext cx="497400" cy="26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42" name="Google Shape;2942;p103"/>
          <p:cNvSpPr/>
          <p:nvPr/>
        </p:nvSpPr>
        <p:spPr>
          <a:xfrm rot="10800000">
            <a:off x="3393087" y="3281319"/>
            <a:ext cx="497400" cy="26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43" name="Google Shape;2943;p103"/>
          <p:cNvSpPr/>
          <p:nvPr/>
        </p:nvSpPr>
        <p:spPr>
          <a:xfrm rot="10800000">
            <a:off x="2905126" y="3281319"/>
            <a:ext cx="497400" cy="26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44" name="Google Shape;2944;p103"/>
          <p:cNvSpPr/>
          <p:nvPr/>
        </p:nvSpPr>
        <p:spPr>
          <a:xfrm rot="10800000">
            <a:off x="5733413" y="3289782"/>
            <a:ext cx="497400" cy="26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45" name="Google Shape;2945;p103"/>
          <p:cNvSpPr/>
          <p:nvPr/>
        </p:nvSpPr>
        <p:spPr>
          <a:xfrm rot="10800000">
            <a:off x="5245452" y="3289782"/>
            <a:ext cx="497400" cy="26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46" name="Google Shape;2946;p103"/>
          <p:cNvSpPr/>
          <p:nvPr/>
        </p:nvSpPr>
        <p:spPr>
          <a:xfrm>
            <a:off x="7623750" y="3289750"/>
            <a:ext cx="464400" cy="26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2947" name="Google Shape;2947;p103"/>
          <p:cNvSpPr/>
          <p:nvPr/>
        </p:nvSpPr>
        <p:spPr>
          <a:xfrm>
            <a:off x="8123873" y="3289759"/>
            <a:ext cx="143100" cy="26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cxnSp>
        <p:nvCxnSpPr>
          <p:cNvPr id="2948" name="Google Shape;2948;p103"/>
          <p:cNvCxnSpPr/>
          <p:nvPr/>
        </p:nvCxnSpPr>
        <p:spPr>
          <a:xfrm>
            <a:off x="2243175" y="4401606"/>
            <a:ext cx="0" cy="246300"/>
          </a:xfrm>
          <a:prstGeom prst="straightConnector1">
            <a:avLst/>
          </a:prstGeom>
          <a:noFill/>
          <a:ln w="9525" cap="flat" cmpd="sng">
            <a:solidFill>
              <a:schemeClr val="dk1"/>
            </a:solidFill>
            <a:prstDash val="dot"/>
            <a:round/>
            <a:headEnd type="none" w="med" len="med"/>
            <a:tailEnd type="none" w="med" len="med"/>
          </a:ln>
        </p:spPr>
      </p:cxnSp>
      <p:cxnSp>
        <p:nvCxnSpPr>
          <p:cNvPr id="2949" name="Google Shape;2949;p103"/>
          <p:cNvCxnSpPr/>
          <p:nvPr/>
        </p:nvCxnSpPr>
        <p:spPr>
          <a:xfrm>
            <a:off x="3417900" y="4247006"/>
            <a:ext cx="0" cy="400800"/>
          </a:xfrm>
          <a:prstGeom prst="straightConnector1">
            <a:avLst/>
          </a:prstGeom>
          <a:noFill/>
          <a:ln w="9525" cap="flat" cmpd="sng">
            <a:solidFill>
              <a:schemeClr val="dk1"/>
            </a:solidFill>
            <a:prstDash val="dot"/>
            <a:round/>
            <a:headEnd type="none" w="med" len="med"/>
            <a:tailEnd type="none" w="med" len="med"/>
          </a:ln>
        </p:spPr>
      </p:cxnSp>
      <p:cxnSp>
        <p:nvCxnSpPr>
          <p:cNvPr id="2950" name="Google Shape;2950;p103"/>
          <p:cNvCxnSpPr/>
          <p:nvPr/>
        </p:nvCxnSpPr>
        <p:spPr>
          <a:xfrm>
            <a:off x="4568525" y="4091455"/>
            <a:ext cx="0" cy="556200"/>
          </a:xfrm>
          <a:prstGeom prst="straightConnector1">
            <a:avLst/>
          </a:prstGeom>
          <a:noFill/>
          <a:ln w="9525" cap="flat" cmpd="sng">
            <a:solidFill>
              <a:schemeClr val="dk1"/>
            </a:solidFill>
            <a:prstDash val="dot"/>
            <a:round/>
            <a:headEnd type="none" w="med" len="med"/>
            <a:tailEnd type="none" w="med" len="med"/>
          </a:ln>
        </p:spPr>
      </p:cxnSp>
      <p:cxnSp>
        <p:nvCxnSpPr>
          <p:cNvPr id="2951" name="Google Shape;2951;p103"/>
          <p:cNvCxnSpPr/>
          <p:nvPr/>
        </p:nvCxnSpPr>
        <p:spPr>
          <a:xfrm>
            <a:off x="6943250" y="4385062"/>
            <a:ext cx="0" cy="262800"/>
          </a:xfrm>
          <a:prstGeom prst="straightConnector1">
            <a:avLst/>
          </a:prstGeom>
          <a:noFill/>
          <a:ln w="9525" cap="flat" cmpd="sng">
            <a:solidFill>
              <a:schemeClr val="dk1"/>
            </a:solidFill>
            <a:prstDash val="dot"/>
            <a:round/>
            <a:headEnd type="none" w="med" len="med"/>
            <a:tailEnd type="none" w="med" len="med"/>
          </a:ln>
        </p:spPr>
      </p:cxnSp>
      <p:cxnSp>
        <p:nvCxnSpPr>
          <p:cNvPr id="2952" name="Google Shape;2952;p103"/>
          <p:cNvCxnSpPr/>
          <p:nvPr/>
        </p:nvCxnSpPr>
        <p:spPr>
          <a:xfrm>
            <a:off x="5771475" y="2127300"/>
            <a:ext cx="0" cy="658500"/>
          </a:xfrm>
          <a:prstGeom prst="straightConnector1">
            <a:avLst/>
          </a:prstGeom>
          <a:noFill/>
          <a:ln w="9525" cap="flat" cmpd="sng">
            <a:solidFill>
              <a:schemeClr val="dk1"/>
            </a:solidFill>
            <a:prstDash val="dot"/>
            <a:round/>
            <a:headEnd type="none" w="med" len="med"/>
            <a:tailEnd type="none" w="med" len="med"/>
          </a:ln>
        </p:spPr>
      </p:cxnSp>
      <p:cxnSp>
        <p:nvCxnSpPr>
          <p:cNvPr id="2953" name="Google Shape;2953;p103"/>
          <p:cNvCxnSpPr/>
          <p:nvPr/>
        </p:nvCxnSpPr>
        <p:spPr>
          <a:xfrm>
            <a:off x="2243125" y="1985974"/>
            <a:ext cx="0" cy="599100"/>
          </a:xfrm>
          <a:prstGeom prst="straightConnector1">
            <a:avLst/>
          </a:prstGeom>
          <a:noFill/>
          <a:ln w="9525" cap="flat" cmpd="sng">
            <a:solidFill>
              <a:schemeClr val="dk1"/>
            </a:solidFill>
            <a:prstDash val="dot"/>
            <a:round/>
            <a:headEnd type="none" w="med" len="med"/>
            <a:tailEnd type="none" w="med" len="med"/>
          </a:ln>
        </p:spPr>
      </p:cxnSp>
      <p:cxnSp>
        <p:nvCxnSpPr>
          <p:cNvPr id="2954" name="Google Shape;2954;p103"/>
          <p:cNvCxnSpPr/>
          <p:nvPr/>
        </p:nvCxnSpPr>
        <p:spPr>
          <a:xfrm>
            <a:off x="4562001" y="1985974"/>
            <a:ext cx="0" cy="1089600"/>
          </a:xfrm>
          <a:prstGeom prst="straightConnector1">
            <a:avLst/>
          </a:prstGeom>
          <a:noFill/>
          <a:ln w="9525" cap="flat" cmpd="sng">
            <a:solidFill>
              <a:schemeClr val="dk1"/>
            </a:solidFill>
            <a:prstDash val="dot"/>
            <a:round/>
            <a:headEnd type="none" w="med" len="med"/>
            <a:tailEnd type="none" w="med" len="med"/>
          </a:ln>
        </p:spPr>
      </p:cxnSp>
      <p:cxnSp>
        <p:nvCxnSpPr>
          <p:cNvPr id="2955" name="Google Shape;2955;p103"/>
          <p:cNvCxnSpPr/>
          <p:nvPr/>
        </p:nvCxnSpPr>
        <p:spPr>
          <a:xfrm>
            <a:off x="2246850" y="2398050"/>
            <a:ext cx="2289000" cy="0"/>
          </a:xfrm>
          <a:prstGeom prst="straightConnector1">
            <a:avLst/>
          </a:prstGeom>
          <a:noFill/>
          <a:ln w="9525" cap="flat" cmpd="sng">
            <a:solidFill>
              <a:schemeClr val="dk1"/>
            </a:solidFill>
            <a:prstDash val="dash"/>
            <a:round/>
            <a:headEnd type="none" w="med" len="med"/>
            <a:tailEnd type="triangle" w="med" len="med"/>
          </a:ln>
        </p:spPr>
      </p:cxnSp>
      <p:cxnSp>
        <p:nvCxnSpPr>
          <p:cNvPr id="2956" name="Google Shape;2956;p103"/>
          <p:cNvCxnSpPr/>
          <p:nvPr/>
        </p:nvCxnSpPr>
        <p:spPr>
          <a:xfrm>
            <a:off x="4632429" y="2108372"/>
            <a:ext cx="2289600" cy="0"/>
          </a:xfrm>
          <a:prstGeom prst="straightConnector1">
            <a:avLst/>
          </a:prstGeom>
          <a:noFill/>
          <a:ln w="9525" cap="flat" cmpd="sng">
            <a:solidFill>
              <a:schemeClr val="dk1"/>
            </a:solidFill>
            <a:prstDash val="dash"/>
            <a:round/>
            <a:headEnd type="none" w="med" len="med"/>
            <a:tailEnd type="triangle" w="med" len="med"/>
          </a:ln>
        </p:spPr>
      </p:cxnSp>
      <p:cxnSp>
        <p:nvCxnSpPr>
          <p:cNvPr id="2957" name="Google Shape;2957;p103"/>
          <p:cNvCxnSpPr/>
          <p:nvPr/>
        </p:nvCxnSpPr>
        <p:spPr>
          <a:xfrm>
            <a:off x="4623268" y="2419513"/>
            <a:ext cx="1075500" cy="0"/>
          </a:xfrm>
          <a:prstGeom prst="straightConnector1">
            <a:avLst/>
          </a:prstGeom>
          <a:noFill/>
          <a:ln w="9525" cap="flat" cmpd="sng">
            <a:solidFill>
              <a:schemeClr val="dk2"/>
            </a:solidFill>
            <a:prstDash val="dash"/>
            <a:round/>
            <a:headEnd type="none" w="med" len="med"/>
            <a:tailEnd type="triangle" w="med" len="med"/>
          </a:ln>
        </p:spPr>
      </p:cxnSp>
      <p:cxnSp>
        <p:nvCxnSpPr>
          <p:cNvPr id="2958" name="Google Shape;2958;p103"/>
          <p:cNvCxnSpPr/>
          <p:nvPr/>
        </p:nvCxnSpPr>
        <p:spPr>
          <a:xfrm>
            <a:off x="8117000" y="1985974"/>
            <a:ext cx="0" cy="328500"/>
          </a:xfrm>
          <a:prstGeom prst="straightConnector1">
            <a:avLst/>
          </a:prstGeom>
          <a:noFill/>
          <a:ln w="9525" cap="flat" cmpd="sng">
            <a:solidFill>
              <a:schemeClr val="dk1"/>
            </a:solidFill>
            <a:prstDash val="dot"/>
            <a:round/>
            <a:headEnd type="none" w="med" len="med"/>
            <a:tailEnd type="none" w="med" len="med"/>
          </a:ln>
        </p:spPr>
      </p:cxnSp>
      <p:cxnSp>
        <p:nvCxnSpPr>
          <p:cNvPr id="2959" name="Google Shape;2959;p103"/>
          <p:cNvCxnSpPr/>
          <p:nvPr/>
        </p:nvCxnSpPr>
        <p:spPr>
          <a:xfrm>
            <a:off x="6972202" y="2105997"/>
            <a:ext cx="1106400" cy="0"/>
          </a:xfrm>
          <a:prstGeom prst="straightConnector1">
            <a:avLst/>
          </a:prstGeom>
          <a:noFill/>
          <a:ln w="9525" cap="flat" cmpd="sng">
            <a:solidFill>
              <a:schemeClr val="dk1"/>
            </a:solidFill>
            <a:prstDash val="dash"/>
            <a:round/>
            <a:headEnd type="none" w="med" len="med"/>
            <a:tailEnd type="triangle" w="med" len="med"/>
          </a:ln>
        </p:spPr>
      </p:cxnSp>
      <p:cxnSp>
        <p:nvCxnSpPr>
          <p:cNvPr id="2960" name="Google Shape;2960;p103"/>
          <p:cNvCxnSpPr/>
          <p:nvPr/>
        </p:nvCxnSpPr>
        <p:spPr>
          <a:xfrm>
            <a:off x="6943238" y="1985974"/>
            <a:ext cx="0" cy="573600"/>
          </a:xfrm>
          <a:prstGeom prst="straightConnector1">
            <a:avLst/>
          </a:prstGeom>
          <a:noFill/>
          <a:ln w="9525" cap="flat" cmpd="sng">
            <a:solidFill>
              <a:schemeClr val="dk1"/>
            </a:solidFill>
            <a:prstDash val="dot"/>
            <a:round/>
            <a:headEnd type="none" w="med" len="med"/>
            <a:tailEnd type="none" w="med" len="med"/>
          </a:ln>
        </p:spPr>
      </p:cxnSp>
      <p:cxnSp>
        <p:nvCxnSpPr>
          <p:cNvPr id="2961" name="Google Shape;2961;p103"/>
          <p:cNvCxnSpPr/>
          <p:nvPr/>
        </p:nvCxnSpPr>
        <p:spPr>
          <a:xfrm>
            <a:off x="1015200" y="2108372"/>
            <a:ext cx="1175100" cy="0"/>
          </a:xfrm>
          <a:prstGeom prst="straightConnector1">
            <a:avLst/>
          </a:prstGeom>
          <a:noFill/>
          <a:ln w="9525" cap="flat" cmpd="sng">
            <a:solidFill>
              <a:schemeClr val="dk1"/>
            </a:solidFill>
            <a:prstDash val="dash"/>
            <a:round/>
            <a:headEnd type="none" w="med" len="med"/>
            <a:tailEnd type="triangle" w="med" len="med"/>
          </a:ln>
        </p:spPr>
      </p:cxnSp>
      <p:cxnSp>
        <p:nvCxnSpPr>
          <p:cNvPr id="2962" name="Google Shape;2962;p103"/>
          <p:cNvCxnSpPr/>
          <p:nvPr/>
        </p:nvCxnSpPr>
        <p:spPr>
          <a:xfrm>
            <a:off x="542350" y="1777800"/>
            <a:ext cx="0" cy="656100"/>
          </a:xfrm>
          <a:prstGeom prst="straightConnector1">
            <a:avLst/>
          </a:prstGeom>
          <a:noFill/>
          <a:ln w="9525" cap="flat" cmpd="sng">
            <a:solidFill>
              <a:schemeClr val="dk1"/>
            </a:solidFill>
            <a:prstDash val="solid"/>
            <a:round/>
            <a:headEnd type="none" w="med" len="med"/>
            <a:tailEnd type="none" w="med" len="med"/>
          </a:ln>
        </p:spPr>
      </p:cxnSp>
      <p:sp>
        <p:nvSpPr>
          <p:cNvPr id="2963" name="Google Shape;2963;p103"/>
          <p:cNvSpPr txBox="1">
            <a:spLocks noGrp="1"/>
          </p:cNvSpPr>
          <p:nvPr>
            <p:ph type="body" idx="2"/>
          </p:nvPr>
        </p:nvSpPr>
        <p:spPr>
          <a:xfrm>
            <a:off x="1641775" y="4577475"/>
            <a:ext cx="1202700" cy="41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800">
                <a:latin typeface="DM Sans" pitchFamily="2" charset="77"/>
              </a:rPr>
              <a:t>Query Transferred to Retriever</a:t>
            </a:r>
            <a:endParaRPr sz="800">
              <a:solidFill>
                <a:schemeClr val="dk2"/>
              </a:solidFill>
              <a:latin typeface="DM Sans" pitchFamily="2" charset="77"/>
            </a:endParaRPr>
          </a:p>
        </p:txBody>
      </p:sp>
      <p:sp>
        <p:nvSpPr>
          <p:cNvPr id="2964" name="Google Shape;2964;p103"/>
          <p:cNvSpPr txBox="1">
            <a:spLocks noGrp="1"/>
          </p:cNvSpPr>
          <p:nvPr>
            <p:ph type="body" idx="2"/>
          </p:nvPr>
        </p:nvSpPr>
        <p:spPr>
          <a:xfrm>
            <a:off x="2816550" y="4577475"/>
            <a:ext cx="1202700" cy="41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800">
                <a:latin typeface="DM Sans" pitchFamily="2" charset="77"/>
              </a:rPr>
              <a:t>Data Passed to Model</a:t>
            </a:r>
            <a:endParaRPr sz="800">
              <a:solidFill>
                <a:schemeClr val="dk2"/>
              </a:solidFill>
              <a:latin typeface="DM Sans" pitchFamily="2" charset="77"/>
            </a:endParaRPr>
          </a:p>
        </p:txBody>
      </p:sp>
      <p:sp>
        <p:nvSpPr>
          <p:cNvPr id="2965" name="Google Shape;2965;p103"/>
          <p:cNvSpPr txBox="1">
            <a:spLocks noGrp="1"/>
          </p:cNvSpPr>
          <p:nvPr>
            <p:ph type="body" idx="2"/>
          </p:nvPr>
        </p:nvSpPr>
        <p:spPr>
          <a:xfrm>
            <a:off x="3970650" y="4577475"/>
            <a:ext cx="1202700" cy="41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800">
                <a:latin typeface="DM Sans" pitchFamily="2" charset="77"/>
              </a:rPr>
              <a:t>Processed Results Reviewed</a:t>
            </a:r>
            <a:endParaRPr sz="800">
              <a:solidFill>
                <a:schemeClr val="dk2"/>
              </a:solidFill>
              <a:latin typeface="DM Sans" pitchFamily="2" charset="77"/>
            </a:endParaRPr>
          </a:p>
        </p:txBody>
      </p:sp>
      <p:sp>
        <p:nvSpPr>
          <p:cNvPr id="2966" name="Google Shape;2966;p103"/>
          <p:cNvSpPr txBox="1">
            <a:spLocks noGrp="1"/>
          </p:cNvSpPr>
          <p:nvPr>
            <p:ph type="body" idx="2"/>
          </p:nvPr>
        </p:nvSpPr>
        <p:spPr>
          <a:xfrm>
            <a:off x="6341900" y="4577475"/>
            <a:ext cx="1202700" cy="41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800">
                <a:latin typeface="DM Sans" pitchFamily="2" charset="77"/>
              </a:rPr>
              <a:t>Generate Response Refinement</a:t>
            </a:r>
            <a:endParaRPr sz="800">
              <a:solidFill>
                <a:schemeClr val="dk2"/>
              </a:solidFill>
              <a:latin typeface="DM Sans" pitchFamily="2" charset="77"/>
            </a:endParaRPr>
          </a:p>
        </p:txBody>
      </p:sp>
      <p:sp>
        <p:nvSpPr>
          <p:cNvPr id="2967" name="Google Shape;2967;p103"/>
          <p:cNvSpPr txBox="1">
            <a:spLocks noGrp="1"/>
          </p:cNvSpPr>
          <p:nvPr>
            <p:ph type="body" idx="2"/>
          </p:nvPr>
        </p:nvSpPr>
        <p:spPr>
          <a:xfrm>
            <a:off x="991550" y="1824831"/>
            <a:ext cx="1189200" cy="274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800">
                <a:latin typeface="DM Sans" pitchFamily="2" charset="77"/>
              </a:rPr>
              <a:t>Query Analysis</a:t>
            </a:r>
            <a:endParaRPr sz="800">
              <a:latin typeface="DM Sans" pitchFamily="2" charset="77"/>
            </a:endParaRPr>
          </a:p>
        </p:txBody>
      </p:sp>
      <p:sp>
        <p:nvSpPr>
          <p:cNvPr id="2968" name="Google Shape;2968;p103"/>
          <p:cNvSpPr txBox="1">
            <a:spLocks noGrp="1"/>
          </p:cNvSpPr>
          <p:nvPr>
            <p:ph type="body" idx="2"/>
          </p:nvPr>
        </p:nvSpPr>
        <p:spPr>
          <a:xfrm>
            <a:off x="2258075" y="2123250"/>
            <a:ext cx="2289000" cy="274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800">
                <a:latin typeface="DM Sans" pitchFamily="2" charset="77"/>
              </a:rPr>
              <a:t>Data Scanning</a:t>
            </a:r>
            <a:endParaRPr sz="800">
              <a:latin typeface="DM Sans" pitchFamily="2" charset="77"/>
            </a:endParaRPr>
          </a:p>
        </p:txBody>
      </p:sp>
      <p:sp>
        <p:nvSpPr>
          <p:cNvPr id="2969" name="Google Shape;2969;p103"/>
          <p:cNvSpPr txBox="1">
            <a:spLocks noGrp="1"/>
          </p:cNvSpPr>
          <p:nvPr>
            <p:ph type="body" idx="2"/>
          </p:nvPr>
        </p:nvSpPr>
        <p:spPr>
          <a:xfrm>
            <a:off x="4574263" y="1824831"/>
            <a:ext cx="2289000" cy="274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800">
                <a:latin typeface="DM Sans" pitchFamily="2" charset="77"/>
              </a:rPr>
              <a:t>Pattern Matching</a:t>
            </a:r>
            <a:endParaRPr sz="800">
              <a:latin typeface="DM Sans" pitchFamily="2" charset="77"/>
            </a:endParaRPr>
          </a:p>
        </p:txBody>
      </p:sp>
      <p:sp>
        <p:nvSpPr>
          <p:cNvPr id="2970" name="Google Shape;2970;p103"/>
          <p:cNvSpPr txBox="1">
            <a:spLocks noGrp="1"/>
          </p:cNvSpPr>
          <p:nvPr>
            <p:ph type="body" idx="2"/>
          </p:nvPr>
        </p:nvSpPr>
        <p:spPr>
          <a:xfrm>
            <a:off x="6948469" y="1824831"/>
            <a:ext cx="1175400" cy="274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800">
                <a:latin typeface="DM Sans" pitchFamily="2" charset="77"/>
              </a:rPr>
              <a:t>Final Assembly</a:t>
            </a:r>
            <a:endParaRPr sz="800">
              <a:latin typeface="DM Sans" pitchFamily="2" charset="77"/>
            </a:endParaRPr>
          </a:p>
        </p:txBody>
      </p:sp>
      <p:sp>
        <p:nvSpPr>
          <p:cNvPr id="2977" name="Google Shape;2977;p103"/>
          <p:cNvSpPr txBox="1">
            <a:spLocks noGrp="1"/>
          </p:cNvSpPr>
          <p:nvPr>
            <p:ph type="body" idx="2"/>
          </p:nvPr>
        </p:nvSpPr>
        <p:spPr>
          <a:xfrm>
            <a:off x="7465246" y="3281088"/>
            <a:ext cx="1189200" cy="274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2"/>
                </a:solidFill>
                <a:latin typeface="DM Sans" pitchFamily="2" charset="77"/>
              </a:rPr>
              <a:t>Delivery</a:t>
            </a:r>
            <a:endParaRPr sz="1000">
              <a:solidFill>
                <a:schemeClr val="accent2"/>
              </a:solidFill>
              <a:latin typeface="DM Sans" pitchFamily="2" charset="77"/>
            </a:endParaRPr>
          </a:p>
        </p:txBody>
      </p:sp>
      <p:sp>
        <p:nvSpPr>
          <p:cNvPr id="2978" name="Google Shape;2978;p103"/>
          <p:cNvSpPr txBox="1">
            <a:spLocks noGrp="1"/>
          </p:cNvSpPr>
          <p:nvPr>
            <p:ph type="subTitle" idx="3"/>
          </p:nvPr>
        </p:nvSpPr>
        <p:spPr>
          <a:xfrm>
            <a:off x="559075" y="1505525"/>
            <a:ext cx="1143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DM Sans" pitchFamily="2" charset="77"/>
              </a:rPr>
              <a:t>Formulate Input Prompt</a:t>
            </a:r>
            <a:endParaRPr sz="800">
              <a:latin typeface="DM Sans" pitchFamily="2" charset="77"/>
            </a:endParaRPr>
          </a:p>
        </p:txBody>
      </p:sp>
      <p:sp>
        <p:nvSpPr>
          <p:cNvPr id="2979" name="Google Shape;2979;p103"/>
          <p:cNvSpPr txBox="1">
            <a:spLocks noGrp="1"/>
          </p:cNvSpPr>
          <p:nvPr>
            <p:ph type="subTitle" idx="3"/>
          </p:nvPr>
        </p:nvSpPr>
        <p:spPr>
          <a:xfrm>
            <a:off x="1705725" y="1505525"/>
            <a:ext cx="1143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DM Sans" pitchFamily="2" charset="77"/>
              </a:rPr>
              <a:t>Retrieve Relevant Data</a:t>
            </a:r>
            <a:endParaRPr sz="800">
              <a:latin typeface="DM Sans" pitchFamily="2" charset="77"/>
            </a:endParaRPr>
          </a:p>
        </p:txBody>
      </p:sp>
      <p:sp>
        <p:nvSpPr>
          <p:cNvPr id="2980" name="Google Shape;2980;p103"/>
          <p:cNvSpPr txBox="1">
            <a:spLocks noGrp="1"/>
          </p:cNvSpPr>
          <p:nvPr>
            <p:ph type="subTitle" idx="3"/>
          </p:nvPr>
        </p:nvSpPr>
        <p:spPr>
          <a:xfrm>
            <a:off x="2852350" y="1505525"/>
            <a:ext cx="1143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DM Sans" pitchFamily="2" charset="77"/>
              </a:rPr>
              <a:t>Process Retrieved Information</a:t>
            </a:r>
            <a:endParaRPr sz="800">
              <a:latin typeface="DM Sans" pitchFamily="2" charset="77"/>
            </a:endParaRPr>
          </a:p>
        </p:txBody>
      </p:sp>
      <p:sp>
        <p:nvSpPr>
          <p:cNvPr id="2981" name="Google Shape;2981;p103"/>
          <p:cNvSpPr txBox="1">
            <a:spLocks noGrp="1"/>
          </p:cNvSpPr>
          <p:nvPr>
            <p:ph type="subTitle" idx="3"/>
          </p:nvPr>
        </p:nvSpPr>
        <p:spPr>
          <a:xfrm>
            <a:off x="3998988" y="1503875"/>
            <a:ext cx="1143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DM Sans" pitchFamily="2" charset="77"/>
              </a:rPr>
              <a:t>Integrate Data in Model</a:t>
            </a:r>
            <a:endParaRPr sz="800">
              <a:latin typeface="DM Sans" pitchFamily="2" charset="77"/>
            </a:endParaRPr>
          </a:p>
        </p:txBody>
      </p:sp>
      <p:sp>
        <p:nvSpPr>
          <p:cNvPr id="2982" name="Google Shape;2982;p103"/>
          <p:cNvSpPr txBox="1">
            <a:spLocks noGrp="1"/>
          </p:cNvSpPr>
          <p:nvPr>
            <p:ph type="subTitle" idx="3"/>
          </p:nvPr>
        </p:nvSpPr>
        <p:spPr>
          <a:xfrm>
            <a:off x="5145600" y="1503875"/>
            <a:ext cx="1143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DM Sans" pitchFamily="2" charset="77"/>
              </a:rPr>
              <a:t>Generate AI Response</a:t>
            </a:r>
            <a:endParaRPr sz="800">
              <a:latin typeface="DM Sans" pitchFamily="2" charset="77"/>
            </a:endParaRPr>
          </a:p>
        </p:txBody>
      </p:sp>
      <p:sp>
        <p:nvSpPr>
          <p:cNvPr id="2983" name="Google Shape;2983;p103"/>
          <p:cNvSpPr txBox="1">
            <a:spLocks noGrp="1"/>
          </p:cNvSpPr>
          <p:nvPr>
            <p:ph type="subTitle" idx="3"/>
          </p:nvPr>
        </p:nvSpPr>
        <p:spPr>
          <a:xfrm>
            <a:off x="6292200" y="1505525"/>
            <a:ext cx="1143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DM Sans" pitchFamily="2" charset="77"/>
              </a:rPr>
              <a:t>Refine Output Iterations</a:t>
            </a:r>
            <a:endParaRPr sz="800">
              <a:latin typeface="DM Sans" pitchFamily="2" charset="77"/>
            </a:endParaRPr>
          </a:p>
        </p:txBody>
      </p:sp>
      <p:sp>
        <p:nvSpPr>
          <p:cNvPr id="2984" name="Google Shape;2984;p103"/>
          <p:cNvSpPr txBox="1">
            <a:spLocks noGrp="1"/>
          </p:cNvSpPr>
          <p:nvPr>
            <p:ph type="subTitle" idx="3"/>
          </p:nvPr>
        </p:nvSpPr>
        <p:spPr>
          <a:xfrm>
            <a:off x="7438788" y="1505513"/>
            <a:ext cx="1143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DM Sans" pitchFamily="2" charset="77"/>
              </a:rPr>
              <a:t>Deliver Final Response</a:t>
            </a:r>
            <a:endParaRPr sz="800">
              <a:latin typeface="DM Sans" pitchFamily="2" charset="77"/>
            </a:endParaRPr>
          </a:p>
        </p:txBody>
      </p:sp>
      <p:sp>
        <p:nvSpPr>
          <p:cNvPr id="2985" name="Google Shape;2985;p103"/>
          <p:cNvSpPr txBox="1">
            <a:spLocks noGrp="1"/>
          </p:cNvSpPr>
          <p:nvPr>
            <p:ph type="subTitle" idx="3"/>
          </p:nvPr>
        </p:nvSpPr>
        <p:spPr>
          <a:xfrm>
            <a:off x="426618" y="3275925"/>
            <a:ext cx="1188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b="0">
                <a:latin typeface="DM Sans" pitchFamily="2" charset="77"/>
              </a:rPr>
              <a:t>User Input</a:t>
            </a:r>
            <a:endParaRPr sz="1000" b="0">
              <a:latin typeface="DM Sans" pitchFamily="2" charset="77"/>
            </a:endParaRPr>
          </a:p>
        </p:txBody>
      </p:sp>
      <p:sp>
        <p:nvSpPr>
          <p:cNvPr id="2986" name="Google Shape;2986;p103"/>
          <p:cNvSpPr txBox="1">
            <a:spLocks noGrp="1"/>
          </p:cNvSpPr>
          <p:nvPr>
            <p:ph type="subTitle" idx="3"/>
          </p:nvPr>
        </p:nvSpPr>
        <p:spPr>
          <a:xfrm>
            <a:off x="1599806" y="3284450"/>
            <a:ext cx="1188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b="0">
                <a:latin typeface="DM Sans" pitchFamily="2" charset="77"/>
              </a:rPr>
              <a:t>Data Retrieval</a:t>
            </a:r>
            <a:endParaRPr sz="1000" b="0">
              <a:latin typeface="DM Sans" pitchFamily="2" charset="77"/>
            </a:endParaRPr>
          </a:p>
        </p:txBody>
      </p:sp>
      <p:sp>
        <p:nvSpPr>
          <p:cNvPr id="2987" name="Google Shape;2987;p103"/>
          <p:cNvSpPr txBox="1">
            <a:spLocks noGrp="1"/>
          </p:cNvSpPr>
          <p:nvPr>
            <p:ph type="subTitle" idx="3"/>
          </p:nvPr>
        </p:nvSpPr>
        <p:spPr>
          <a:xfrm>
            <a:off x="2769893" y="3279325"/>
            <a:ext cx="1188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b="0">
                <a:latin typeface="DM Sans" pitchFamily="2" charset="77"/>
              </a:rPr>
              <a:t>Processing</a:t>
            </a:r>
            <a:endParaRPr sz="1000" b="0">
              <a:latin typeface="DM Sans" pitchFamily="2" charset="77"/>
            </a:endParaRPr>
          </a:p>
        </p:txBody>
      </p:sp>
      <p:sp>
        <p:nvSpPr>
          <p:cNvPr id="2988" name="Google Shape;2988;p103"/>
          <p:cNvSpPr txBox="1">
            <a:spLocks noGrp="1"/>
          </p:cNvSpPr>
          <p:nvPr>
            <p:ph type="subTitle" idx="3"/>
          </p:nvPr>
        </p:nvSpPr>
        <p:spPr>
          <a:xfrm>
            <a:off x="3945931" y="3281400"/>
            <a:ext cx="1188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b="0">
                <a:latin typeface="DM Sans" pitchFamily="2" charset="77"/>
              </a:rPr>
              <a:t>Integration</a:t>
            </a:r>
            <a:endParaRPr sz="1000" b="0">
              <a:latin typeface="DM Sans" pitchFamily="2" charset="77"/>
            </a:endParaRPr>
          </a:p>
        </p:txBody>
      </p:sp>
      <p:sp>
        <p:nvSpPr>
          <p:cNvPr id="2989" name="Google Shape;2989;p103"/>
          <p:cNvSpPr txBox="1">
            <a:spLocks noGrp="1"/>
          </p:cNvSpPr>
          <p:nvPr>
            <p:ph type="subTitle" idx="3"/>
          </p:nvPr>
        </p:nvSpPr>
        <p:spPr>
          <a:xfrm>
            <a:off x="5121431" y="3275925"/>
            <a:ext cx="1188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b="0">
                <a:latin typeface="DM Sans" pitchFamily="2" charset="77"/>
              </a:rPr>
              <a:t>Generation</a:t>
            </a:r>
            <a:endParaRPr sz="1000" b="0">
              <a:latin typeface="DM Sans" pitchFamily="2" charset="77"/>
            </a:endParaRPr>
          </a:p>
        </p:txBody>
      </p:sp>
      <p:sp>
        <p:nvSpPr>
          <p:cNvPr id="2990" name="Google Shape;2990;p103"/>
          <p:cNvSpPr txBox="1">
            <a:spLocks noGrp="1"/>
          </p:cNvSpPr>
          <p:nvPr>
            <p:ph type="subTitle" idx="3"/>
          </p:nvPr>
        </p:nvSpPr>
        <p:spPr>
          <a:xfrm>
            <a:off x="6292043" y="3282375"/>
            <a:ext cx="1188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b="0">
                <a:latin typeface="DM Sans" pitchFamily="2" charset="77"/>
              </a:rPr>
              <a:t>Refinement</a:t>
            </a:r>
            <a:endParaRPr sz="1000" b="0">
              <a:latin typeface="DM Sans" pitchFamily="2" charset="77"/>
            </a:endParaRPr>
          </a:p>
        </p:txBody>
      </p:sp>
      <p:sp>
        <p:nvSpPr>
          <p:cNvPr id="2991" name="Google Shape;2991;p103"/>
          <p:cNvSpPr txBox="1">
            <a:spLocks noGrp="1"/>
          </p:cNvSpPr>
          <p:nvPr>
            <p:ph type="subTitle" idx="3"/>
          </p:nvPr>
        </p:nvSpPr>
        <p:spPr>
          <a:xfrm rot="-5400000">
            <a:off x="63775" y="1973250"/>
            <a:ext cx="658500" cy="26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latin typeface="DM Sans" pitchFamily="2" charset="77"/>
              </a:rPr>
              <a:t>Process</a:t>
            </a:r>
            <a:endParaRPr sz="800" dirty="0">
              <a:latin typeface="DM Sans" pitchFamily="2"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50">
          <a:extLst>
            <a:ext uri="{FF2B5EF4-FFF2-40B4-BE49-F238E27FC236}">
              <a16:creationId xmlns:a16="http://schemas.microsoft.com/office/drawing/2014/main" id="{3E57247A-1551-A7D2-8B2D-7B792CE011EB}"/>
            </a:ext>
          </a:extLst>
        </p:cNvPr>
        <p:cNvGrpSpPr/>
        <p:nvPr/>
      </p:nvGrpSpPr>
      <p:grpSpPr>
        <a:xfrm>
          <a:off x="0" y="0"/>
          <a:ext cx="0" cy="0"/>
          <a:chOff x="0" y="0"/>
          <a:chExt cx="0" cy="0"/>
        </a:xfrm>
      </p:grpSpPr>
      <p:sp>
        <p:nvSpPr>
          <p:cNvPr id="4851" name="Google Shape;4851;p161">
            <a:extLst>
              <a:ext uri="{FF2B5EF4-FFF2-40B4-BE49-F238E27FC236}">
                <a16:creationId xmlns:a16="http://schemas.microsoft.com/office/drawing/2014/main" id="{94D7BC5F-90A8-AC1D-4EEB-7405050F1620}"/>
              </a:ext>
            </a:extLst>
          </p:cNvPr>
          <p:cNvSpPr txBox="1">
            <a:spLocks noGrp="1"/>
          </p:cNvSpPr>
          <p:nvPr>
            <p:ph type="title" idx="4"/>
          </p:nvPr>
        </p:nvSpPr>
        <p:spPr>
          <a:xfrm>
            <a:off x="356675" y="4048413"/>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03</a:t>
            </a:r>
            <a:endParaRPr sz="1800" b="0">
              <a:latin typeface="DM Sans" pitchFamily="2" charset="77"/>
            </a:endParaRPr>
          </a:p>
        </p:txBody>
      </p:sp>
      <p:sp>
        <p:nvSpPr>
          <p:cNvPr id="4852" name="Google Shape;4852;p161">
            <a:extLst>
              <a:ext uri="{FF2B5EF4-FFF2-40B4-BE49-F238E27FC236}">
                <a16:creationId xmlns:a16="http://schemas.microsoft.com/office/drawing/2014/main" id="{21093505-BE19-89ED-9968-6A8BD5ECF595}"/>
              </a:ext>
            </a:extLst>
          </p:cNvPr>
          <p:cNvSpPr/>
          <p:nvPr/>
        </p:nvSpPr>
        <p:spPr>
          <a:xfrm>
            <a:off x="4800525" y="129907"/>
            <a:ext cx="4210800" cy="4955100"/>
          </a:xfrm>
          <a:prstGeom prst="roundRect">
            <a:avLst>
              <a:gd name="adj" fmla="val 2247"/>
            </a:avLst>
          </a:pr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M Sans" pitchFamily="2" charset="77"/>
              <a:sym typeface="Arial"/>
            </a:endParaRPr>
          </a:p>
        </p:txBody>
      </p:sp>
      <p:sp>
        <p:nvSpPr>
          <p:cNvPr id="4853" name="Google Shape;4853;p161">
            <a:extLst>
              <a:ext uri="{FF2B5EF4-FFF2-40B4-BE49-F238E27FC236}">
                <a16:creationId xmlns:a16="http://schemas.microsoft.com/office/drawing/2014/main" id="{6D5F8962-19EF-CBAE-FB91-9FA7697EB7CA}"/>
              </a:ext>
            </a:extLst>
          </p:cNvPr>
          <p:cNvSpPr txBox="1">
            <a:spLocks noGrp="1"/>
          </p:cNvSpPr>
          <p:nvPr>
            <p:ph type="title"/>
          </p:nvPr>
        </p:nvSpPr>
        <p:spPr>
          <a:xfrm>
            <a:off x="356650" y="539375"/>
            <a:ext cx="4443900" cy="82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DM Sans" pitchFamily="2" charset="77"/>
              </a:rPr>
              <a:t>Agentic AI Orchestration</a:t>
            </a:r>
            <a:endParaRPr sz="1400" dirty="0">
              <a:latin typeface="DM Sans" pitchFamily="2" charset="77"/>
            </a:endParaRPr>
          </a:p>
        </p:txBody>
      </p:sp>
      <p:sp>
        <p:nvSpPr>
          <p:cNvPr id="4854" name="Google Shape;4854;p161">
            <a:extLst>
              <a:ext uri="{FF2B5EF4-FFF2-40B4-BE49-F238E27FC236}">
                <a16:creationId xmlns:a16="http://schemas.microsoft.com/office/drawing/2014/main" id="{42709C05-2833-BF81-6D5D-F67EE1970F10}"/>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4855" name="Google Shape;4855;p161">
            <a:extLst>
              <a:ext uri="{FF2B5EF4-FFF2-40B4-BE49-F238E27FC236}">
                <a16:creationId xmlns:a16="http://schemas.microsoft.com/office/drawing/2014/main" id="{1EE90171-4A06-CEF2-4B97-856D709AFFE2}"/>
              </a:ext>
            </a:extLst>
          </p:cNvPr>
          <p:cNvSpPr txBox="1">
            <a:spLocks noGrp="1"/>
          </p:cNvSpPr>
          <p:nvPr>
            <p:ph type="title" idx="4"/>
          </p:nvPr>
        </p:nvSpPr>
        <p:spPr>
          <a:xfrm>
            <a:off x="356675" y="3047500"/>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02</a:t>
            </a:r>
            <a:endParaRPr sz="1800" b="0">
              <a:latin typeface="DM Sans" pitchFamily="2" charset="77"/>
            </a:endParaRPr>
          </a:p>
        </p:txBody>
      </p:sp>
      <p:sp>
        <p:nvSpPr>
          <p:cNvPr id="4856" name="Google Shape;4856;p161">
            <a:extLst>
              <a:ext uri="{FF2B5EF4-FFF2-40B4-BE49-F238E27FC236}">
                <a16:creationId xmlns:a16="http://schemas.microsoft.com/office/drawing/2014/main" id="{D71C6AC9-48C8-6E22-F6D6-83AA440A33CA}"/>
              </a:ext>
            </a:extLst>
          </p:cNvPr>
          <p:cNvSpPr txBox="1">
            <a:spLocks noGrp="1"/>
          </p:cNvSpPr>
          <p:nvPr>
            <p:ph type="title" idx="4"/>
          </p:nvPr>
        </p:nvSpPr>
        <p:spPr>
          <a:xfrm>
            <a:off x="356675" y="2046575"/>
            <a:ext cx="5409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latin typeface="DM Sans" pitchFamily="2" charset="77"/>
              </a:rPr>
              <a:t>01</a:t>
            </a:r>
            <a:endParaRPr sz="1800" b="0">
              <a:latin typeface="DM Sans" pitchFamily="2" charset="77"/>
            </a:endParaRPr>
          </a:p>
        </p:txBody>
      </p:sp>
      <p:sp>
        <p:nvSpPr>
          <p:cNvPr id="4858" name="Google Shape;4858;p161">
            <a:extLst>
              <a:ext uri="{FF2B5EF4-FFF2-40B4-BE49-F238E27FC236}">
                <a16:creationId xmlns:a16="http://schemas.microsoft.com/office/drawing/2014/main" id="{7F110D88-43B0-8E22-C34B-D92F4D265979}"/>
              </a:ext>
            </a:extLst>
          </p:cNvPr>
          <p:cNvSpPr txBox="1">
            <a:spLocks noGrp="1"/>
          </p:cNvSpPr>
          <p:nvPr>
            <p:ph type="subTitle" idx="3"/>
          </p:nvPr>
        </p:nvSpPr>
        <p:spPr>
          <a:xfrm>
            <a:off x="897575" y="4048425"/>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DM Sans" pitchFamily="2" charset="77"/>
              </a:rPr>
              <a:t>Implement Reasoning &amp; Safety Loops</a:t>
            </a:r>
            <a:endParaRPr dirty="0">
              <a:latin typeface="DM Sans" pitchFamily="2" charset="77"/>
            </a:endParaRPr>
          </a:p>
        </p:txBody>
      </p:sp>
      <p:sp>
        <p:nvSpPr>
          <p:cNvPr id="4860" name="Google Shape;4860;p161">
            <a:extLst>
              <a:ext uri="{FF2B5EF4-FFF2-40B4-BE49-F238E27FC236}">
                <a16:creationId xmlns:a16="http://schemas.microsoft.com/office/drawing/2014/main" id="{30523715-AFD8-F202-B7D9-0E6D57A6402F}"/>
              </a:ext>
            </a:extLst>
          </p:cNvPr>
          <p:cNvSpPr txBox="1">
            <a:spLocks noGrp="1"/>
          </p:cNvSpPr>
          <p:nvPr>
            <p:ph type="subTitle" idx="3"/>
          </p:nvPr>
        </p:nvSpPr>
        <p:spPr>
          <a:xfrm>
            <a:off x="897525" y="3047500"/>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DM Sans" pitchFamily="2" charset="77"/>
              </a:rPr>
              <a:t>Integrate Tools, Memory, and Context</a:t>
            </a:r>
            <a:endParaRPr dirty="0">
              <a:latin typeface="DM Sans" pitchFamily="2" charset="77"/>
            </a:endParaRPr>
          </a:p>
        </p:txBody>
      </p:sp>
      <p:sp>
        <p:nvSpPr>
          <p:cNvPr id="4861" name="Google Shape;4861;p161">
            <a:extLst>
              <a:ext uri="{FF2B5EF4-FFF2-40B4-BE49-F238E27FC236}">
                <a16:creationId xmlns:a16="http://schemas.microsoft.com/office/drawing/2014/main" id="{A9A7EEA0-28A0-51ED-187F-14B19D8EFADC}"/>
              </a:ext>
            </a:extLst>
          </p:cNvPr>
          <p:cNvSpPr txBox="1">
            <a:spLocks noGrp="1"/>
          </p:cNvSpPr>
          <p:nvPr>
            <p:ph type="body" idx="2"/>
          </p:nvPr>
        </p:nvSpPr>
        <p:spPr>
          <a:xfrm>
            <a:off x="897626" y="2203860"/>
            <a:ext cx="3674374" cy="592500"/>
          </a:xfrm>
          <a:prstGeom prst="rect">
            <a:avLst/>
          </a:prstGeom>
        </p:spPr>
        <p:txBody>
          <a:bodyPr spcFirstLastPara="1" wrap="square" lIns="91425" tIns="91425" rIns="91425" bIns="91425" anchor="t" anchorCtr="0">
            <a:noAutofit/>
          </a:bodyPr>
          <a:lstStyle/>
          <a:p>
            <a:pPr marL="171450" indent="-171450"/>
            <a:r>
              <a:rPr lang="en-US" dirty="0">
                <a:latin typeface="DM Sans" pitchFamily="2" charset="77"/>
              </a:rPr>
              <a:t>Wrap the base LLM with a control layer (E.g., </a:t>
            </a:r>
            <a:r>
              <a:rPr lang="en-US" dirty="0" err="1">
                <a:latin typeface="DM Sans" pitchFamily="2" charset="77"/>
              </a:rPr>
              <a:t>CrewAI</a:t>
            </a:r>
            <a:r>
              <a:rPr lang="en-US" dirty="0">
                <a:latin typeface="DM Sans" pitchFamily="2" charset="77"/>
              </a:rPr>
              <a:t>, LangGraph, </a:t>
            </a:r>
            <a:r>
              <a:rPr lang="en-US" dirty="0" err="1">
                <a:latin typeface="DM Sans" pitchFamily="2" charset="77"/>
              </a:rPr>
              <a:t>AutoGen</a:t>
            </a:r>
            <a:r>
              <a:rPr lang="en-US" dirty="0">
                <a:latin typeface="DM Sans" pitchFamily="2" charset="77"/>
              </a:rPr>
              <a:t>, </a:t>
            </a:r>
            <a:r>
              <a:rPr lang="en-US" dirty="0" err="1">
                <a:latin typeface="DM Sans" pitchFamily="2" charset="77"/>
              </a:rPr>
              <a:t>LlamaIndex</a:t>
            </a:r>
            <a:r>
              <a:rPr lang="en-US" dirty="0">
                <a:latin typeface="DM Sans" pitchFamily="2" charset="77"/>
              </a:rPr>
              <a:t>, etc.)</a:t>
            </a:r>
          </a:p>
          <a:p>
            <a:pPr marL="171450" indent="-171450"/>
            <a:r>
              <a:rPr lang="en-US" dirty="0">
                <a:latin typeface="DM Sans" pitchFamily="2" charset="77"/>
              </a:rPr>
              <a:t>Enables planning, task decomposition, and coordination of multi-step workflows</a:t>
            </a:r>
            <a:endParaRPr dirty="0">
              <a:latin typeface="DM Sans" pitchFamily="2" charset="77"/>
            </a:endParaRPr>
          </a:p>
        </p:txBody>
      </p:sp>
      <p:sp>
        <p:nvSpPr>
          <p:cNvPr id="4862" name="Google Shape;4862;p161">
            <a:extLst>
              <a:ext uri="{FF2B5EF4-FFF2-40B4-BE49-F238E27FC236}">
                <a16:creationId xmlns:a16="http://schemas.microsoft.com/office/drawing/2014/main" id="{AC18EB8B-026E-1DC6-8F38-1192502CEEED}"/>
              </a:ext>
            </a:extLst>
          </p:cNvPr>
          <p:cNvSpPr txBox="1">
            <a:spLocks noGrp="1"/>
          </p:cNvSpPr>
          <p:nvPr>
            <p:ph type="subTitle" idx="3"/>
          </p:nvPr>
        </p:nvSpPr>
        <p:spPr>
          <a:xfrm>
            <a:off x="897525" y="2046575"/>
            <a:ext cx="3903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DM Sans" pitchFamily="2" charset="77"/>
              </a:rPr>
              <a:t>Implement an Orchestration Framework</a:t>
            </a:r>
            <a:endParaRPr dirty="0">
              <a:latin typeface="DM Sans" pitchFamily="2" charset="77"/>
            </a:endParaRPr>
          </a:p>
        </p:txBody>
      </p:sp>
      <p:sp>
        <p:nvSpPr>
          <p:cNvPr id="4863" name="Google Shape;4863;p161">
            <a:extLst>
              <a:ext uri="{FF2B5EF4-FFF2-40B4-BE49-F238E27FC236}">
                <a16:creationId xmlns:a16="http://schemas.microsoft.com/office/drawing/2014/main" id="{B150450F-3C32-67D9-ABA7-0FB24A5F1AD2}"/>
              </a:ext>
            </a:extLst>
          </p:cNvPr>
          <p:cNvSpPr txBox="1">
            <a:spLocks noGrp="1"/>
          </p:cNvSpPr>
          <p:nvPr>
            <p:ph type="body" idx="2"/>
          </p:nvPr>
        </p:nvSpPr>
        <p:spPr>
          <a:xfrm>
            <a:off x="356650" y="1363475"/>
            <a:ext cx="4443900" cy="683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DM Sans" pitchFamily="2" charset="77"/>
              </a:rPr>
              <a:t>High-level overview of Agentic AI Orchestration for LLMs. </a:t>
            </a:r>
            <a:endParaRPr dirty="0">
              <a:latin typeface="DM Sans" pitchFamily="2" charset="77"/>
            </a:endParaRPr>
          </a:p>
        </p:txBody>
      </p:sp>
      <p:sp>
        <p:nvSpPr>
          <p:cNvPr id="43" name="Google Shape;12391;p400">
            <a:extLst>
              <a:ext uri="{FF2B5EF4-FFF2-40B4-BE49-F238E27FC236}">
                <a16:creationId xmlns:a16="http://schemas.microsoft.com/office/drawing/2014/main" id="{2F6EF709-6A1B-4F29-8177-32C9D3609358}"/>
              </a:ext>
            </a:extLst>
          </p:cNvPr>
          <p:cNvSpPr txBox="1">
            <a:spLocks/>
          </p:cNvSpPr>
          <p:nvPr/>
        </p:nvSpPr>
        <p:spPr>
          <a:xfrm>
            <a:off x="5776357" y="1400286"/>
            <a:ext cx="2350578" cy="5444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030612"/>
              </a:buClr>
              <a:buSzPts val="2400"/>
              <a:buFont typeface="Poppins"/>
              <a:buNone/>
              <a:tabLst/>
              <a:defRPr/>
            </a:pPr>
            <a:r>
              <a:rPr kumimoji="0" lang="en-US" sz="1200" b="1" i="0" u="none" strike="noStrike" kern="0" cap="none" spc="0" normalizeH="0" baseline="0" noProof="0" dirty="0">
                <a:ln>
                  <a:noFill/>
                </a:ln>
                <a:solidFill>
                  <a:srgbClr val="696D79"/>
                </a:solidFill>
                <a:effectLst/>
                <a:uLnTx/>
                <a:uFillTx/>
                <a:latin typeface="DM Sans" pitchFamily="2" charset="77"/>
                <a:sym typeface="Poppins"/>
              </a:rPr>
              <a:t>Agentic AI Core Components</a:t>
            </a:r>
          </a:p>
        </p:txBody>
      </p:sp>
      <p:sp>
        <p:nvSpPr>
          <p:cNvPr id="45" name="Google Shape;4861;p161">
            <a:extLst>
              <a:ext uri="{FF2B5EF4-FFF2-40B4-BE49-F238E27FC236}">
                <a16:creationId xmlns:a16="http://schemas.microsoft.com/office/drawing/2014/main" id="{B4D4095F-5127-A3C3-0FCE-68CE3290314A}"/>
              </a:ext>
            </a:extLst>
          </p:cNvPr>
          <p:cNvSpPr txBox="1">
            <a:spLocks/>
          </p:cNvSpPr>
          <p:nvPr/>
        </p:nvSpPr>
        <p:spPr>
          <a:xfrm>
            <a:off x="897352" y="3213399"/>
            <a:ext cx="3900521" cy="59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171450" marR="0" lvl="0" indent="-171450" algn="l" defTabSz="914400" rtl="0" eaLnBrk="1" fontAlgn="auto" latinLnBrk="0" hangingPunct="1">
              <a:lnSpc>
                <a:spcPct val="115000"/>
              </a:lnSpc>
              <a:spcBef>
                <a:spcPts val="0"/>
              </a:spcBef>
              <a:spcAft>
                <a:spcPts val="0"/>
              </a:spcAft>
              <a:buClr>
                <a:srgbClr val="696D79"/>
              </a:buClr>
              <a:buSzPts val="1000"/>
              <a:buFont typeface="DM Sans"/>
              <a:buChar char="●"/>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Connect the agent(s) to external tools (APIs, code execution, retrieval systems)</a:t>
            </a:r>
          </a:p>
          <a:p>
            <a:pPr marL="171450" marR="0" lvl="0" indent="-171450" algn="l" defTabSz="914400" rtl="0" eaLnBrk="1" fontAlgn="auto" latinLnBrk="0" hangingPunct="1">
              <a:lnSpc>
                <a:spcPct val="115000"/>
              </a:lnSpc>
              <a:spcBef>
                <a:spcPts val="0"/>
              </a:spcBef>
              <a:spcAft>
                <a:spcPts val="0"/>
              </a:spcAft>
              <a:buClr>
                <a:srgbClr val="696D79"/>
              </a:buClr>
              <a:buSzPts val="1000"/>
              <a:buFont typeface="DM Sans"/>
              <a:buChar char="●"/>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Provide memory (short- and long-term) so it can carry context across steps</a:t>
            </a:r>
          </a:p>
        </p:txBody>
      </p:sp>
      <p:sp>
        <p:nvSpPr>
          <p:cNvPr id="50" name="Google Shape;4861;p161">
            <a:extLst>
              <a:ext uri="{FF2B5EF4-FFF2-40B4-BE49-F238E27FC236}">
                <a16:creationId xmlns:a16="http://schemas.microsoft.com/office/drawing/2014/main" id="{12AD928A-6B92-7B14-3690-1225DDA9071C}"/>
              </a:ext>
            </a:extLst>
          </p:cNvPr>
          <p:cNvSpPr txBox="1">
            <a:spLocks/>
          </p:cNvSpPr>
          <p:nvPr/>
        </p:nvSpPr>
        <p:spPr>
          <a:xfrm>
            <a:off x="897475" y="4192318"/>
            <a:ext cx="3674524" cy="59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1pPr>
            <a:lvl2pPr marL="914400" marR="0" lvl="1"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2pPr>
            <a:lvl3pPr marL="1371600" marR="0" lvl="2"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3pPr>
            <a:lvl4pPr marL="1828800" marR="0" lvl="3"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4pPr>
            <a:lvl5pPr marL="2286000" marR="0" lvl="4"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5pPr>
            <a:lvl6pPr marL="2743200" marR="0" lvl="5"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6pPr>
            <a:lvl7pPr marL="3200400" marR="0" lvl="6"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7pPr>
            <a:lvl8pPr marL="3657600" marR="0" lvl="7"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8pPr>
            <a:lvl9pPr marL="4114800" marR="0" lvl="8" indent="-292100" algn="l" rtl="0">
              <a:lnSpc>
                <a:spcPct val="115000"/>
              </a:lnSpc>
              <a:spcBef>
                <a:spcPts val="0"/>
              </a:spcBef>
              <a:spcAft>
                <a:spcPts val="0"/>
              </a:spcAft>
              <a:buClr>
                <a:schemeClr val="dk2"/>
              </a:buClr>
              <a:buSzPts val="1000"/>
              <a:buFont typeface="DM Sans"/>
              <a:buChar char="■"/>
              <a:defRPr sz="1000" b="0" i="0" u="none" strike="noStrike" cap="none">
                <a:solidFill>
                  <a:schemeClr val="dk2"/>
                </a:solidFill>
                <a:latin typeface="DM Sans"/>
                <a:ea typeface="DM Sans"/>
                <a:cs typeface="DM Sans"/>
                <a:sym typeface="DM Sans"/>
              </a:defRPr>
            </a:lvl9pPr>
          </a:lstStyle>
          <a:p>
            <a:pPr marL="171450" marR="0" lvl="0" indent="-171450" algn="l" defTabSz="914400" rtl="0" eaLnBrk="1" fontAlgn="auto" latinLnBrk="0" hangingPunct="1">
              <a:lnSpc>
                <a:spcPct val="115000"/>
              </a:lnSpc>
              <a:spcBef>
                <a:spcPts val="0"/>
              </a:spcBef>
              <a:spcAft>
                <a:spcPts val="0"/>
              </a:spcAft>
              <a:buClr>
                <a:srgbClr val="696D79"/>
              </a:buClr>
              <a:buSzPts val="1000"/>
              <a:buFont typeface="DM Sans"/>
              <a:buChar char="●"/>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Add logic for reflection, evaluation, and self-correction</a:t>
            </a:r>
          </a:p>
          <a:p>
            <a:pPr marL="171450" marR="0" lvl="0" indent="-171450" algn="l" defTabSz="914400" rtl="0" eaLnBrk="1" fontAlgn="auto" latinLnBrk="0" hangingPunct="1">
              <a:lnSpc>
                <a:spcPct val="115000"/>
              </a:lnSpc>
              <a:spcBef>
                <a:spcPts val="0"/>
              </a:spcBef>
              <a:spcAft>
                <a:spcPts val="0"/>
              </a:spcAft>
              <a:buClr>
                <a:srgbClr val="696D79"/>
              </a:buClr>
              <a:buSzPts val="1000"/>
              <a:buFont typeface="DM Sans"/>
              <a:buChar char="●"/>
              <a:tabLst/>
              <a:defRPr/>
            </a:pPr>
            <a:r>
              <a:rPr kumimoji="0" lang="en-US" sz="1000" b="0" i="0" u="none" strike="noStrike" kern="0" cap="none" spc="0" normalizeH="0" baseline="0" noProof="0" dirty="0">
                <a:ln>
                  <a:noFill/>
                </a:ln>
                <a:solidFill>
                  <a:srgbClr val="696D79"/>
                </a:solidFill>
                <a:effectLst/>
                <a:uLnTx/>
                <a:uFillTx/>
                <a:latin typeface="DM Sans" pitchFamily="2" charset="77"/>
                <a:sym typeface="DM Sans"/>
              </a:rPr>
              <a:t>Enforce guardrails, moderation, and approval gates to control behavior and risks</a:t>
            </a:r>
          </a:p>
        </p:txBody>
      </p:sp>
      <p:grpSp>
        <p:nvGrpSpPr>
          <p:cNvPr id="2" name="Group 1">
            <a:extLst>
              <a:ext uri="{FF2B5EF4-FFF2-40B4-BE49-F238E27FC236}">
                <a16:creationId xmlns:a16="http://schemas.microsoft.com/office/drawing/2014/main" id="{6F8587C3-66A1-AC6B-53DA-764C82FCCE9A}"/>
              </a:ext>
            </a:extLst>
          </p:cNvPr>
          <p:cNvGrpSpPr/>
          <p:nvPr/>
        </p:nvGrpSpPr>
        <p:grpSpPr>
          <a:xfrm>
            <a:off x="6987013" y="2862520"/>
            <a:ext cx="583343" cy="703436"/>
            <a:chOff x="2703364" y="4998942"/>
            <a:chExt cx="777791" cy="937914"/>
          </a:xfrm>
        </p:grpSpPr>
        <p:sp>
          <p:nvSpPr>
            <p:cNvPr id="3" name="Rounded Rectangle 1">
              <a:extLst>
                <a:ext uri="{FF2B5EF4-FFF2-40B4-BE49-F238E27FC236}">
                  <a16:creationId xmlns:a16="http://schemas.microsoft.com/office/drawing/2014/main" id="{544CA976-428C-EA60-C22C-65FC74E0C5B3}"/>
                </a:ext>
              </a:extLst>
            </p:cNvPr>
            <p:cNvSpPr/>
            <p:nvPr/>
          </p:nvSpPr>
          <p:spPr>
            <a:xfrm>
              <a:off x="2703364" y="4998942"/>
              <a:ext cx="777791" cy="937914"/>
            </a:xfrm>
            <a:custGeom>
              <a:avLst/>
              <a:gdLst/>
              <a:ahLst/>
              <a:cxnLst/>
              <a:rect l="0" t="0" r="0" b="0"/>
              <a:pathLst>
                <a:path w="777791" h="937914">
                  <a:moveTo>
                    <a:pt x="777791" y="179562"/>
                  </a:moveTo>
                  <a:cubicBezTo>
                    <a:pt x="777791" y="284613"/>
                    <a:pt x="726253" y="377683"/>
                    <a:pt x="646974" y="435113"/>
                  </a:cubicBezTo>
                  <a:cubicBezTo>
                    <a:pt x="611039" y="461143"/>
                    <a:pt x="569409" y="479867"/>
                    <a:pt x="524299" y="489046"/>
                  </a:cubicBezTo>
                  <a:cubicBezTo>
                    <a:pt x="524299" y="489046"/>
                    <a:pt x="491762" y="494183"/>
                    <a:pt x="457693" y="494514"/>
                  </a:cubicBezTo>
                  <a:cubicBezTo>
                    <a:pt x="430001" y="525151"/>
                    <a:pt x="390635" y="544306"/>
                    <a:pt x="346941" y="544306"/>
                  </a:cubicBezTo>
                  <a:cubicBezTo>
                    <a:pt x="278652" y="544306"/>
                    <a:pt x="220903" y="497530"/>
                    <a:pt x="201853" y="433175"/>
                  </a:cubicBezTo>
                  <a:cubicBezTo>
                    <a:pt x="299949" y="468633"/>
                    <a:pt x="408386" y="426282"/>
                    <a:pt x="458292" y="338927"/>
                  </a:cubicBezTo>
                  <a:cubicBezTo>
                    <a:pt x="508447" y="354370"/>
                    <a:pt x="564414" y="333791"/>
                    <a:pt x="591573" y="286551"/>
                  </a:cubicBezTo>
                  <a:cubicBezTo>
                    <a:pt x="613204" y="248955"/>
                    <a:pt x="610956" y="204268"/>
                    <a:pt x="589575" y="169836"/>
                  </a:cubicBezTo>
                  <a:cubicBezTo>
                    <a:pt x="651403" y="130649"/>
                    <a:pt x="698645" y="70767"/>
                    <a:pt x="721524" y="0"/>
                  </a:cubicBezTo>
                  <a:cubicBezTo>
                    <a:pt x="722207" y="977"/>
                    <a:pt x="722906" y="1938"/>
                    <a:pt x="723573" y="2932"/>
                  </a:cubicBezTo>
                  <a:cubicBezTo>
                    <a:pt x="757809" y="53353"/>
                    <a:pt x="777791" y="114130"/>
                    <a:pt x="777791" y="179562"/>
                  </a:cubicBezTo>
                  <a:close/>
                  <a:moveTo>
                    <a:pt x="98845" y="453473"/>
                  </a:moveTo>
                  <a:cubicBezTo>
                    <a:pt x="135613" y="461939"/>
                    <a:pt x="173329" y="453290"/>
                    <a:pt x="201870" y="433175"/>
                  </a:cubicBezTo>
                  <a:cubicBezTo>
                    <a:pt x="220920" y="497531"/>
                    <a:pt x="278669" y="544306"/>
                    <a:pt x="346957" y="544306"/>
                  </a:cubicBezTo>
                  <a:cubicBezTo>
                    <a:pt x="390652" y="544306"/>
                    <a:pt x="430017" y="525152"/>
                    <a:pt x="457709" y="494515"/>
                  </a:cubicBezTo>
                  <a:cubicBezTo>
                    <a:pt x="491779" y="494184"/>
                    <a:pt x="524317" y="489047"/>
                    <a:pt x="524317" y="489047"/>
                  </a:cubicBezTo>
                  <a:cubicBezTo>
                    <a:pt x="569426" y="479868"/>
                    <a:pt x="611056" y="461144"/>
                    <a:pt x="646990" y="435113"/>
                  </a:cubicBezTo>
                  <a:cubicBezTo>
                    <a:pt x="650038" y="450258"/>
                    <a:pt x="651653" y="465932"/>
                    <a:pt x="651653" y="481972"/>
                  </a:cubicBezTo>
                  <a:cubicBezTo>
                    <a:pt x="651653" y="613003"/>
                    <a:pt x="544898" y="719247"/>
                    <a:pt x="413198" y="719247"/>
                  </a:cubicBezTo>
                  <a:cubicBezTo>
                    <a:pt x="399361" y="719247"/>
                    <a:pt x="385807" y="718053"/>
                    <a:pt x="372618" y="715817"/>
                  </a:cubicBezTo>
                  <a:cubicBezTo>
                    <a:pt x="372618" y="716198"/>
                    <a:pt x="372618" y="716562"/>
                    <a:pt x="372618" y="716926"/>
                  </a:cubicBezTo>
                  <a:cubicBezTo>
                    <a:pt x="372618" y="838977"/>
                    <a:pt x="273190" y="937914"/>
                    <a:pt x="150532" y="937914"/>
                  </a:cubicBezTo>
                  <a:cubicBezTo>
                    <a:pt x="92667" y="937914"/>
                    <a:pt x="39964" y="915876"/>
                    <a:pt x="433" y="879788"/>
                  </a:cubicBezTo>
                  <a:lnTo>
                    <a:pt x="433" y="329566"/>
                  </a:lnTo>
                  <a:cubicBezTo>
                    <a:pt x="0" y="387427"/>
                    <a:pt x="39814" y="439902"/>
                    <a:pt x="98829" y="453473"/>
                  </a:cubicBezTo>
                  <a:close/>
                </a:path>
              </a:pathLst>
            </a:custGeom>
            <a:solidFill>
              <a:srgbClr val="FFD9D8"/>
            </a:solidFill>
            <a:ln>
              <a:noFill/>
            </a:ln>
          </p:spPr>
          <p:txBody>
            <a:bodyPr rtlCol="0" anchor="ctr"/>
            <a:lstStyle/>
            <a:p>
              <a:pPr algn="ctr"/>
              <a:endParaRPr sz="1200">
                <a:latin typeface="DM Sans" pitchFamily="2" charset="77"/>
              </a:endParaRPr>
            </a:p>
          </p:txBody>
        </p:sp>
        <p:sp>
          <p:nvSpPr>
            <p:cNvPr id="4" name="Rounded Rectangle 2">
              <a:extLst>
                <a:ext uri="{FF2B5EF4-FFF2-40B4-BE49-F238E27FC236}">
                  <a16:creationId xmlns:a16="http://schemas.microsoft.com/office/drawing/2014/main" id="{ACC1F992-E96C-7C79-0E28-1892E893DA69}"/>
                </a:ext>
              </a:extLst>
            </p:cNvPr>
            <p:cNvSpPr/>
            <p:nvPr/>
          </p:nvSpPr>
          <p:spPr>
            <a:xfrm>
              <a:off x="2703364" y="4998942"/>
              <a:ext cx="777791" cy="937914"/>
            </a:xfrm>
            <a:custGeom>
              <a:avLst/>
              <a:gdLst/>
              <a:ahLst/>
              <a:cxnLst/>
              <a:rect l="0" t="0" r="0" b="0"/>
              <a:pathLst>
                <a:path w="777791" h="937914">
                  <a:moveTo>
                    <a:pt x="777791" y="179562"/>
                  </a:moveTo>
                  <a:cubicBezTo>
                    <a:pt x="777791" y="284613"/>
                    <a:pt x="726253" y="377683"/>
                    <a:pt x="646974" y="435113"/>
                  </a:cubicBezTo>
                  <a:cubicBezTo>
                    <a:pt x="611039" y="461143"/>
                    <a:pt x="569409" y="479867"/>
                    <a:pt x="524299" y="489046"/>
                  </a:cubicBezTo>
                  <a:cubicBezTo>
                    <a:pt x="524299" y="489046"/>
                    <a:pt x="491762" y="494183"/>
                    <a:pt x="457693" y="494514"/>
                  </a:cubicBezTo>
                  <a:cubicBezTo>
                    <a:pt x="430001" y="525151"/>
                    <a:pt x="390635" y="544306"/>
                    <a:pt x="346941" y="544306"/>
                  </a:cubicBezTo>
                  <a:cubicBezTo>
                    <a:pt x="278652" y="544306"/>
                    <a:pt x="220903" y="497530"/>
                    <a:pt x="201853" y="433175"/>
                  </a:cubicBezTo>
                  <a:cubicBezTo>
                    <a:pt x="299949" y="468633"/>
                    <a:pt x="408386" y="426282"/>
                    <a:pt x="458292" y="338927"/>
                  </a:cubicBezTo>
                  <a:cubicBezTo>
                    <a:pt x="508447" y="354370"/>
                    <a:pt x="564414" y="333791"/>
                    <a:pt x="591573" y="286551"/>
                  </a:cubicBezTo>
                  <a:cubicBezTo>
                    <a:pt x="613204" y="248955"/>
                    <a:pt x="610956" y="204268"/>
                    <a:pt x="589575" y="169836"/>
                  </a:cubicBezTo>
                  <a:cubicBezTo>
                    <a:pt x="651403" y="130649"/>
                    <a:pt x="698645" y="70767"/>
                    <a:pt x="721524" y="0"/>
                  </a:cubicBezTo>
                  <a:cubicBezTo>
                    <a:pt x="722207" y="977"/>
                    <a:pt x="722906" y="1938"/>
                    <a:pt x="723573" y="2932"/>
                  </a:cubicBezTo>
                  <a:cubicBezTo>
                    <a:pt x="757809" y="53353"/>
                    <a:pt x="777791" y="114130"/>
                    <a:pt x="777791" y="179562"/>
                  </a:cubicBezTo>
                  <a:close/>
                  <a:moveTo>
                    <a:pt x="98845" y="453473"/>
                  </a:moveTo>
                  <a:cubicBezTo>
                    <a:pt x="135613" y="461939"/>
                    <a:pt x="173329" y="453290"/>
                    <a:pt x="201870" y="433175"/>
                  </a:cubicBezTo>
                  <a:cubicBezTo>
                    <a:pt x="220920" y="497531"/>
                    <a:pt x="278669" y="544306"/>
                    <a:pt x="346957" y="544306"/>
                  </a:cubicBezTo>
                  <a:cubicBezTo>
                    <a:pt x="390652" y="544306"/>
                    <a:pt x="430017" y="525152"/>
                    <a:pt x="457709" y="494515"/>
                  </a:cubicBezTo>
                  <a:cubicBezTo>
                    <a:pt x="491779" y="494184"/>
                    <a:pt x="524317" y="489047"/>
                    <a:pt x="524317" y="489047"/>
                  </a:cubicBezTo>
                  <a:cubicBezTo>
                    <a:pt x="569426" y="479868"/>
                    <a:pt x="611056" y="461144"/>
                    <a:pt x="646990" y="435113"/>
                  </a:cubicBezTo>
                  <a:cubicBezTo>
                    <a:pt x="650038" y="450258"/>
                    <a:pt x="651653" y="465932"/>
                    <a:pt x="651653" y="481972"/>
                  </a:cubicBezTo>
                  <a:cubicBezTo>
                    <a:pt x="651653" y="613003"/>
                    <a:pt x="544898" y="719247"/>
                    <a:pt x="413198" y="719247"/>
                  </a:cubicBezTo>
                  <a:cubicBezTo>
                    <a:pt x="399361" y="719247"/>
                    <a:pt x="385807" y="718053"/>
                    <a:pt x="372618" y="715817"/>
                  </a:cubicBezTo>
                  <a:cubicBezTo>
                    <a:pt x="372618" y="716198"/>
                    <a:pt x="372618" y="716562"/>
                    <a:pt x="372618" y="716926"/>
                  </a:cubicBezTo>
                  <a:cubicBezTo>
                    <a:pt x="372618" y="838977"/>
                    <a:pt x="273190" y="937914"/>
                    <a:pt x="150532" y="937914"/>
                  </a:cubicBezTo>
                  <a:cubicBezTo>
                    <a:pt x="92667" y="937914"/>
                    <a:pt x="39964" y="915876"/>
                    <a:pt x="433" y="879788"/>
                  </a:cubicBezTo>
                  <a:lnTo>
                    <a:pt x="433" y="329566"/>
                  </a:lnTo>
                  <a:cubicBezTo>
                    <a:pt x="0" y="387427"/>
                    <a:pt x="39814" y="439902"/>
                    <a:pt x="98829" y="453473"/>
                  </a:cubicBezTo>
                  <a:close/>
                  <a:moveTo>
                    <a:pt x="55983" y="434848"/>
                  </a:moveTo>
                  <a:cubicBezTo>
                    <a:pt x="54884" y="442404"/>
                    <a:pt x="54301" y="450142"/>
                    <a:pt x="54301" y="457996"/>
                  </a:cubicBezTo>
                  <a:cubicBezTo>
                    <a:pt x="54301" y="545466"/>
                    <a:pt x="125554" y="616366"/>
                    <a:pt x="213460" y="616366"/>
                  </a:cubicBezTo>
                  <a:cubicBezTo>
                    <a:pt x="214509" y="616366"/>
                    <a:pt x="215575" y="616350"/>
                    <a:pt x="216624" y="616333"/>
                  </a:cubicBezTo>
                  <a:cubicBezTo>
                    <a:pt x="216640" y="616350"/>
                    <a:pt x="216657" y="616383"/>
                    <a:pt x="216657" y="616383"/>
                  </a:cubicBezTo>
                  <a:cubicBezTo>
                    <a:pt x="252358" y="667964"/>
                    <a:pt x="308059" y="704798"/>
                    <a:pt x="372602" y="715817"/>
                  </a:cubicBezTo>
                  <a:moveTo>
                    <a:pt x="449" y="642363"/>
                  </a:moveTo>
                  <a:cubicBezTo>
                    <a:pt x="16" y="700224"/>
                    <a:pt x="39831" y="752699"/>
                    <a:pt x="98845" y="766270"/>
                  </a:cubicBezTo>
                  <a:moveTo>
                    <a:pt x="481554" y="617146"/>
                  </a:moveTo>
                  <a:cubicBezTo>
                    <a:pt x="475876" y="587006"/>
                    <a:pt x="455744" y="560130"/>
                    <a:pt x="425354" y="547024"/>
                  </a:cubicBezTo>
                  <a:cubicBezTo>
                    <a:pt x="412399" y="541440"/>
                    <a:pt x="398894" y="538921"/>
                    <a:pt x="385640" y="539137"/>
                  </a:cubicBezTo>
                </a:path>
              </a:pathLst>
            </a:custGeom>
            <a:noFill/>
            <a:ln w="10119">
              <a:solidFill>
                <a:srgbClr val="FFFFFF"/>
              </a:solidFill>
            </a:ln>
          </p:spPr>
          <p:txBody>
            <a:bodyPr rtlCol="0" anchor="ctr"/>
            <a:lstStyle/>
            <a:p>
              <a:pPr algn="ctr"/>
              <a:endParaRPr sz="1200">
                <a:latin typeface="DM Sans" pitchFamily="2" charset="77"/>
              </a:endParaRPr>
            </a:p>
          </p:txBody>
        </p:sp>
      </p:grpSp>
      <p:grpSp>
        <p:nvGrpSpPr>
          <p:cNvPr id="5" name="Group 4">
            <a:extLst>
              <a:ext uri="{FF2B5EF4-FFF2-40B4-BE49-F238E27FC236}">
                <a16:creationId xmlns:a16="http://schemas.microsoft.com/office/drawing/2014/main" id="{7E1E5C42-A7EC-364C-A977-4FDDA72511F9}"/>
              </a:ext>
            </a:extLst>
          </p:cNvPr>
          <p:cNvGrpSpPr/>
          <p:nvPr/>
        </p:nvGrpSpPr>
        <p:grpSpPr>
          <a:xfrm>
            <a:off x="7456509" y="3391390"/>
            <a:ext cx="356717" cy="65777"/>
            <a:chOff x="3329360" y="5704101"/>
            <a:chExt cx="475622" cy="87703"/>
          </a:xfrm>
        </p:grpSpPr>
        <p:sp>
          <p:nvSpPr>
            <p:cNvPr id="6" name="Rounded Rectangle 4">
              <a:extLst>
                <a:ext uri="{FF2B5EF4-FFF2-40B4-BE49-F238E27FC236}">
                  <a16:creationId xmlns:a16="http://schemas.microsoft.com/office/drawing/2014/main" id="{0028ED6C-7574-D358-365A-C0AA0E98383D}"/>
                </a:ext>
              </a:extLst>
            </p:cNvPr>
            <p:cNvSpPr/>
            <p:nvPr/>
          </p:nvSpPr>
          <p:spPr>
            <a:xfrm>
              <a:off x="3332733" y="5747953"/>
              <a:ext cx="472249" cy="6746"/>
            </a:xfrm>
            <a:custGeom>
              <a:avLst/>
              <a:gdLst/>
              <a:ahLst/>
              <a:cxnLst/>
              <a:rect l="0" t="0" r="0" b="0"/>
              <a:pathLst>
                <a:path w="472249" h="6746">
                  <a:moveTo>
                    <a:pt x="0" y="0"/>
                  </a:moveTo>
                  <a:lnTo>
                    <a:pt x="472249" y="0"/>
                  </a:lnTo>
                </a:path>
              </a:pathLst>
            </a:custGeom>
            <a:noFill/>
            <a:ln w="10119">
              <a:solidFill>
                <a:srgbClr val="484848"/>
              </a:solidFill>
              <a:prstDash val="dash"/>
            </a:ln>
          </p:spPr>
          <p:txBody>
            <a:bodyPr rtlCol="0" anchor="ctr"/>
            <a:lstStyle/>
            <a:p>
              <a:pPr algn="ctr"/>
              <a:endParaRPr sz="1200">
                <a:latin typeface="DM Sans" pitchFamily="2" charset="77"/>
              </a:endParaRPr>
            </a:p>
          </p:txBody>
        </p:sp>
        <p:sp>
          <p:nvSpPr>
            <p:cNvPr id="7" name="Rounded Rectangle 5">
              <a:extLst>
                <a:ext uri="{FF2B5EF4-FFF2-40B4-BE49-F238E27FC236}">
                  <a16:creationId xmlns:a16="http://schemas.microsoft.com/office/drawing/2014/main" id="{165431C2-464C-CC1D-EAAD-632B4A67DEE1}"/>
                </a:ext>
              </a:extLst>
            </p:cNvPr>
            <p:cNvSpPr/>
            <p:nvPr/>
          </p:nvSpPr>
          <p:spPr>
            <a:xfrm>
              <a:off x="3329360" y="5704101"/>
              <a:ext cx="43851" cy="87703"/>
            </a:xfrm>
            <a:custGeom>
              <a:avLst/>
              <a:gdLst/>
              <a:ahLst/>
              <a:cxnLst/>
              <a:rect l="0" t="0" r="0" b="0"/>
              <a:pathLst>
                <a:path w="43851" h="87703">
                  <a:moveTo>
                    <a:pt x="43851" y="87703"/>
                  </a:moveTo>
                  <a:lnTo>
                    <a:pt x="0" y="43851"/>
                  </a:lnTo>
                  <a:lnTo>
                    <a:pt x="43851" y="0"/>
                  </a:lnTo>
                </a:path>
              </a:pathLst>
            </a:custGeom>
            <a:noFill/>
            <a:ln w="10119">
              <a:solidFill>
                <a:srgbClr val="484848"/>
              </a:solidFill>
              <a:prstDash val="dash"/>
            </a:ln>
          </p:spPr>
          <p:txBody>
            <a:bodyPr rtlCol="0" anchor="ctr"/>
            <a:lstStyle/>
            <a:p>
              <a:pPr algn="ctr"/>
              <a:endParaRPr sz="1200">
                <a:latin typeface="DM Sans" pitchFamily="2" charset="77"/>
              </a:endParaRPr>
            </a:p>
          </p:txBody>
        </p:sp>
      </p:grpSp>
      <p:grpSp>
        <p:nvGrpSpPr>
          <p:cNvPr id="8" name="Group 7">
            <a:extLst>
              <a:ext uri="{FF2B5EF4-FFF2-40B4-BE49-F238E27FC236}">
                <a16:creationId xmlns:a16="http://schemas.microsoft.com/office/drawing/2014/main" id="{06C90B0B-E1EC-5A97-E306-A47213D9D8AF}"/>
              </a:ext>
            </a:extLst>
          </p:cNvPr>
          <p:cNvGrpSpPr/>
          <p:nvPr/>
        </p:nvGrpSpPr>
        <p:grpSpPr>
          <a:xfrm>
            <a:off x="6355999" y="2862520"/>
            <a:ext cx="583355" cy="703435"/>
            <a:chOff x="1862013" y="4998942"/>
            <a:chExt cx="777807" cy="937913"/>
          </a:xfrm>
        </p:grpSpPr>
        <p:sp>
          <p:nvSpPr>
            <p:cNvPr id="9" name="Rounded Rectangle 7">
              <a:extLst>
                <a:ext uri="{FF2B5EF4-FFF2-40B4-BE49-F238E27FC236}">
                  <a16:creationId xmlns:a16="http://schemas.microsoft.com/office/drawing/2014/main" id="{2EBAC527-83E7-1015-E1B2-2F0FA9A1E9D6}"/>
                </a:ext>
              </a:extLst>
            </p:cNvPr>
            <p:cNvSpPr/>
            <p:nvPr/>
          </p:nvSpPr>
          <p:spPr>
            <a:xfrm>
              <a:off x="1862013" y="4998942"/>
              <a:ext cx="777807" cy="937913"/>
            </a:xfrm>
            <a:custGeom>
              <a:avLst/>
              <a:gdLst/>
              <a:ahLst/>
              <a:cxnLst/>
              <a:rect l="0" t="0" r="0" b="0"/>
              <a:pathLst>
                <a:path w="777807" h="937913">
                  <a:moveTo>
                    <a:pt x="575937" y="433175"/>
                  </a:moveTo>
                  <a:cubicBezTo>
                    <a:pt x="556887" y="497530"/>
                    <a:pt x="499138" y="544306"/>
                    <a:pt x="430849" y="544306"/>
                  </a:cubicBezTo>
                  <a:cubicBezTo>
                    <a:pt x="387155" y="544306"/>
                    <a:pt x="347790" y="525168"/>
                    <a:pt x="320098" y="494514"/>
                  </a:cubicBezTo>
                  <a:cubicBezTo>
                    <a:pt x="286028" y="494183"/>
                    <a:pt x="253490" y="489046"/>
                    <a:pt x="253490" y="489046"/>
                  </a:cubicBezTo>
                  <a:cubicBezTo>
                    <a:pt x="208380" y="479850"/>
                    <a:pt x="166751" y="461143"/>
                    <a:pt x="130817" y="435113"/>
                  </a:cubicBezTo>
                  <a:cubicBezTo>
                    <a:pt x="51537" y="377683"/>
                    <a:pt x="0" y="284613"/>
                    <a:pt x="0" y="179562"/>
                  </a:cubicBezTo>
                  <a:cubicBezTo>
                    <a:pt x="0" y="114130"/>
                    <a:pt x="19982" y="53353"/>
                    <a:pt x="54218" y="2932"/>
                  </a:cubicBezTo>
                  <a:cubicBezTo>
                    <a:pt x="54884" y="1938"/>
                    <a:pt x="55583" y="977"/>
                    <a:pt x="56266" y="0"/>
                  </a:cubicBezTo>
                  <a:cubicBezTo>
                    <a:pt x="79146" y="70767"/>
                    <a:pt x="126387" y="130666"/>
                    <a:pt x="188215" y="169836"/>
                  </a:cubicBezTo>
                  <a:cubicBezTo>
                    <a:pt x="166851" y="204268"/>
                    <a:pt x="164603" y="248955"/>
                    <a:pt x="186217" y="286551"/>
                  </a:cubicBezTo>
                  <a:cubicBezTo>
                    <a:pt x="213376" y="333774"/>
                    <a:pt x="269343" y="354353"/>
                    <a:pt x="319499" y="338927"/>
                  </a:cubicBezTo>
                  <a:cubicBezTo>
                    <a:pt x="369404" y="426282"/>
                    <a:pt x="477841" y="468649"/>
                    <a:pt x="575937" y="433175"/>
                  </a:cubicBezTo>
                  <a:close/>
                  <a:moveTo>
                    <a:pt x="678978" y="453472"/>
                  </a:moveTo>
                  <a:cubicBezTo>
                    <a:pt x="737993" y="439901"/>
                    <a:pt x="777807" y="387426"/>
                    <a:pt x="777374" y="329565"/>
                  </a:cubicBezTo>
                  <a:lnTo>
                    <a:pt x="777374" y="879787"/>
                  </a:lnTo>
                  <a:cubicBezTo>
                    <a:pt x="737843" y="915875"/>
                    <a:pt x="685140" y="937913"/>
                    <a:pt x="627274" y="937913"/>
                  </a:cubicBezTo>
                  <a:cubicBezTo>
                    <a:pt x="504617" y="937913"/>
                    <a:pt x="405189" y="838976"/>
                    <a:pt x="405189" y="716926"/>
                  </a:cubicBezTo>
                  <a:cubicBezTo>
                    <a:pt x="405189" y="716561"/>
                    <a:pt x="405189" y="716197"/>
                    <a:pt x="405189" y="715816"/>
                  </a:cubicBezTo>
                  <a:cubicBezTo>
                    <a:pt x="392001" y="718052"/>
                    <a:pt x="378446" y="719246"/>
                    <a:pt x="364608" y="719246"/>
                  </a:cubicBezTo>
                  <a:cubicBezTo>
                    <a:pt x="232909" y="719246"/>
                    <a:pt x="126154" y="613002"/>
                    <a:pt x="126154" y="481971"/>
                  </a:cubicBezTo>
                  <a:cubicBezTo>
                    <a:pt x="126154" y="465932"/>
                    <a:pt x="127769" y="450257"/>
                    <a:pt x="130816" y="435113"/>
                  </a:cubicBezTo>
                  <a:cubicBezTo>
                    <a:pt x="166751" y="461143"/>
                    <a:pt x="208381" y="479867"/>
                    <a:pt x="253491" y="489046"/>
                  </a:cubicBezTo>
                  <a:cubicBezTo>
                    <a:pt x="253491" y="489046"/>
                    <a:pt x="286028" y="494183"/>
                    <a:pt x="320098" y="494514"/>
                  </a:cubicBezTo>
                  <a:cubicBezTo>
                    <a:pt x="347790" y="525151"/>
                    <a:pt x="387155" y="544305"/>
                    <a:pt x="430850" y="544305"/>
                  </a:cubicBezTo>
                  <a:cubicBezTo>
                    <a:pt x="499139" y="544305"/>
                    <a:pt x="556887" y="497530"/>
                    <a:pt x="575937" y="433174"/>
                  </a:cubicBezTo>
                  <a:cubicBezTo>
                    <a:pt x="604478" y="453289"/>
                    <a:pt x="642195" y="461938"/>
                    <a:pt x="678962" y="453472"/>
                  </a:cubicBezTo>
                  <a:close/>
                </a:path>
              </a:pathLst>
            </a:custGeom>
            <a:solidFill>
              <a:srgbClr val="FFE4CB"/>
            </a:solidFill>
            <a:ln>
              <a:noFill/>
            </a:ln>
          </p:spPr>
          <p:txBody>
            <a:bodyPr rtlCol="0" anchor="ctr"/>
            <a:lstStyle/>
            <a:p>
              <a:pPr algn="ctr"/>
              <a:endParaRPr sz="1200">
                <a:latin typeface="DM Sans" pitchFamily="2" charset="77"/>
              </a:endParaRPr>
            </a:p>
          </p:txBody>
        </p:sp>
        <p:sp>
          <p:nvSpPr>
            <p:cNvPr id="10" name="Rounded Rectangle 8">
              <a:extLst>
                <a:ext uri="{FF2B5EF4-FFF2-40B4-BE49-F238E27FC236}">
                  <a16:creationId xmlns:a16="http://schemas.microsoft.com/office/drawing/2014/main" id="{07476A3B-3DAF-2F65-F759-89C729767689}"/>
                </a:ext>
              </a:extLst>
            </p:cNvPr>
            <p:cNvSpPr/>
            <p:nvPr/>
          </p:nvSpPr>
          <p:spPr>
            <a:xfrm>
              <a:off x="1862013" y="4998942"/>
              <a:ext cx="777807" cy="937913"/>
            </a:xfrm>
            <a:custGeom>
              <a:avLst/>
              <a:gdLst/>
              <a:ahLst/>
              <a:cxnLst/>
              <a:rect l="0" t="0" r="0" b="0"/>
              <a:pathLst>
                <a:path w="777807" h="937913">
                  <a:moveTo>
                    <a:pt x="575937" y="433175"/>
                  </a:moveTo>
                  <a:cubicBezTo>
                    <a:pt x="556887" y="497530"/>
                    <a:pt x="499138" y="544306"/>
                    <a:pt x="430849" y="544306"/>
                  </a:cubicBezTo>
                  <a:cubicBezTo>
                    <a:pt x="387155" y="544306"/>
                    <a:pt x="347790" y="525168"/>
                    <a:pt x="320098" y="494514"/>
                  </a:cubicBezTo>
                  <a:cubicBezTo>
                    <a:pt x="286028" y="494183"/>
                    <a:pt x="253490" y="489046"/>
                    <a:pt x="253490" y="489046"/>
                  </a:cubicBezTo>
                  <a:cubicBezTo>
                    <a:pt x="208380" y="479850"/>
                    <a:pt x="166751" y="461143"/>
                    <a:pt x="130817" y="435113"/>
                  </a:cubicBezTo>
                  <a:cubicBezTo>
                    <a:pt x="51537" y="377683"/>
                    <a:pt x="0" y="284613"/>
                    <a:pt x="0" y="179562"/>
                  </a:cubicBezTo>
                  <a:cubicBezTo>
                    <a:pt x="0" y="114130"/>
                    <a:pt x="19982" y="53353"/>
                    <a:pt x="54218" y="2932"/>
                  </a:cubicBezTo>
                  <a:cubicBezTo>
                    <a:pt x="54884" y="1938"/>
                    <a:pt x="55583" y="977"/>
                    <a:pt x="56266" y="0"/>
                  </a:cubicBezTo>
                  <a:cubicBezTo>
                    <a:pt x="79146" y="70767"/>
                    <a:pt x="126387" y="130666"/>
                    <a:pt x="188215" y="169836"/>
                  </a:cubicBezTo>
                  <a:cubicBezTo>
                    <a:pt x="166851" y="204268"/>
                    <a:pt x="164603" y="248955"/>
                    <a:pt x="186217" y="286551"/>
                  </a:cubicBezTo>
                  <a:cubicBezTo>
                    <a:pt x="213376" y="333774"/>
                    <a:pt x="269343" y="354353"/>
                    <a:pt x="319499" y="338927"/>
                  </a:cubicBezTo>
                  <a:cubicBezTo>
                    <a:pt x="369404" y="426282"/>
                    <a:pt x="477841" y="468649"/>
                    <a:pt x="575937" y="433175"/>
                  </a:cubicBezTo>
                  <a:close/>
                  <a:moveTo>
                    <a:pt x="678978" y="453472"/>
                  </a:moveTo>
                  <a:cubicBezTo>
                    <a:pt x="737993" y="439901"/>
                    <a:pt x="777807" y="387426"/>
                    <a:pt x="777374" y="329565"/>
                  </a:cubicBezTo>
                  <a:lnTo>
                    <a:pt x="777374" y="879787"/>
                  </a:lnTo>
                  <a:cubicBezTo>
                    <a:pt x="737843" y="915875"/>
                    <a:pt x="685140" y="937913"/>
                    <a:pt x="627274" y="937913"/>
                  </a:cubicBezTo>
                  <a:cubicBezTo>
                    <a:pt x="504617" y="937913"/>
                    <a:pt x="405189" y="838976"/>
                    <a:pt x="405189" y="716926"/>
                  </a:cubicBezTo>
                  <a:cubicBezTo>
                    <a:pt x="405189" y="716561"/>
                    <a:pt x="405189" y="716197"/>
                    <a:pt x="405189" y="715816"/>
                  </a:cubicBezTo>
                  <a:cubicBezTo>
                    <a:pt x="392001" y="718052"/>
                    <a:pt x="378446" y="719246"/>
                    <a:pt x="364608" y="719246"/>
                  </a:cubicBezTo>
                  <a:cubicBezTo>
                    <a:pt x="232909" y="719246"/>
                    <a:pt x="126154" y="613002"/>
                    <a:pt x="126154" y="481971"/>
                  </a:cubicBezTo>
                  <a:cubicBezTo>
                    <a:pt x="126154" y="465932"/>
                    <a:pt x="127769" y="450257"/>
                    <a:pt x="130816" y="435113"/>
                  </a:cubicBezTo>
                  <a:cubicBezTo>
                    <a:pt x="166751" y="461143"/>
                    <a:pt x="208381" y="479867"/>
                    <a:pt x="253491" y="489046"/>
                  </a:cubicBezTo>
                  <a:cubicBezTo>
                    <a:pt x="253491" y="489046"/>
                    <a:pt x="286028" y="494183"/>
                    <a:pt x="320098" y="494514"/>
                  </a:cubicBezTo>
                  <a:cubicBezTo>
                    <a:pt x="347790" y="525151"/>
                    <a:pt x="387155" y="544305"/>
                    <a:pt x="430850" y="544305"/>
                  </a:cubicBezTo>
                  <a:cubicBezTo>
                    <a:pt x="499139" y="544305"/>
                    <a:pt x="556887" y="497530"/>
                    <a:pt x="575937" y="433174"/>
                  </a:cubicBezTo>
                  <a:cubicBezTo>
                    <a:pt x="604478" y="453289"/>
                    <a:pt x="642195" y="461938"/>
                    <a:pt x="678962" y="453472"/>
                  </a:cubicBezTo>
                  <a:close/>
                  <a:moveTo>
                    <a:pt x="405189" y="715816"/>
                  </a:moveTo>
                  <a:cubicBezTo>
                    <a:pt x="469731" y="704798"/>
                    <a:pt x="525432" y="667963"/>
                    <a:pt x="561133" y="616383"/>
                  </a:cubicBezTo>
                  <a:cubicBezTo>
                    <a:pt x="561133" y="616383"/>
                    <a:pt x="561150" y="616350"/>
                    <a:pt x="561167" y="616333"/>
                  </a:cubicBezTo>
                  <a:cubicBezTo>
                    <a:pt x="562216" y="616350"/>
                    <a:pt x="563281" y="616366"/>
                    <a:pt x="564330" y="616366"/>
                  </a:cubicBezTo>
                  <a:cubicBezTo>
                    <a:pt x="652236" y="616366"/>
                    <a:pt x="723489" y="545466"/>
                    <a:pt x="723489" y="457996"/>
                  </a:cubicBezTo>
                  <a:cubicBezTo>
                    <a:pt x="723489" y="450142"/>
                    <a:pt x="722906" y="442404"/>
                    <a:pt x="721807" y="434848"/>
                  </a:cubicBezTo>
                  <a:moveTo>
                    <a:pt x="678945" y="766269"/>
                  </a:moveTo>
                  <a:cubicBezTo>
                    <a:pt x="737960" y="752699"/>
                    <a:pt x="777774" y="700224"/>
                    <a:pt x="777341" y="642363"/>
                  </a:cubicBezTo>
                  <a:moveTo>
                    <a:pt x="392151" y="539136"/>
                  </a:moveTo>
                  <a:cubicBezTo>
                    <a:pt x="378896" y="538920"/>
                    <a:pt x="365391" y="541439"/>
                    <a:pt x="352436" y="547023"/>
                  </a:cubicBezTo>
                  <a:cubicBezTo>
                    <a:pt x="322047" y="560129"/>
                    <a:pt x="301915" y="587005"/>
                    <a:pt x="296236" y="617145"/>
                  </a:cubicBezTo>
                </a:path>
              </a:pathLst>
            </a:custGeom>
            <a:noFill/>
            <a:ln w="10119">
              <a:solidFill>
                <a:srgbClr val="FFFFFF"/>
              </a:solidFill>
            </a:ln>
          </p:spPr>
          <p:txBody>
            <a:bodyPr rtlCol="0" anchor="ctr"/>
            <a:lstStyle/>
            <a:p>
              <a:pPr algn="ctr"/>
              <a:endParaRPr sz="1200">
                <a:latin typeface="DM Sans" pitchFamily="2" charset="77"/>
              </a:endParaRPr>
            </a:p>
          </p:txBody>
        </p:sp>
      </p:grpSp>
      <p:grpSp>
        <p:nvGrpSpPr>
          <p:cNvPr id="11" name="Group 10">
            <a:extLst>
              <a:ext uri="{FF2B5EF4-FFF2-40B4-BE49-F238E27FC236}">
                <a16:creationId xmlns:a16="http://schemas.microsoft.com/office/drawing/2014/main" id="{A7A0EFB2-34EF-0F5B-A582-D024852CD1AF}"/>
              </a:ext>
            </a:extLst>
          </p:cNvPr>
          <p:cNvGrpSpPr/>
          <p:nvPr/>
        </p:nvGrpSpPr>
        <p:grpSpPr>
          <a:xfrm>
            <a:off x="6113127" y="3391390"/>
            <a:ext cx="356717" cy="65777"/>
            <a:chOff x="1538184" y="5704101"/>
            <a:chExt cx="475622" cy="87703"/>
          </a:xfrm>
        </p:grpSpPr>
        <p:sp>
          <p:nvSpPr>
            <p:cNvPr id="12" name="Rounded Rectangle 10">
              <a:extLst>
                <a:ext uri="{FF2B5EF4-FFF2-40B4-BE49-F238E27FC236}">
                  <a16:creationId xmlns:a16="http://schemas.microsoft.com/office/drawing/2014/main" id="{4D505089-9B90-D1C6-70E1-DC578D5FAF90}"/>
                </a:ext>
              </a:extLst>
            </p:cNvPr>
            <p:cNvSpPr/>
            <p:nvPr/>
          </p:nvSpPr>
          <p:spPr>
            <a:xfrm>
              <a:off x="1538184" y="5747953"/>
              <a:ext cx="472249" cy="6746"/>
            </a:xfrm>
            <a:custGeom>
              <a:avLst/>
              <a:gdLst/>
              <a:ahLst/>
              <a:cxnLst/>
              <a:rect l="0" t="0" r="0" b="0"/>
              <a:pathLst>
                <a:path w="472249" h="6746">
                  <a:moveTo>
                    <a:pt x="0" y="0"/>
                  </a:moveTo>
                  <a:lnTo>
                    <a:pt x="472249" y="0"/>
                  </a:lnTo>
                </a:path>
              </a:pathLst>
            </a:custGeom>
            <a:noFill/>
            <a:ln w="10119">
              <a:solidFill>
                <a:srgbClr val="484848"/>
              </a:solidFill>
              <a:prstDash val="dash"/>
            </a:ln>
          </p:spPr>
          <p:txBody>
            <a:bodyPr rtlCol="0" anchor="ctr"/>
            <a:lstStyle/>
            <a:p>
              <a:pPr algn="ctr"/>
              <a:endParaRPr sz="1200">
                <a:latin typeface="DM Sans" pitchFamily="2" charset="77"/>
              </a:endParaRPr>
            </a:p>
          </p:txBody>
        </p:sp>
        <p:sp>
          <p:nvSpPr>
            <p:cNvPr id="13" name="Rounded Rectangle 11">
              <a:extLst>
                <a:ext uri="{FF2B5EF4-FFF2-40B4-BE49-F238E27FC236}">
                  <a16:creationId xmlns:a16="http://schemas.microsoft.com/office/drawing/2014/main" id="{94E0159E-342B-405C-F7A9-A77617721314}"/>
                </a:ext>
              </a:extLst>
            </p:cNvPr>
            <p:cNvSpPr/>
            <p:nvPr/>
          </p:nvSpPr>
          <p:spPr>
            <a:xfrm>
              <a:off x="1969955" y="5704101"/>
              <a:ext cx="43851" cy="87703"/>
            </a:xfrm>
            <a:custGeom>
              <a:avLst/>
              <a:gdLst/>
              <a:ahLst/>
              <a:cxnLst/>
              <a:rect l="0" t="0" r="0" b="0"/>
              <a:pathLst>
                <a:path w="43851" h="87703">
                  <a:moveTo>
                    <a:pt x="0" y="0"/>
                  </a:moveTo>
                  <a:lnTo>
                    <a:pt x="43851" y="43851"/>
                  </a:lnTo>
                  <a:lnTo>
                    <a:pt x="0" y="87703"/>
                  </a:lnTo>
                </a:path>
              </a:pathLst>
            </a:custGeom>
            <a:noFill/>
            <a:ln w="10119">
              <a:solidFill>
                <a:srgbClr val="484848"/>
              </a:solidFill>
              <a:prstDash val="dash"/>
            </a:ln>
          </p:spPr>
          <p:txBody>
            <a:bodyPr rtlCol="0" anchor="ctr"/>
            <a:lstStyle/>
            <a:p>
              <a:pPr algn="ctr"/>
              <a:endParaRPr sz="1200">
                <a:latin typeface="DM Sans" pitchFamily="2" charset="77"/>
              </a:endParaRPr>
            </a:p>
          </p:txBody>
        </p:sp>
      </p:grpSp>
      <p:grpSp>
        <p:nvGrpSpPr>
          <p:cNvPr id="14" name="Group 13">
            <a:extLst>
              <a:ext uri="{FF2B5EF4-FFF2-40B4-BE49-F238E27FC236}">
                <a16:creationId xmlns:a16="http://schemas.microsoft.com/office/drawing/2014/main" id="{EAA72F86-B795-A27E-C2A3-ADE0A75FEF0C}"/>
              </a:ext>
            </a:extLst>
          </p:cNvPr>
          <p:cNvGrpSpPr/>
          <p:nvPr/>
        </p:nvGrpSpPr>
        <p:grpSpPr>
          <a:xfrm>
            <a:off x="6987037" y="2412108"/>
            <a:ext cx="552558" cy="801871"/>
            <a:chOff x="2703397" y="4398392"/>
            <a:chExt cx="736744" cy="1069161"/>
          </a:xfrm>
        </p:grpSpPr>
        <p:sp>
          <p:nvSpPr>
            <p:cNvPr id="15" name="Rounded Rectangle 13">
              <a:extLst>
                <a:ext uri="{FF2B5EF4-FFF2-40B4-BE49-F238E27FC236}">
                  <a16:creationId xmlns:a16="http://schemas.microsoft.com/office/drawing/2014/main" id="{D002B535-9490-60F8-EED8-EC837749FF91}"/>
                </a:ext>
              </a:extLst>
            </p:cNvPr>
            <p:cNvSpPr/>
            <p:nvPr/>
          </p:nvSpPr>
          <p:spPr>
            <a:xfrm>
              <a:off x="2703397" y="4398392"/>
              <a:ext cx="736744" cy="1069161"/>
            </a:xfrm>
            <a:custGeom>
              <a:avLst/>
              <a:gdLst/>
              <a:ahLst/>
              <a:cxnLst/>
              <a:rect l="0" t="0" r="0" b="0"/>
              <a:pathLst>
                <a:path w="736744" h="1069161">
                  <a:moveTo>
                    <a:pt x="644426" y="231806"/>
                  </a:moveTo>
                  <a:cubicBezTo>
                    <a:pt x="644426" y="247265"/>
                    <a:pt x="643061" y="262426"/>
                    <a:pt x="640464" y="277157"/>
                  </a:cubicBezTo>
                  <a:cubicBezTo>
                    <a:pt x="627608" y="350095"/>
                    <a:pt x="584280" y="412611"/>
                    <a:pt x="524017" y="451219"/>
                  </a:cubicBezTo>
                  <a:cubicBezTo>
                    <a:pt x="524017" y="451219"/>
                    <a:pt x="524350" y="457929"/>
                    <a:pt x="524350" y="461326"/>
                  </a:cubicBezTo>
                  <a:cubicBezTo>
                    <a:pt x="524350" y="544720"/>
                    <a:pt x="456410" y="612323"/>
                    <a:pt x="372601" y="612323"/>
                  </a:cubicBezTo>
                  <a:lnTo>
                    <a:pt x="372319" y="612406"/>
                  </a:lnTo>
                  <a:cubicBezTo>
                    <a:pt x="375249" y="623010"/>
                    <a:pt x="376831" y="634178"/>
                    <a:pt x="376831" y="645711"/>
                  </a:cubicBezTo>
                  <a:cubicBezTo>
                    <a:pt x="376831" y="714556"/>
                    <a:pt x="320748" y="770379"/>
                    <a:pt x="251543" y="770379"/>
                  </a:cubicBezTo>
                  <a:cubicBezTo>
                    <a:pt x="194777" y="770379"/>
                    <a:pt x="146836" y="732816"/>
                    <a:pt x="131433" y="681335"/>
                  </a:cubicBezTo>
                  <a:lnTo>
                    <a:pt x="131366" y="681335"/>
                  </a:lnTo>
                  <a:cubicBezTo>
                    <a:pt x="120392" y="683224"/>
                    <a:pt x="109103" y="684202"/>
                    <a:pt x="97580" y="684202"/>
                  </a:cubicBezTo>
                  <a:cubicBezTo>
                    <a:pt x="62261" y="684202"/>
                    <a:pt x="29107" y="674973"/>
                    <a:pt x="433" y="658817"/>
                  </a:cubicBezTo>
                  <a:lnTo>
                    <a:pt x="433" y="300520"/>
                  </a:lnTo>
                  <a:cubicBezTo>
                    <a:pt x="3497" y="360518"/>
                    <a:pt x="36984" y="417549"/>
                    <a:pt x="93950" y="448269"/>
                  </a:cubicBezTo>
                  <a:cubicBezTo>
                    <a:pt x="180872" y="495144"/>
                    <a:pt x="289542" y="463032"/>
                    <a:pt x="336650" y="376540"/>
                  </a:cubicBezTo>
                  <a:cubicBezTo>
                    <a:pt x="350838" y="350493"/>
                    <a:pt x="357832" y="322474"/>
                    <a:pt x="358298" y="294770"/>
                  </a:cubicBezTo>
                  <a:lnTo>
                    <a:pt x="358581" y="277140"/>
                  </a:lnTo>
                  <a:cubicBezTo>
                    <a:pt x="359730" y="260935"/>
                    <a:pt x="364293" y="244714"/>
                    <a:pt x="372585" y="229503"/>
                  </a:cubicBezTo>
                  <a:cubicBezTo>
                    <a:pt x="387738" y="201683"/>
                    <a:pt x="412550" y="182380"/>
                    <a:pt x="440641" y="173482"/>
                  </a:cubicBezTo>
                  <a:cubicBezTo>
                    <a:pt x="479307" y="128032"/>
                    <a:pt x="502552" y="64206"/>
                    <a:pt x="502552" y="0"/>
                  </a:cubicBezTo>
                  <a:cubicBezTo>
                    <a:pt x="586794" y="43361"/>
                    <a:pt x="644393" y="130865"/>
                    <a:pt x="644393" y="231773"/>
                  </a:cubicBezTo>
                  <a:close/>
                  <a:moveTo>
                    <a:pt x="458292" y="939438"/>
                  </a:moveTo>
                  <a:cubicBezTo>
                    <a:pt x="408386" y="1026792"/>
                    <a:pt x="299950" y="1069161"/>
                    <a:pt x="201853" y="1033685"/>
                  </a:cubicBezTo>
                  <a:cubicBezTo>
                    <a:pt x="173312" y="1053800"/>
                    <a:pt x="135596" y="1062450"/>
                    <a:pt x="98829" y="1053982"/>
                  </a:cubicBezTo>
                  <a:cubicBezTo>
                    <a:pt x="39814" y="1040412"/>
                    <a:pt x="0" y="987937"/>
                    <a:pt x="433" y="930076"/>
                  </a:cubicBezTo>
                  <a:lnTo>
                    <a:pt x="433" y="658785"/>
                  </a:lnTo>
                  <a:cubicBezTo>
                    <a:pt x="29124" y="674940"/>
                    <a:pt x="62261" y="684169"/>
                    <a:pt x="97580" y="684169"/>
                  </a:cubicBezTo>
                  <a:cubicBezTo>
                    <a:pt x="109103" y="684169"/>
                    <a:pt x="120393" y="683191"/>
                    <a:pt x="131366" y="681286"/>
                  </a:cubicBezTo>
                  <a:lnTo>
                    <a:pt x="131433" y="681286"/>
                  </a:lnTo>
                  <a:cubicBezTo>
                    <a:pt x="146836" y="732784"/>
                    <a:pt x="194776" y="770347"/>
                    <a:pt x="251543" y="770347"/>
                  </a:cubicBezTo>
                  <a:cubicBezTo>
                    <a:pt x="320731" y="770347"/>
                    <a:pt x="376831" y="714541"/>
                    <a:pt x="376831" y="645679"/>
                  </a:cubicBezTo>
                  <a:cubicBezTo>
                    <a:pt x="376831" y="634146"/>
                    <a:pt x="375266" y="622978"/>
                    <a:pt x="372318" y="612374"/>
                  </a:cubicBezTo>
                  <a:lnTo>
                    <a:pt x="372601" y="612291"/>
                  </a:lnTo>
                  <a:cubicBezTo>
                    <a:pt x="456410" y="612291"/>
                    <a:pt x="524350" y="544687"/>
                    <a:pt x="524350" y="461293"/>
                  </a:cubicBezTo>
                  <a:cubicBezTo>
                    <a:pt x="524350" y="457897"/>
                    <a:pt x="524233" y="454533"/>
                    <a:pt x="524017" y="451186"/>
                  </a:cubicBezTo>
                  <a:cubicBezTo>
                    <a:pt x="584280" y="412580"/>
                    <a:pt x="627608" y="350079"/>
                    <a:pt x="640463" y="277124"/>
                  </a:cubicBezTo>
                  <a:cubicBezTo>
                    <a:pt x="699844" y="334538"/>
                    <a:pt x="736744" y="414833"/>
                    <a:pt x="736744" y="503712"/>
                  </a:cubicBezTo>
                  <a:cubicBezTo>
                    <a:pt x="736744" y="537496"/>
                    <a:pt x="731365" y="570022"/>
                    <a:pt x="721507" y="600543"/>
                  </a:cubicBezTo>
                  <a:cubicBezTo>
                    <a:pt x="698628" y="671311"/>
                    <a:pt x="651387" y="731210"/>
                    <a:pt x="589559" y="770380"/>
                  </a:cubicBezTo>
                  <a:cubicBezTo>
                    <a:pt x="610923" y="804811"/>
                    <a:pt x="613171" y="849499"/>
                    <a:pt x="591556" y="887095"/>
                  </a:cubicBezTo>
                  <a:cubicBezTo>
                    <a:pt x="564397" y="934318"/>
                    <a:pt x="508430" y="954897"/>
                    <a:pt x="458275" y="939471"/>
                  </a:cubicBezTo>
                  <a:close/>
                </a:path>
              </a:pathLst>
            </a:custGeom>
            <a:solidFill>
              <a:srgbClr val="FFF8B6"/>
            </a:solidFill>
            <a:ln>
              <a:noFill/>
            </a:ln>
          </p:spPr>
          <p:txBody>
            <a:bodyPr rtlCol="0" anchor="ctr"/>
            <a:lstStyle/>
            <a:p>
              <a:pPr algn="ctr"/>
              <a:endParaRPr sz="1200">
                <a:latin typeface="DM Sans" pitchFamily="2" charset="77"/>
              </a:endParaRPr>
            </a:p>
          </p:txBody>
        </p:sp>
        <p:sp>
          <p:nvSpPr>
            <p:cNvPr id="16" name="Rounded Rectangle 14">
              <a:extLst>
                <a:ext uri="{FF2B5EF4-FFF2-40B4-BE49-F238E27FC236}">
                  <a16:creationId xmlns:a16="http://schemas.microsoft.com/office/drawing/2014/main" id="{5A4C75F7-93A5-AB8E-A0F4-646687D3837C}"/>
                </a:ext>
              </a:extLst>
            </p:cNvPr>
            <p:cNvSpPr/>
            <p:nvPr/>
          </p:nvSpPr>
          <p:spPr>
            <a:xfrm>
              <a:off x="2703397" y="4398392"/>
              <a:ext cx="736744" cy="1069161"/>
            </a:xfrm>
            <a:custGeom>
              <a:avLst/>
              <a:gdLst/>
              <a:ahLst/>
              <a:cxnLst/>
              <a:rect l="0" t="0" r="0" b="0"/>
              <a:pathLst>
                <a:path w="736744" h="1069161">
                  <a:moveTo>
                    <a:pt x="644426" y="231806"/>
                  </a:moveTo>
                  <a:cubicBezTo>
                    <a:pt x="644426" y="247265"/>
                    <a:pt x="643061" y="262426"/>
                    <a:pt x="640464" y="277157"/>
                  </a:cubicBezTo>
                  <a:cubicBezTo>
                    <a:pt x="627608" y="350095"/>
                    <a:pt x="584280" y="412611"/>
                    <a:pt x="524017" y="451219"/>
                  </a:cubicBezTo>
                  <a:cubicBezTo>
                    <a:pt x="524017" y="451219"/>
                    <a:pt x="524350" y="457929"/>
                    <a:pt x="524350" y="461326"/>
                  </a:cubicBezTo>
                  <a:cubicBezTo>
                    <a:pt x="524350" y="544720"/>
                    <a:pt x="456410" y="612323"/>
                    <a:pt x="372601" y="612323"/>
                  </a:cubicBezTo>
                  <a:lnTo>
                    <a:pt x="372319" y="612406"/>
                  </a:lnTo>
                  <a:cubicBezTo>
                    <a:pt x="375249" y="623010"/>
                    <a:pt x="376831" y="634178"/>
                    <a:pt x="376831" y="645711"/>
                  </a:cubicBezTo>
                  <a:cubicBezTo>
                    <a:pt x="376831" y="714556"/>
                    <a:pt x="320748" y="770379"/>
                    <a:pt x="251543" y="770379"/>
                  </a:cubicBezTo>
                  <a:cubicBezTo>
                    <a:pt x="194777" y="770379"/>
                    <a:pt x="146836" y="732816"/>
                    <a:pt x="131433" y="681335"/>
                  </a:cubicBezTo>
                  <a:lnTo>
                    <a:pt x="131366" y="681335"/>
                  </a:lnTo>
                  <a:cubicBezTo>
                    <a:pt x="120392" y="683224"/>
                    <a:pt x="109103" y="684202"/>
                    <a:pt x="97580" y="684202"/>
                  </a:cubicBezTo>
                  <a:cubicBezTo>
                    <a:pt x="62261" y="684202"/>
                    <a:pt x="29107" y="674973"/>
                    <a:pt x="433" y="658817"/>
                  </a:cubicBezTo>
                  <a:lnTo>
                    <a:pt x="433" y="300520"/>
                  </a:lnTo>
                  <a:cubicBezTo>
                    <a:pt x="3497" y="360518"/>
                    <a:pt x="36984" y="417549"/>
                    <a:pt x="93950" y="448269"/>
                  </a:cubicBezTo>
                  <a:cubicBezTo>
                    <a:pt x="180872" y="495144"/>
                    <a:pt x="289542" y="463032"/>
                    <a:pt x="336650" y="376540"/>
                  </a:cubicBezTo>
                  <a:cubicBezTo>
                    <a:pt x="350838" y="350493"/>
                    <a:pt x="357832" y="322474"/>
                    <a:pt x="358298" y="294770"/>
                  </a:cubicBezTo>
                  <a:lnTo>
                    <a:pt x="358581" y="277140"/>
                  </a:lnTo>
                  <a:cubicBezTo>
                    <a:pt x="359730" y="260935"/>
                    <a:pt x="364293" y="244714"/>
                    <a:pt x="372585" y="229503"/>
                  </a:cubicBezTo>
                  <a:cubicBezTo>
                    <a:pt x="387738" y="201683"/>
                    <a:pt x="412550" y="182380"/>
                    <a:pt x="440641" y="173482"/>
                  </a:cubicBezTo>
                  <a:cubicBezTo>
                    <a:pt x="479307" y="128032"/>
                    <a:pt x="502552" y="64206"/>
                    <a:pt x="502552" y="0"/>
                  </a:cubicBezTo>
                  <a:cubicBezTo>
                    <a:pt x="586794" y="43361"/>
                    <a:pt x="644393" y="130865"/>
                    <a:pt x="644393" y="231773"/>
                  </a:cubicBezTo>
                  <a:close/>
                  <a:moveTo>
                    <a:pt x="458292" y="939438"/>
                  </a:moveTo>
                  <a:cubicBezTo>
                    <a:pt x="408386" y="1026792"/>
                    <a:pt x="299950" y="1069161"/>
                    <a:pt x="201853" y="1033685"/>
                  </a:cubicBezTo>
                  <a:cubicBezTo>
                    <a:pt x="173312" y="1053800"/>
                    <a:pt x="135596" y="1062450"/>
                    <a:pt x="98829" y="1053982"/>
                  </a:cubicBezTo>
                  <a:cubicBezTo>
                    <a:pt x="39814" y="1040412"/>
                    <a:pt x="0" y="987937"/>
                    <a:pt x="433" y="930076"/>
                  </a:cubicBezTo>
                  <a:lnTo>
                    <a:pt x="433" y="658785"/>
                  </a:lnTo>
                  <a:cubicBezTo>
                    <a:pt x="29124" y="674940"/>
                    <a:pt x="62261" y="684169"/>
                    <a:pt x="97580" y="684169"/>
                  </a:cubicBezTo>
                  <a:cubicBezTo>
                    <a:pt x="109103" y="684169"/>
                    <a:pt x="120393" y="683191"/>
                    <a:pt x="131366" y="681286"/>
                  </a:cubicBezTo>
                  <a:lnTo>
                    <a:pt x="131433" y="681286"/>
                  </a:lnTo>
                  <a:cubicBezTo>
                    <a:pt x="146836" y="732784"/>
                    <a:pt x="194776" y="770347"/>
                    <a:pt x="251543" y="770347"/>
                  </a:cubicBezTo>
                  <a:cubicBezTo>
                    <a:pt x="320731" y="770347"/>
                    <a:pt x="376831" y="714541"/>
                    <a:pt x="376831" y="645679"/>
                  </a:cubicBezTo>
                  <a:cubicBezTo>
                    <a:pt x="376831" y="634146"/>
                    <a:pt x="375266" y="622978"/>
                    <a:pt x="372318" y="612374"/>
                  </a:cubicBezTo>
                  <a:lnTo>
                    <a:pt x="372601" y="612291"/>
                  </a:lnTo>
                  <a:cubicBezTo>
                    <a:pt x="456410" y="612291"/>
                    <a:pt x="524350" y="544687"/>
                    <a:pt x="524350" y="461293"/>
                  </a:cubicBezTo>
                  <a:cubicBezTo>
                    <a:pt x="524350" y="457897"/>
                    <a:pt x="524233" y="454533"/>
                    <a:pt x="524017" y="451186"/>
                  </a:cubicBezTo>
                  <a:cubicBezTo>
                    <a:pt x="584280" y="412580"/>
                    <a:pt x="627608" y="350079"/>
                    <a:pt x="640463" y="277124"/>
                  </a:cubicBezTo>
                  <a:cubicBezTo>
                    <a:pt x="699844" y="334538"/>
                    <a:pt x="736744" y="414833"/>
                    <a:pt x="736744" y="503712"/>
                  </a:cubicBezTo>
                  <a:cubicBezTo>
                    <a:pt x="736744" y="537496"/>
                    <a:pt x="731365" y="570022"/>
                    <a:pt x="721507" y="600543"/>
                  </a:cubicBezTo>
                  <a:cubicBezTo>
                    <a:pt x="698628" y="671311"/>
                    <a:pt x="651387" y="731210"/>
                    <a:pt x="589559" y="770380"/>
                  </a:cubicBezTo>
                  <a:cubicBezTo>
                    <a:pt x="610923" y="804811"/>
                    <a:pt x="613171" y="849499"/>
                    <a:pt x="591556" y="887095"/>
                  </a:cubicBezTo>
                  <a:cubicBezTo>
                    <a:pt x="564397" y="934318"/>
                    <a:pt x="508430" y="954897"/>
                    <a:pt x="458275" y="939471"/>
                  </a:cubicBezTo>
                  <a:close/>
                  <a:moveTo>
                    <a:pt x="524000" y="451202"/>
                  </a:moveTo>
                  <a:cubicBezTo>
                    <a:pt x="520570" y="399571"/>
                    <a:pt x="491046" y="355033"/>
                    <a:pt x="448451" y="330510"/>
                  </a:cubicBezTo>
                  <a:moveTo>
                    <a:pt x="220820" y="464905"/>
                  </a:moveTo>
                  <a:cubicBezTo>
                    <a:pt x="220820" y="503015"/>
                    <a:pt x="235007" y="537827"/>
                    <a:pt x="258420" y="564405"/>
                  </a:cubicBezTo>
                  <a:moveTo>
                    <a:pt x="532792" y="182148"/>
                  </a:moveTo>
                  <a:cubicBezTo>
                    <a:pt x="503369" y="166290"/>
                    <a:pt x="470181" y="164120"/>
                    <a:pt x="440624" y="173482"/>
                  </a:cubicBezTo>
                  <a:moveTo>
                    <a:pt x="310290" y="414004"/>
                  </a:moveTo>
                  <a:cubicBezTo>
                    <a:pt x="322329" y="433439"/>
                    <a:pt x="339447" y="450142"/>
                    <a:pt x="360978" y="461939"/>
                  </a:cubicBezTo>
                  <a:cubicBezTo>
                    <a:pt x="368005" y="465783"/>
                    <a:pt x="375216" y="468965"/>
                    <a:pt x="382559" y="471483"/>
                  </a:cubicBezTo>
                  <a:moveTo>
                    <a:pt x="147618" y="576003"/>
                  </a:moveTo>
                  <a:cubicBezTo>
                    <a:pt x="134113" y="595903"/>
                    <a:pt x="126221" y="619896"/>
                    <a:pt x="126221" y="645711"/>
                  </a:cubicBezTo>
                  <a:cubicBezTo>
                    <a:pt x="126221" y="658089"/>
                    <a:pt x="128036" y="670035"/>
                    <a:pt x="131399" y="681319"/>
                  </a:cubicBezTo>
                  <a:moveTo>
                    <a:pt x="612804" y="605347"/>
                  </a:moveTo>
                  <a:cubicBezTo>
                    <a:pt x="646791" y="543411"/>
                    <a:pt x="635701" y="464160"/>
                    <a:pt x="581316" y="413987"/>
                  </a:cubicBezTo>
                  <a:moveTo>
                    <a:pt x="481522" y="845406"/>
                  </a:moveTo>
                  <a:cubicBezTo>
                    <a:pt x="461856" y="782939"/>
                    <a:pt x="408503" y="740239"/>
                    <a:pt x="347574" y="730911"/>
                  </a:cubicBezTo>
                  <a:moveTo>
                    <a:pt x="201837" y="1033717"/>
                  </a:moveTo>
                  <a:cubicBezTo>
                    <a:pt x="250760" y="985037"/>
                    <a:pt x="250760" y="906083"/>
                    <a:pt x="201837" y="857402"/>
                  </a:cubicBezTo>
                  <a:moveTo>
                    <a:pt x="589492" y="770380"/>
                  </a:moveTo>
                  <a:cubicBezTo>
                    <a:pt x="574339" y="748972"/>
                    <a:pt x="552841" y="734655"/>
                    <a:pt x="529312" y="728177"/>
                  </a:cubicBezTo>
                </a:path>
              </a:pathLst>
            </a:custGeom>
            <a:noFill/>
            <a:ln w="10119">
              <a:solidFill>
                <a:srgbClr val="FFFFFF"/>
              </a:solidFill>
            </a:ln>
          </p:spPr>
          <p:txBody>
            <a:bodyPr rtlCol="0" anchor="ctr"/>
            <a:lstStyle/>
            <a:p>
              <a:pPr algn="ctr"/>
              <a:endParaRPr sz="1200">
                <a:latin typeface="DM Sans" pitchFamily="2" charset="77"/>
              </a:endParaRPr>
            </a:p>
          </p:txBody>
        </p:sp>
      </p:grpSp>
      <p:grpSp>
        <p:nvGrpSpPr>
          <p:cNvPr id="17" name="Group 16">
            <a:extLst>
              <a:ext uri="{FF2B5EF4-FFF2-40B4-BE49-F238E27FC236}">
                <a16:creationId xmlns:a16="http://schemas.microsoft.com/office/drawing/2014/main" id="{C058A758-D033-9817-F258-4C8B3CA21D48}"/>
              </a:ext>
            </a:extLst>
          </p:cNvPr>
          <p:cNvGrpSpPr/>
          <p:nvPr/>
        </p:nvGrpSpPr>
        <p:grpSpPr>
          <a:xfrm>
            <a:off x="7618424" y="2844930"/>
            <a:ext cx="194803" cy="65777"/>
            <a:chOff x="3545246" y="4975488"/>
            <a:chExt cx="259737" cy="87703"/>
          </a:xfrm>
        </p:grpSpPr>
        <p:sp>
          <p:nvSpPr>
            <p:cNvPr id="18" name="Rounded Rectangle 16">
              <a:extLst>
                <a:ext uri="{FF2B5EF4-FFF2-40B4-BE49-F238E27FC236}">
                  <a16:creationId xmlns:a16="http://schemas.microsoft.com/office/drawing/2014/main" id="{9B8D0F79-B5B7-A447-9F9D-D9B71982D88C}"/>
                </a:ext>
              </a:extLst>
            </p:cNvPr>
            <p:cNvSpPr/>
            <p:nvPr/>
          </p:nvSpPr>
          <p:spPr>
            <a:xfrm>
              <a:off x="3548619" y="5019339"/>
              <a:ext cx="256364" cy="6746"/>
            </a:xfrm>
            <a:custGeom>
              <a:avLst/>
              <a:gdLst/>
              <a:ahLst/>
              <a:cxnLst/>
              <a:rect l="0" t="0" r="0" b="0"/>
              <a:pathLst>
                <a:path w="256364" h="6746">
                  <a:moveTo>
                    <a:pt x="256364" y="0"/>
                  </a:moveTo>
                  <a:lnTo>
                    <a:pt x="0" y="0"/>
                  </a:lnTo>
                </a:path>
              </a:pathLst>
            </a:custGeom>
            <a:noFill/>
            <a:ln w="10119">
              <a:solidFill>
                <a:srgbClr val="484848"/>
              </a:solidFill>
              <a:prstDash val="dash"/>
            </a:ln>
          </p:spPr>
          <p:txBody>
            <a:bodyPr rtlCol="0" anchor="ctr"/>
            <a:lstStyle/>
            <a:p>
              <a:pPr algn="ctr"/>
              <a:endParaRPr sz="1200">
                <a:latin typeface="DM Sans" pitchFamily="2" charset="77"/>
              </a:endParaRPr>
            </a:p>
          </p:txBody>
        </p:sp>
        <p:sp>
          <p:nvSpPr>
            <p:cNvPr id="19" name="Rounded Rectangle 17">
              <a:extLst>
                <a:ext uri="{FF2B5EF4-FFF2-40B4-BE49-F238E27FC236}">
                  <a16:creationId xmlns:a16="http://schemas.microsoft.com/office/drawing/2014/main" id="{26149F36-6557-A0E6-447C-27576B6E04C6}"/>
                </a:ext>
              </a:extLst>
            </p:cNvPr>
            <p:cNvSpPr/>
            <p:nvPr/>
          </p:nvSpPr>
          <p:spPr>
            <a:xfrm>
              <a:off x="3545246" y="4975488"/>
              <a:ext cx="43851" cy="87703"/>
            </a:xfrm>
            <a:custGeom>
              <a:avLst/>
              <a:gdLst/>
              <a:ahLst/>
              <a:cxnLst/>
              <a:rect l="0" t="0" r="0" b="0"/>
              <a:pathLst>
                <a:path w="43851" h="87703">
                  <a:moveTo>
                    <a:pt x="43851" y="87703"/>
                  </a:moveTo>
                  <a:lnTo>
                    <a:pt x="0" y="43851"/>
                  </a:lnTo>
                  <a:lnTo>
                    <a:pt x="43851" y="0"/>
                  </a:lnTo>
                </a:path>
              </a:pathLst>
            </a:custGeom>
            <a:noFill/>
            <a:ln w="10119">
              <a:solidFill>
                <a:srgbClr val="484848"/>
              </a:solidFill>
              <a:prstDash val="dash"/>
            </a:ln>
          </p:spPr>
          <p:txBody>
            <a:bodyPr rtlCol="0" anchor="ctr"/>
            <a:lstStyle/>
            <a:p>
              <a:pPr algn="ctr"/>
              <a:endParaRPr sz="1200">
                <a:latin typeface="DM Sans" pitchFamily="2" charset="77"/>
              </a:endParaRPr>
            </a:p>
          </p:txBody>
        </p:sp>
      </p:grpSp>
      <p:grpSp>
        <p:nvGrpSpPr>
          <p:cNvPr id="20" name="Group 19">
            <a:extLst>
              <a:ext uri="{FF2B5EF4-FFF2-40B4-BE49-F238E27FC236}">
                <a16:creationId xmlns:a16="http://schemas.microsoft.com/office/drawing/2014/main" id="{199BFAD2-7DDD-6927-B205-043735F05E26}"/>
              </a:ext>
            </a:extLst>
          </p:cNvPr>
          <p:cNvGrpSpPr/>
          <p:nvPr/>
        </p:nvGrpSpPr>
        <p:grpSpPr>
          <a:xfrm>
            <a:off x="6386783" y="2412127"/>
            <a:ext cx="552570" cy="801895"/>
            <a:chOff x="1903059" y="4398418"/>
            <a:chExt cx="736760" cy="1069193"/>
          </a:xfrm>
        </p:grpSpPr>
        <p:sp>
          <p:nvSpPr>
            <p:cNvPr id="21" name="Rounded Rectangle 19">
              <a:extLst>
                <a:ext uri="{FF2B5EF4-FFF2-40B4-BE49-F238E27FC236}">
                  <a16:creationId xmlns:a16="http://schemas.microsoft.com/office/drawing/2014/main" id="{BB00B982-3C58-F466-F751-110EBF05A709}"/>
                </a:ext>
              </a:extLst>
            </p:cNvPr>
            <p:cNvSpPr/>
            <p:nvPr/>
          </p:nvSpPr>
          <p:spPr>
            <a:xfrm>
              <a:off x="1903059" y="4398418"/>
              <a:ext cx="736760" cy="1069193"/>
            </a:xfrm>
            <a:custGeom>
              <a:avLst/>
              <a:gdLst/>
              <a:ahLst/>
              <a:cxnLst/>
              <a:rect l="0" t="0" r="0" b="0"/>
              <a:pathLst>
                <a:path w="736760" h="1069193">
                  <a:moveTo>
                    <a:pt x="642811" y="448236"/>
                  </a:moveTo>
                  <a:cubicBezTo>
                    <a:pt x="699777" y="417516"/>
                    <a:pt x="733263" y="360485"/>
                    <a:pt x="736328" y="300487"/>
                  </a:cubicBezTo>
                  <a:lnTo>
                    <a:pt x="736328" y="658784"/>
                  </a:lnTo>
                  <a:cubicBezTo>
                    <a:pt x="707636" y="674939"/>
                    <a:pt x="674499" y="684169"/>
                    <a:pt x="639180" y="684169"/>
                  </a:cubicBezTo>
                  <a:cubicBezTo>
                    <a:pt x="627658" y="684169"/>
                    <a:pt x="616367" y="683190"/>
                    <a:pt x="605394" y="681285"/>
                  </a:cubicBezTo>
                  <a:lnTo>
                    <a:pt x="605328" y="681285"/>
                  </a:lnTo>
                  <a:cubicBezTo>
                    <a:pt x="589925" y="732783"/>
                    <a:pt x="541984" y="770346"/>
                    <a:pt x="485218" y="770346"/>
                  </a:cubicBezTo>
                  <a:cubicBezTo>
                    <a:pt x="416030" y="770346"/>
                    <a:pt x="359929" y="714540"/>
                    <a:pt x="359929" y="645678"/>
                  </a:cubicBezTo>
                  <a:cubicBezTo>
                    <a:pt x="359929" y="634145"/>
                    <a:pt x="361495" y="622977"/>
                    <a:pt x="364442" y="612373"/>
                  </a:cubicBezTo>
                  <a:lnTo>
                    <a:pt x="364159" y="612290"/>
                  </a:lnTo>
                  <a:cubicBezTo>
                    <a:pt x="280350" y="612290"/>
                    <a:pt x="212410" y="544687"/>
                    <a:pt x="212410" y="461293"/>
                  </a:cubicBezTo>
                  <a:cubicBezTo>
                    <a:pt x="212410" y="457896"/>
                    <a:pt x="212744" y="451186"/>
                    <a:pt x="212744" y="451186"/>
                  </a:cubicBezTo>
                  <a:cubicBezTo>
                    <a:pt x="152481" y="412578"/>
                    <a:pt x="109152" y="350079"/>
                    <a:pt x="96297" y="277124"/>
                  </a:cubicBezTo>
                  <a:cubicBezTo>
                    <a:pt x="93700" y="262393"/>
                    <a:pt x="92334" y="247249"/>
                    <a:pt x="92334" y="231773"/>
                  </a:cubicBezTo>
                  <a:cubicBezTo>
                    <a:pt x="92334" y="130881"/>
                    <a:pt x="149916" y="43361"/>
                    <a:pt x="234174" y="0"/>
                  </a:cubicBezTo>
                  <a:cubicBezTo>
                    <a:pt x="234174" y="64190"/>
                    <a:pt x="257421" y="128032"/>
                    <a:pt x="296086" y="173465"/>
                  </a:cubicBezTo>
                  <a:cubicBezTo>
                    <a:pt x="324178" y="182363"/>
                    <a:pt x="348989" y="201649"/>
                    <a:pt x="364142" y="229487"/>
                  </a:cubicBezTo>
                  <a:cubicBezTo>
                    <a:pt x="372418" y="244697"/>
                    <a:pt x="376998" y="260919"/>
                    <a:pt x="378146" y="277124"/>
                  </a:cubicBezTo>
                  <a:lnTo>
                    <a:pt x="378430" y="294753"/>
                  </a:lnTo>
                  <a:cubicBezTo>
                    <a:pt x="378896" y="322458"/>
                    <a:pt x="385889" y="350476"/>
                    <a:pt x="400077" y="376524"/>
                  </a:cubicBezTo>
                  <a:cubicBezTo>
                    <a:pt x="447185" y="463016"/>
                    <a:pt x="555855" y="495128"/>
                    <a:pt x="642778" y="448253"/>
                  </a:cubicBezTo>
                  <a:close/>
                  <a:moveTo>
                    <a:pt x="639181" y="684219"/>
                  </a:moveTo>
                  <a:cubicBezTo>
                    <a:pt x="674499" y="684219"/>
                    <a:pt x="707653" y="674989"/>
                    <a:pt x="736327" y="658834"/>
                  </a:cubicBezTo>
                  <a:lnTo>
                    <a:pt x="736327" y="930126"/>
                  </a:lnTo>
                  <a:cubicBezTo>
                    <a:pt x="736760" y="987970"/>
                    <a:pt x="696946" y="1040445"/>
                    <a:pt x="637932" y="1054032"/>
                  </a:cubicBezTo>
                  <a:cubicBezTo>
                    <a:pt x="601165" y="1062499"/>
                    <a:pt x="563448" y="1053850"/>
                    <a:pt x="534907" y="1033735"/>
                  </a:cubicBezTo>
                  <a:cubicBezTo>
                    <a:pt x="436811" y="1069193"/>
                    <a:pt x="328374" y="1026842"/>
                    <a:pt x="278468" y="939488"/>
                  </a:cubicBezTo>
                  <a:cubicBezTo>
                    <a:pt x="228313" y="954930"/>
                    <a:pt x="172346" y="934351"/>
                    <a:pt x="145187" y="887112"/>
                  </a:cubicBezTo>
                  <a:cubicBezTo>
                    <a:pt x="123556" y="849515"/>
                    <a:pt x="125804" y="804828"/>
                    <a:pt x="147185" y="770397"/>
                  </a:cubicBezTo>
                  <a:cubicBezTo>
                    <a:pt x="85357" y="731209"/>
                    <a:pt x="38115" y="671328"/>
                    <a:pt x="15236" y="600560"/>
                  </a:cubicBezTo>
                  <a:cubicBezTo>
                    <a:pt x="5362" y="570039"/>
                    <a:pt x="0" y="537513"/>
                    <a:pt x="0" y="503728"/>
                  </a:cubicBezTo>
                  <a:cubicBezTo>
                    <a:pt x="0" y="414832"/>
                    <a:pt x="36900" y="334537"/>
                    <a:pt x="96280" y="277141"/>
                  </a:cubicBezTo>
                  <a:cubicBezTo>
                    <a:pt x="109136" y="350080"/>
                    <a:pt x="152464" y="412596"/>
                    <a:pt x="212727" y="451202"/>
                  </a:cubicBezTo>
                  <a:cubicBezTo>
                    <a:pt x="212511" y="454550"/>
                    <a:pt x="212394" y="457913"/>
                    <a:pt x="212394" y="461310"/>
                  </a:cubicBezTo>
                  <a:cubicBezTo>
                    <a:pt x="212394" y="544704"/>
                    <a:pt x="280333" y="612307"/>
                    <a:pt x="364142" y="612307"/>
                  </a:cubicBezTo>
                  <a:lnTo>
                    <a:pt x="364425" y="612390"/>
                  </a:lnTo>
                  <a:cubicBezTo>
                    <a:pt x="361495" y="622995"/>
                    <a:pt x="359912" y="634163"/>
                    <a:pt x="359912" y="645695"/>
                  </a:cubicBezTo>
                  <a:cubicBezTo>
                    <a:pt x="359912" y="714541"/>
                    <a:pt x="415996" y="770363"/>
                    <a:pt x="485201" y="770363"/>
                  </a:cubicBezTo>
                  <a:cubicBezTo>
                    <a:pt x="541967" y="770363"/>
                    <a:pt x="589908" y="732800"/>
                    <a:pt x="605311" y="681319"/>
                  </a:cubicBezTo>
                  <a:lnTo>
                    <a:pt x="605377" y="681319"/>
                  </a:lnTo>
                  <a:cubicBezTo>
                    <a:pt x="616351" y="683208"/>
                    <a:pt x="627641" y="684186"/>
                    <a:pt x="639164" y="684186"/>
                  </a:cubicBezTo>
                  <a:close/>
                </a:path>
              </a:pathLst>
            </a:custGeom>
            <a:solidFill>
              <a:srgbClr val="E9FFB9"/>
            </a:solidFill>
            <a:ln>
              <a:noFill/>
            </a:ln>
          </p:spPr>
          <p:txBody>
            <a:bodyPr rtlCol="0" anchor="ctr"/>
            <a:lstStyle/>
            <a:p>
              <a:pPr algn="ctr"/>
              <a:endParaRPr sz="1200">
                <a:latin typeface="DM Sans" pitchFamily="2" charset="77"/>
              </a:endParaRPr>
            </a:p>
          </p:txBody>
        </p:sp>
        <p:sp>
          <p:nvSpPr>
            <p:cNvPr id="22" name="Rounded Rectangle 20">
              <a:extLst>
                <a:ext uri="{FF2B5EF4-FFF2-40B4-BE49-F238E27FC236}">
                  <a16:creationId xmlns:a16="http://schemas.microsoft.com/office/drawing/2014/main" id="{F7E50D66-21EB-6862-6323-7DDA888543E9}"/>
                </a:ext>
              </a:extLst>
            </p:cNvPr>
            <p:cNvSpPr/>
            <p:nvPr/>
          </p:nvSpPr>
          <p:spPr>
            <a:xfrm>
              <a:off x="1903059" y="4398418"/>
              <a:ext cx="736760" cy="1069193"/>
            </a:xfrm>
            <a:custGeom>
              <a:avLst/>
              <a:gdLst/>
              <a:ahLst/>
              <a:cxnLst/>
              <a:rect l="0" t="0" r="0" b="0"/>
              <a:pathLst>
                <a:path w="736760" h="1069193">
                  <a:moveTo>
                    <a:pt x="642811" y="448236"/>
                  </a:moveTo>
                  <a:cubicBezTo>
                    <a:pt x="699777" y="417516"/>
                    <a:pt x="733263" y="360485"/>
                    <a:pt x="736328" y="300487"/>
                  </a:cubicBezTo>
                  <a:lnTo>
                    <a:pt x="736328" y="658784"/>
                  </a:lnTo>
                  <a:cubicBezTo>
                    <a:pt x="707636" y="674939"/>
                    <a:pt x="674499" y="684169"/>
                    <a:pt x="639180" y="684169"/>
                  </a:cubicBezTo>
                  <a:cubicBezTo>
                    <a:pt x="627658" y="684169"/>
                    <a:pt x="616367" y="683190"/>
                    <a:pt x="605394" y="681285"/>
                  </a:cubicBezTo>
                  <a:lnTo>
                    <a:pt x="605328" y="681285"/>
                  </a:lnTo>
                  <a:cubicBezTo>
                    <a:pt x="589925" y="732783"/>
                    <a:pt x="541984" y="770346"/>
                    <a:pt x="485218" y="770346"/>
                  </a:cubicBezTo>
                  <a:cubicBezTo>
                    <a:pt x="416030" y="770346"/>
                    <a:pt x="359929" y="714540"/>
                    <a:pt x="359929" y="645678"/>
                  </a:cubicBezTo>
                  <a:cubicBezTo>
                    <a:pt x="359929" y="634145"/>
                    <a:pt x="361495" y="622977"/>
                    <a:pt x="364442" y="612373"/>
                  </a:cubicBezTo>
                  <a:lnTo>
                    <a:pt x="364159" y="612290"/>
                  </a:lnTo>
                  <a:cubicBezTo>
                    <a:pt x="280350" y="612290"/>
                    <a:pt x="212410" y="544687"/>
                    <a:pt x="212410" y="461293"/>
                  </a:cubicBezTo>
                  <a:cubicBezTo>
                    <a:pt x="212410" y="457896"/>
                    <a:pt x="212744" y="451186"/>
                    <a:pt x="212744" y="451186"/>
                  </a:cubicBezTo>
                  <a:cubicBezTo>
                    <a:pt x="152481" y="412578"/>
                    <a:pt x="109152" y="350079"/>
                    <a:pt x="96297" y="277124"/>
                  </a:cubicBezTo>
                  <a:cubicBezTo>
                    <a:pt x="93700" y="262393"/>
                    <a:pt x="92334" y="247249"/>
                    <a:pt x="92334" y="231773"/>
                  </a:cubicBezTo>
                  <a:cubicBezTo>
                    <a:pt x="92334" y="130881"/>
                    <a:pt x="149916" y="43361"/>
                    <a:pt x="234174" y="0"/>
                  </a:cubicBezTo>
                  <a:cubicBezTo>
                    <a:pt x="234174" y="64190"/>
                    <a:pt x="257421" y="128032"/>
                    <a:pt x="296086" y="173465"/>
                  </a:cubicBezTo>
                  <a:cubicBezTo>
                    <a:pt x="324178" y="182363"/>
                    <a:pt x="348989" y="201649"/>
                    <a:pt x="364142" y="229487"/>
                  </a:cubicBezTo>
                  <a:cubicBezTo>
                    <a:pt x="372418" y="244697"/>
                    <a:pt x="376998" y="260919"/>
                    <a:pt x="378146" y="277124"/>
                  </a:cubicBezTo>
                  <a:lnTo>
                    <a:pt x="378430" y="294753"/>
                  </a:lnTo>
                  <a:cubicBezTo>
                    <a:pt x="378896" y="322458"/>
                    <a:pt x="385889" y="350476"/>
                    <a:pt x="400077" y="376524"/>
                  </a:cubicBezTo>
                  <a:cubicBezTo>
                    <a:pt x="447185" y="463016"/>
                    <a:pt x="555855" y="495128"/>
                    <a:pt x="642778" y="448253"/>
                  </a:cubicBezTo>
                  <a:close/>
                  <a:moveTo>
                    <a:pt x="639181" y="684219"/>
                  </a:moveTo>
                  <a:cubicBezTo>
                    <a:pt x="674499" y="684219"/>
                    <a:pt x="707653" y="674989"/>
                    <a:pt x="736327" y="658834"/>
                  </a:cubicBezTo>
                  <a:lnTo>
                    <a:pt x="736327" y="930126"/>
                  </a:lnTo>
                  <a:cubicBezTo>
                    <a:pt x="736760" y="987970"/>
                    <a:pt x="696946" y="1040445"/>
                    <a:pt x="637932" y="1054032"/>
                  </a:cubicBezTo>
                  <a:cubicBezTo>
                    <a:pt x="601165" y="1062499"/>
                    <a:pt x="563448" y="1053850"/>
                    <a:pt x="534907" y="1033735"/>
                  </a:cubicBezTo>
                  <a:cubicBezTo>
                    <a:pt x="436811" y="1069193"/>
                    <a:pt x="328374" y="1026842"/>
                    <a:pt x="278468" y="939488"/>
                  </a:cubicBezTo>
                  <a:cubicBezTo>
                    <a:pt x="228313" y="954930"/>
                    <a:pt x="172346" y="934351"/>
                    <a:pt x="145187" y="887112"/>
                  </a:cubicBezTo>
                  <a:cubicBezTo>
                    <a:pt x="123556" y="849515"/>
                    <a:pt x="125804" y="804828"/>
                    <a:pt x="147185" y="770397"/>
                  </a:cubicBezTo>
                  <a:cubicBezTo>
                    <a:pt x="85357" y="731209"/>
                    <a:pt x="38115" y="671328"/>
                    <a:pt x="15236" y="600560"/>
                  </a:cubicBezTo>
                  <a:cubicBezTo>
                    <a:pt x="5362" y="570039"/>
                    <a:pt x="0" y="537513"/>
                    <a:pt x="0" y="503728"/>
                  </a:cubicBezTo>
                  <a:cubicBezTo>
                    <a:pt x="0" y="414832"/>
                    <a:pt x="36900" y="334537"/>
                    <a:pt x="96280" y="277141"/>
                  </a:cubicBezTo>
                  <a:cubicBezTo>
                    <a:pt x="109136" y="350080"/>
                    <a:pt x="152464" y="412596"/>
                    <a:pt x="212727" y="451202"/>
                  </a:cubicBezTo>
                  <a:cubicBezTo>
                    <a:pt x="212511" y="454550"/>
                    <a:pt x="212394" y="457913"/>
                    <a:pt x="212394" y="461310"/>
                  </a:cubicBezTo>
                  <a:cubicBezTo>
                    <a:pt x="212394" y="544704"/>
                    <a:pt x="280333" y="612307"/>
                    <a:pt x="364142" y="612307"/>
                  </a:cubicBezTo>
                  <a:lnTo>
                    <a:pt x="364425" y="612390"/>
                  </a:lnTo>
                  <a:cubicBezTo>
                    <a:pt x="361495" y="622995"/>
                    <a:pt x="359912" y="634163"/>
                    <a:pt x="359912" y="645695"/>
                  </a:cubicBezTo>
                  <a:cubicBezTo>
                    <a:pt x="359912" y="714541"/>
                    <a:pt x="415996" y="770363"/>
                    <a:pt x="485201" y="770363"/>
                  </a:cubicBezTo>
                  <a:cubicBezTo>
                    <a:pt x="541967" y="770363"/>
                    <a:pt x="589908" y="732800"/>
                    <a:pt x="605311" y="681319"/>
                  </a:cubicBezTo>
                  <a:lnTo>
                    <a:pt x="605377" y="681319"/>
                  </a:lnTo>
                  <a:cubicBezTo>
                    <a:pt x="616351" y="683208"/>
                    <a:pt x="627641" y="684186"/>
                    <a:pt x="639164" y="684186"/>
                  </a:cubicBezTo>
                  <a:close/>
                  <a:moveTo>
                    <a:pt x="288260" y="330494"/>
                  </a:moveTo>
                  <a:cubicBezTo>
                    <a:pt x="245665" y="355016"/>
                    <a:pt x="216141" y="399555"/>
                    <a:pt x="212710" y="451185"/>
                  </a:cubicBezTo>
                  <a:moveTo>
                    <a:pt x="478291" y="564388"/>
                  </a:moveTo>
                  <a:cubicBezTo>
                    <a:pt x="501703" y="537811"/>
                    <a:pt x="515890" y="502998"/>
                    <a:pt x="515890" y="464888"/>
                  </a:cubicBezTo>
                  <a:moveTo>
                    <a:pt x="296086" y="173466"/>
                  </a:moveTo>
                  <a:cubicBezTo>
                    <a:pt x="266529" y="164104"/>
                    <a:pt x="233342" y="166275"/>
                    <a:pt x="203918" y="182132"/>
                  </a:cubicBezTo>
                  <a:moveTo>
                    <a:pt x="354151" y="471467"/>
                  </a:moveTo>
                  <a:cubicBezTo>
                    <a:pt x="361494" y="468948"/>
                    <a:pt x="368704" y="465767"/>
                    <a:pt x="375731" y="461923"/>
                  </a:cubicBezTo>
                  <a:cubicBezTo>
                    <a:pt x="397263" y="450125"/>
                    <a:pt x="414381" y="433423"/>
                    <a:pt x="426420" y="413987"/>
                  </a:cubicBezTo>
                  <a:moveTo>
                    <a:pt x="605328" y="681302"/>
                  </a:moveTo>
                  <a:cubicBezTo>
                    <a:pt x="608692" y="670019"/>
                    <a:pt x="610506" y="658072"/>
                    <a:pt x="610506" y="645694"/>
                  </a:cubicBezTo>
                  <a:cubicBezTo>
                    <a:pt x="610506" y="619879"/>
                    <a:pt x="602613" y="595887"/>
                    <a:pt x="589109" y="575987"/>
                  </a:cubicBezTo>
                  <a:moveTo>
                    <a:pt x="155395" y="413971"/>
                  </a:moveTo>
                  <a:cubicBezTo>
                    <a:pt x="101010" y="464143"/>
                    <a:pt x="89920" y="543395"/>
                    <a:pt x="123906" y="605331"/>
                  </a:cubicBezTo>
                  <a:moveTo>
                    <a:pt x="389154" y="730895"/>
                  </a:moveTo>
                  <a:cubicBezTo>
                    <a:pt x="328225" y="740223"/>
                    <a:pt x="274872" y="782923"/>
                    <a:pt x="255206" y="845389"/>
                  </a:cubicBezTo>
                  <a:moveTo>
                    <a:pt x="207398" y="728160"/>
                  </a:moveTo>
                  <a:cubicBezTo>
                    <a:pt x="183870" y="734639"/>
                    <a:pt x="162372" y="748956"/>
                    <a:pt x="147219" y="770364"/>
                  </a:cubicBezTo>
                  <a:moveTo>
                    <a:pt x="534874" y="857386"/>
                  </a:moveTo>
                  <a:cubicBezTo>
                    <a:pt x="485951" y="906067"/>
                    <a:pt x="485951" y="985020"/>
                    <a:pt x="534874" y="1033701"/>
                  </a:cubicBezTo>
                </a:path>
              </a:pathLst>
            </a:custGeom>
            <a:noFill/>
            <a:ln w="10119">
              <a:solidFill>
                <a:srgbClr val="FFFFFF"/>
              </a:solidFill>
            </a:ln>
          </p:spPr>
          <p:txBody>
            <a:bodyPr rtlCol="0" anchor="ctr"/>
            <a:lstStyle/>
            <a:p>
              <a:pPr algn="ctr"/>
              <a:endParaRPr sz="1200">
                <a:latin typeface="DM Sans" pitchFamily="2" charset="77"/>
              </a:endParaRPr>
            </a:p>
          </p:txBody>
        </p:sp>
      </p:grpSp>
      <p:grpSp>
        <p:nvGrpSpPr>
          <p:cNvPr id="23" name="Group 22">
            <a:extLst>
              <a:ext uri="{FF2B5EF4-FFF2-40B4-BE49-F238E27FC236}">
                <a16:creationId xmlns:a16="http://schemas.microsoft.com/office/drawing/2014/main" id="{054001CB-00C1-1BF2-E625-8A8AB3BD2FCA}"/>
              </a:ext>
            </a:extLst>
          </p:cNvPr>
          <p:cNvGrpSpPr/>
          <p:nvPr/>
        </p:nvGrpSpPr>
        <p:grpSpPr>
          <a:xfrm>
            <a:off x="6113127" y="2844930"/>
            <a:ext cx="204923" cy="65777"/>
            <a:chOff x="1538184" y="4975488"/>
            <a:chExt cx="273230" cy="87703"/>
          </a:xfrm>
        </p:grpSpPr>
        <p:sp>
          <p:nvSpPr>
            <p:cNvPr id="24" name="Rounded Rectangle 22">
              <a:extLst>
                <a:ext uri="{FF2B5EF4-FFF2-40B4-BE49-F238E27FC236}">
                  <a16:creationId xmlns:a16="http://schemas.microsoft.com/office/drawing/2014/main" id="{0ABB1976-846F-DF7F-ED87-8851150C27DB}"/>
                </a:ext>
              </a:extLst>
            </p:cNvPr>
            <p:cNvSpPr/>
            <p:nvPr/>
          </p:nvSpPr>
          <p:spPr>
            <a:xfrm>
              <a:off x="1538184" y="5019339"/>
              <a:ext cx="269856" cy="6746"/>
            </a:xfrm>
            <a:custGeom>
              <a:avLst/>
              <a:gdLst/>
              <a:ahLst/>
              <a:cxnLst/>
              <a:rect l="0" t="0" r="0" b="0"/>
              <a:pathLst>
                <a:path w="269856" h="6746">
                  <a:moveTo>
                    <a:pt x="0" y="0"/>
                  </a:moveTo>
                  <a:lnTo>
                    <a:pt x="269856" y="0"/>
                  </a:lnTo>
                </a:path>
              </a:pathLst>
            </a:custGeom>
            <a:noFill/>
            <a:ln w="10119">
              <a:solidFill>
                <a:srgbClr val="484848"/>
              </a:solidFill>
              <a:prstDash val="dash"/>
            </a:ln>
          </p:spPr>
          <p:txBody>
            <a:bodyPr rtlCol="0" anchor="ctr"/>
            <a:lstStyle/>
            <a:p>
              <a:pPr algn="ctr"/>
              <a:endParaRPr sz="1200">
                <a:latin typeface="DM Sans" pitchFamily="2" charset="77"/>
              </a:endParaRPr>
            </a:p>
          </p:txBody>
        </p:sp>
        <p:sp>
          <p:nvSpPr>
            <p:cNvPr id="25" name="Rounded Rectangle 23">
              <a:extLst>
                <a:ext uri="{FF2B5EF4-FFF2-40B4-BE49-F238E27FC236}">
                  <a16:creationId xmlns:a16="http://schemas.microsoft.com/office/drawing/2014/main" id="{69D1C50F-21B6-D74F-C5E1-925C9A03FB60}"/>
                </a:ext>
              </a:extLst>
            </p:cNvPr>
            <p:cNvSpPr/>
            <p:nvPr/>
          </p:nvSpPr>
          <p:spPr>
            <a:xfrm>
              <a:off x="1767563" y="4975488"/>
              <a:ext cx="43851" cy="87703"/>
            </a:xfrm>
            <a:custGeom>
              <a:avLst/>
              <a:gdLst/>
              <a:ahLst/>
              <a:cxnLst/>
              <a:rect l="0" t="0" r="0" b="0"/>
              <a:pathLst>
                <a:path w="43851" h="87703">
                  <a:moveTo>
                    <a:pt x="0" y="0"/>
                  </a:moveTo>
                  <a:lnTo>
                    <a:pt x="43851" y="43851"/>
                  </a:lnTo>
                  <a:lnTo>
                    <a:pt x="0" y="87703"/>
                  </a:lnTo>
                </a:path>
              </a:pathLst>
            </a:custGeom>
            <a:noFill/>
            <a:ln w="10119">
              <a:solidFill>
                <a:srgbClr val="484848"/>
              </a:solidFill>
              <a:prstDash val="dash"/>
            </a:ln>
          </p:spPr>
          <p:txBody>
            <a:bodyPr rtlCol="0" anchor="ctr"/>
            <a:lstStyle/>
            <a:p>
              <a:pPr algn="ctr"/>
              <a:endParaRPr sz="1200">
                <a:latin typeface="DM Sans" pitchFamily="2" charset="77"/>
              </a:endParaRPr>
            </a:p>
          </p:txBody>
        </p:sp>
      </p:grpSp>
      <p:grpSp>
        <p:nvGrpSpPr>
          <p:cNvPr id="26" name="Group 25">
            <a:extLst>
              <a:ext uri="{FF2B5EF4-FFF2-40B4-BE49-F238E27FC236}">
                <a16:creationId xmlns:a16="http://schemas.microsoft.com/office/drawing/2014/main" id="{7C8A8F81-982F-C975-2A64-EA585CF74E50}"/>
              </a:ext>
            </a:extLst>
          </p:cNvPr>
          <p:cNvGrpSpPr/>
          <p:nvPr/>
        </p:nvGrpSpPr>
        <p:grpSpPr>
          <a:xfrm>
            <a:off x="6987024" y="2149204"/>
            <a:ext cx="376915" cy="634266"/>
            <a:chOff x="2703380" y="4047854"/>
            <a:chExt cx="502553" cy="845688"/>
          </a:xfrm>
        </p:grpSpPr>
        <p:sp>
          <p:nvSpPr>
            <p:cNvPr id="27" name="Rounded Rectangle 25">
              <a:extLst>
                <a:ext uri="{FF2B5EF4-FFF2-40B4-BE49-F238E27FC236}">
                  <a16:creationId xmlns:a16="http://schemas.microsoft.com/office/drawing/2014/main" id="{F74332AE-6A49-0B11-DFE9-7C55E5F2EF25}"/>
                </a:ext>
              </a:extLst>
            </p:cNvPr>
            <p:cNvSpPr/>
            <p:nvPr/>
          </p:nvSpPr>
          <p:spPr>
            <a:xfrm>
              <a:off x="2703797" y="4047854"/>
              <a:ext cx="502136" cy="845688"/>
            </a:xfrm>
            <a:custGeom>
              <a:avLst/>
              <a:gdLst/>
              <a:ahLst/>
              <a:cxnLst/>
              <a:rect l="0" t="0" r="0" b="0"/>
              <a:pathLst>
                <a:path w="502136" h="845688">
                  <a:moveTo>
                    <a:pt x="93516" y="798812"/>
                  </a:moveTo>
                  <a:cubicBezTo>
                    <a:pt x="36550" y="768093"/>
                    <a:pt x="3064" y="711061"/>
                    <a:pt x="0" y="651063"/>
                  </a:cubicBezTo>
                  <a:lnTo>
                    <a:pt x="0" y="626407"/>
                  </a:lnTo>
                  <a:cubicBezTo>
                    <a:pt x="24411" y="606722"/>
                    <a:pt x="55517" y="594942"/>
                    <a:pt x="89387" y="594942"/>
                  </a:cubicBezTo>
                  <a:cubicBezTo>
                    <a:pt x="113932" y="594942"/>
                    <a:pt x="136544" y="601304"/>
                    <a:pt x="156693" y="612190"/>
                  </a:cubicBezTo>
                  <a:cubicBezTo>
                    <a:pt x="147302" y="588314"/>
                    <a:pt x="146519" y="561007"/>
                    <a:pt x="156577" y="535209"/>
                  </a:cubicBezTo>
                  <a:cubicBezTo>
                    <a:pt x="171780" y="496205"/>
                    <a:pt x="207615" y="471218"/>
                    <a:pt x="246863" y="467838"/>
                  </a:cubicBezTo>
                  <a:lnTo>
                    <a:pt x="266945" y="466644"/>
                  </a:lnTo>
                  <a:cubicBezTo>
                    <a:pt x="302148" y="462138"/>
                    <a:pt x="333819" y="439106"/>
                    <a:pt x="347557" y="403863"/>
                  </a:cubicBezTo>
                  <a:cubicBezTo>
                    <a:pt x="356299" y="381445"/>
                    <a:pt x="356316" y="357800"/>
                    <a:pt x="349272" y="336624"/>
                  </a:cubicBezTo>
                  <a:cubicBezTo>
                    <a:pt x="372718" y="317735"/>
                    <a:pt x="402475" y="306451"/>
                    <a:pt x="434995" y="306451"/>
                  </a:cubicBezTo>
                  <a:cubicBezTo>
                    <a:pt x="458541" y="306451"/>
                    <a:pt x="480805" y="312433"/>
                    <a:pt x="500138" y="322888"/>
                  </a:cubicBezTo>
                  <a:cubicBezTo>
                    <a:pt x="501270" y="331984"/>
                    <a:pt x="501953" y="341214"/>
                    <a:pt x="502136" y="350559"/>
                  </a:cubicBezTo>
                  <a:cubicBezTo>
                    <a:pt x="502136" y="414749"/>
                    <a:pt x="478890" y="478591"/>
                    <a:pt x="440225" y="524025"/>
                  </a:cubicBezTo>
                  <a:cubicBezTo>
                    <a:pt x="412133" y="532923"/>
                    <a:pt x="387322" y="552209"/>
                    <a:pt x="372168" y="580046"/>
                  </a:cubicBezTo>
                  <a:cubicBezTo>
                    <a:pt x="363892" y="595257"/>
                    <a:pt x="359313" y="611478"/>
                    <a:pt x="358164" y="627683"/>
                  </a:cubicBezTo>
                  <a:lnTo>
                    <a:pt x="357881" y="645313"/>
                  </a:lnTo>
                  <a:cubicBezTo>
                    <a:pt x="357415" y="673017"/>
                    <a:pt x="350421" y="701036"/>
                    <a:pt x="336234" y="727083"/>
                  </a:cubicBezTo>
                  <a:cubicBezTo>
                    <a:pt x="289126" y="813576"/>
                    <a:pt x="180456" y="845688"/>
                    <a:pt x="93533" y="798812"/>
                  </a:cubicBezTo>
                  <a:close/>
                  <a:moveTo>
                    <a:pt x="349272" y="336608"/>
                  </a:moveTo>
                  <a:cubicBezTo>
                    <a:pt x="356316" y="357783"/>
                    <a:pt x="356299" y="381428"/>
                    <a:pt x="347557" y="403847"/>
                  </a:cubicBezTo>
                  <a:cubicBezTo>
                    <a:pt x="333819" y="439090"/>
                    <a:pt x="302148" y="462121"/>
                    <a:pt x="266945" y="466628"/>
                  </a:cubicBezTo>
                  <a:lnTo>
                    <a:pt x="246863" y="467821"/>
                  </a:lnTo>
                  <a:cubicBezTo>
                    <a:pt x="207615" y="471201"/>
                    <a:pt x="171780" y="496188"/>
                    <a:pt x="156577" y="535193"/>
                  </a:cubicBezTo>
                  <a:cubicBezTo>
                    <a:pt x="146519" y="560991"/>
                    <a:pt x="147302" y="588298"/>
                    <a:pt x="156693" y="612174"/>
                  </a:cubicBezTo>
                  <a:cubicBezTo>
                    <a:pt x="136544" y="601288"/>
                    <a:pt x="113932" y="594926"/>
                    <a:pt x="89387" y="594926"/>
                  </a:cubicBezTo>
                  <a:cubicBezTo>
                    <a:pt x="55517" y="594926"/>
                    <a:pt x="24411" y="606706"/>
                    <a:pt x="0" y="626391"/>
                  </a:cubicBezTo>
                  <a:lnTo>
                    <a:pt x="0" y="160756"/>
                  </a:lnTo>
                  <a:cubicBezTo>
                    <a:pt x="0" y="71961"/>
                    <a:pt x="72335" y="0"/>
                    <a:pt x="161555" y="0"/>
                  </a:cubicBezTo>
                  <a:cubicBezTo>
                    <a:pt x="231110" y="0"/>
                    <a:pt x="290407" y="43743"/>
                    <a:pt x="313171" y="105099"/>
                  </a:cubicBezTo>
                  <a:cubicBezTo>
                    <a:pt x="412166" y="133649"/>
                    <a:pt x="487016" y="218716"/>
                    <a:pt x="500121" y="322888"/>
                  </a:cubicBezTo>
                  <a:cubicBezTo>
                    <a:pt x="480788" y="312433"/>
                    <a:pt x="458525" y="306451"/>
                    <a:pt x="434979" y="306451"/>
                  </a:cubicBezTo>
                  <a:cubicBezTo>
                    <a:pt x="402458" y="306451"/>
                    <a:pt x="372701" y="317735"/>
                    <a:pt x="349255" y="336624"/>
                  </a:cubicBezTo>
                  <a:close/>
                </a:path>
              </a:pathLst>
            </a:custGeom>
            <a:solidFill>
              <a:srgbClr val="C8FFE5"/>
            </a:solidFill>
            <a:ln>
              <a:noFill/>
            </a:ln>
          </p:spPr>
          <p:txBody>
            <a:bodyPr rtlCol="0" anchor="ctr"/>
            <a:lstStyle/>
            <a:p>
              <a:pPr algn="ctr"/>
              <a:endParaRPr sz="1200">
                <a:latin typeface="DM Sans" pitchFamily="2" charset="77"/>
              </a:endParaRPr>
            </a:p>
          </p:txBody>
        </p:sp>
        <p:sp>
          <p:nvSpPr>
            <p:cNvPr id="28" name="Rounded Rectangle 26">
              <a:extLst>
                <a:ext uri="{FF2B5EF4-FFF2-40B4-BE49-F238E27FC236}">
                  <a16:creationId xmlns:a16="http://schemas.microsoft.com/office/drawing/2014/main" id="{6353385D-B91B-B60D-BF63-596981A301C0}"/>
                </a:ext>
              </a:extLst>
            </p:cNvPr>
            <p:cNvSpPr/>
            <p:nvPr/>
          </p:nvSpPr>
          <p:spPr>
            <a:xfrm>
              <a:off x="2703380" y="4047854"/>
              <a:ext cx="502553" cy="845688"/>
            </a:xfrm>
            <a:custGeom>
              <a:avLst/>
              <a:gdLst/>
              <a:ahLst/>
              <a:cxnLst/>
              <a:rect l="0" t="0" r="0" b="0"/>
              <a:pathLst>
                <a:path w="502553" h="845688">
                  <a:moveTo>
                    <a:pt x="93933" y="798812"/>
                  </a:moveTo>
                  <a:cubicBezTo>
                    <a:pt x="36967" y="768093"/>
                    <a:pt x="3481" y="711061"/>
                    <a:pt x="416" y="651063"/>
                  </a:cubicBezTo>
                  <a:lnTo>
                    <a:pt x="416" y="626407"/>
                  </a:lnTo>
                  <a:cubicBezTo>
                    <a:pt x="24828" y="606722"/>
                    <a:pt x="55933" y="594942"/>
                    <a:pt x="89804" y="594942"/>
                  </a:cubicBezTo>
                  <a:cubicBezTo>
                    <a:pt x="114349" y="594942"/>
                    <a:pt x="136961" y="601304"/>
                    <a:pt x="157110" y="612190"/>
                  </a:cubicBezTo>
                  <a:cubicBezTo>
                    <a:pt x="147718" y="588314"/>
                    <a:pt x="146936" y="561007"/>
                    <a:pt x="156993" y="535209"/>
                  </a:cubicBezTo>
                  <a:cubicBezTo>
                    <a:pt x="172196" y="496205"/>
                    <a:pt x="208031" y="471218"/>
                    <a:pt x="247280" y="467838"/>
                  </a:cubicBezTo>
                  <a:lnTo>
                    <a:pt x="267362" y="466644"/>
                  </a:lnTo>
                  <a:cubicBezTo>
                    <a:pt x="302564" y="462138"/>
                    <a:pt x="334236" y="439106"/>
                    <a:pt x="347974" y="403863"/>
                  </a:cubicBezTo>
                  <a:cubicBezTo>
                    <a:pt x="356716" y="381445"/>
                    <a:pt x="356733" y="357800"/>
                    <a:pt x="349689" y="336624"/>
                  </a:cubicBezTo>
                  <a:cubicBezTo>
                    <a:pt x="373135" y="317735"/>
                    <a:pt x="402892" y="306451"/>
                    <a:pt x="435412" y="306451"/>
                  </a:cubicBezTo>
                  <a:cubicBezTo>
                    <a:pt x="458958" y="306451"/>
                    <a:pt x="481222" y="312433"/>
                    <a:pt x="500554" y="322888"/>
                  </a:cubicBezTo>
                  <a:cubicBezTo>
                    <a:pt x="501687" y="331984"/>
                    <a:pt x="502370" y="341214"/>
                    <a:pt x="502553" y="350559"/>
                  </a:cubicBezTo>
                  <a:cubicBezTo>
                    <a:pt x="502553" y="414749"/>
                    <a:pt x="479307" y="478591"/>
                    <a:pt x="440641" y="524025"/>
                  </a:cubicBezTo>
                  <a:cubicBezTo>
                    <a:pt x="412549" y="532923"/>
                    <a:pt x="387739" y="552209"/>
                    <a:pt x="372585" y="580046"/>
                  </a:cubicBezTo>
                  <a:cubicBezTo>
                    <a:pt x="364309" y="595257"/>
                    <a:pt x="359730" y="611478"/>
                    <a:pt x="358581" y="627683"/>
                  </a:cubicBezTo>
                  <a:lnTo>
                    <a:pt x="358298" y="645313"/>
                  </a:lnTo>
                  <a:cubicBezTo>
                    <a:pt x="357832" y="673017"/>
                    <a:pt x="350838" y="701036"/>
                    <a:pt x="336651" y="727083"/>
                  </a:cubicBezTo>
                  <a:cubicBezTo>
                    <a:pt x="289542" y="813576"/>
                    <a:pt x="180872" y="845688"/>
                    <a:pt x="93950" y="798812"/>
                  </a:cubicBezTo>
                  <a:close/>
                  <a:moveTo>
                    <a:pt x="349689" y="336608"/>
                  </a:moveTo>
                  <a:cubicBezTo>
                    <a:pt x="356733" y="357783"/>
                    <a:pt x="356716" y="381428"/>
                    <a:pt x="347974" y="403847"/>
                  </a:cubicBezTo>
                  <a:cubicBezTo>
                    <a:pt x="334236" y="439090"/>
                    <a:pt x="302564" y="462121"/>
                    <a:pt x="267362" y="466628"/>
                  </a:cubicBezTo>
                  <a:lnTo>
                    <a:pt x="247280" y="467821"/>
                  </a:lnTo>
                  <a:cubicBezTo>
                    <a:pt x="208031" y="471201"/>
                    <a:pt x="172196" y="496188"/>
                    <a:pt x="156993" y="535193"/>
                  </a:cubicBezTo>
                  <a:cubicBezTo>
                    <a:pt x="146936" y="560991"/>
                    <a:pt x="147718" y="588298"/>
                    <a:pt x="157110" y="612174"/>
                  </a:cubicBezTo>
                  <a:cubicBezTo>
                    <a:pt x="136961" y="601288"/>
                    <a:pt x="114349" y="594926"/>
                    <a:pt x="89804" y="594926"/>
                  </a:cubicBezTo>
                  <a:cubicBezTo>
                    <a:pt x="55933" y="594926"/>
                    <a:pt x="24828" y="606706"/>
                    <a:pt x="416" y="626391"/>
                  </a:cubicBezTo>
                  <a:lnTo>
                    <a:pt x="416" y="160756"/>
                  </a:lnTo>
                  <a:cubicBezTo>
                    <a:pt x="416" y="71961"/>
                    <a:pt x="72752" y="0"/>
                    <a:pt x="161972" y="0"/>
                  </a:cubicBezTo>
                  <a:cubicBezTo>
                    <a:pt x="231527" y="0"/>
                    <a:pt x="290824" y="43743"/>
                    <a:pt x="313587" y="105099"/>
                  </a:cubicBezTo>
                  <a:cubicBezTo>
                    <a:pt x="412583" y="133649"/>
                    <a:pt x="487433" y="218716"/>
                    <a:pt x="500538" y="322888"/>
                  </a:cubicBezTo>
                  <a:cubicBezTo>
                    <a:pt x="481205" y="312433"/>
                    <a:pt x="458942" y="306451"/>
                    <a:pt x="435396" y="306451"/>
                  </a:cubicBezTo>
                  <a:cubicBezTo>
                    <a:pt x="402875" y="306451"/>
                    <a:pt x="373118" y="317735"/>
                    <a:pt x="349672" y="336624"/>
                  </a:cubicBezTo>
                  <a:close/>
                  <a:moveTo>
                    <a:pt x="157127" y="612191"/>
                  </a:moveTo>
                  <a:cubicBezTo>
                    <a:pt x="164570" y="631113"/>
                    <a:pt x="177425" y="647881"/>
                    <a:pt x="194610" y="660010"/>
                  </a:cubicBezTo>
                  <a:moveTo>
                    <a:pt x="98829" y="244481"/>
                  </a:moveTo>
                  <a:cubicBezTo>
                    <a:pt x="39814" y="258051"/>
                    <a:pt x="0" y="310526"/>
                    <a:pt x="433" y="368387"/>
                  </a:cubicBezTo>
                  <a:moveTo>
                    <a:pt x="205333" y="335929"/>
                  </a:moveTo>
                  <a:cubicBezTo>
                    <a:pt x="268578" y="316675"/>
                    <a:pt x="304179" y="250065"/>
                    <a:pt x="284830" y="187119"/>
                  </a:cubicBezTo>
                  <a:cubicBezTo>
                    <a:pt x="265480" y="124187"/>
                    <a:pt x="198540" y="88762"/>
                    <a:pt x="135296" y="108016"/>
                  </a:cubicBezTo>
                  <a:moveTo>
                    <a:pt x="313604" y="105099"/>
                  </a:moveTo>
                  <a:cubicBezTo>
                    <a:pt x="298967" y="111976"/>
                    <a:pt x="285862" y="122598"/>
                    <a:pt x="275854" y="136698"/>
                  </a:cubicBezTo>
                  <a:cubicBezTo>
                    <a:pt x="272591" y="141305"/>
                    <a:pt x="269793" y="146077"/>
                    <a:pt x="267445" y="150998"/>
                  </a:cubicBezTo>
                  <a:moveTo>
                    <a:pt x="135096" y="420880"/>
                  </a:moveTo>
                  <a:cubicBezTo>
                    <a:pt x="155578" y="440730"/>
                    <a:pt x="181338" y="455759"/>
                    <a:pt x="210962" y="463514"/>
                  </a:cubicBezTo>
                  <a:cubicBezTo>
                    <a:pt x="220620" y="466048"/>
                    <a:pt x="230311" y="467705"/>
                    <a:pt x="239936" y="468534"/>
                  </a:cubicBezTo>
                </a:path>
              </a:pathLst>
            </a:custGeom>
            <a:noFill/>
            <a:ln w="10119">
              <a:solidFill>
                <a:srgbClr val="FFFFFF"/>
              </a:solidFill>
            </a:ln>
          </p:spPr>
          <p:txBody>
            <a:bodyPr rtlCol="0" anchor="ctr"/>
            <a:lstStyle/>
            <a:p>
              <a:pPr algn="ctr"/>
              <a:endParaRPr sz="1200">
                <a:latin typeface="DM Sans" pitchFamily="2" charset="77"/>
              </a:endParaRPr>
            </a:p>
          </p:txBody>
        </p:sp>
      </p:grpSp>
      <p:grpSp>
        <p:nvGrpSpPr>
          <p:cNvPr id="29" name="Group 28">
            <a:extLst>
              <a:ext uri="{FF2B5EF4-FFF2-40B4-BE49-F238E27FC236}">
                <a16:creationId xmlns:a16="http://schemas.microsoft.com/office/drawing/2014/main" id="{989D4582-4D31-CE19-0C77-A2D941F71891}"/>
              </a:ext>
            </a:extLst>
          </p:cNvPr>
          <p:cNvGrpSpPr/>
          <p:nvPr/>
        </p:nvGrpSpPr>
        <p:grpSpPr>
          <a:xfrm>
            <a:off x="7456509" y="2298469"/>
            <a:ext cx="356717" cy="65777"/>
            <a:chOff x="3329360" y="4246874"/>
            <a:chExt cx="475622" cy="87703"/>
          </a:xfrm>
        </p:grpSpPr>
        <p:sp>
          <p:nvSpPr>
            <p:cNvPr id="30" name="Rounded Rectangle 28">
              <a:extLst>
                <a:ext uri="{FF2B5EF4-FFF2-40B4-BE49-F238E27FC236}">
                  <a16:creationId xmlns:a16="http://schemas.microsoft.com/office/drawing/2014/main" id="{C32855FA-D897-5D24-DE11-C266440173FA}"/>
                </a:ext>
              </a:extLst>
            </p:cNvPr>
            <p:cNvSpPr/>
            <p:nvPr/>
          </p:nvSpPr>
          <p:spPr>
            <a:xfrm>
              <a:off x="3332733" y="4290725"/>
              <a:ext cx="472249" cy="6746"/>
            </a:xfrm>
            <a:custGeom>
              <a:avLst/>
              <a:gdLst/>
              <a:ahLst/>
              <a:cxnLst/>
              <a:rect l="0" t="0" r="0" b="0"/>
              <a:pathLst>
                <a:path w="472249" h="6746">
                  <a:moveTo>
                    <a:pt x="0" y="0"/>
                  </a:moveTo>
                  <a:lnTo>
                    <a:pt x="472249" y="0"/>
                  </a:lnTo>
                </a:path>
              </a:pathLst>
            </a:custGeom>
            <a:noFill/>
            <a:ln w="10119">
              <a:solidFill>
                <a:srgbClr val="484848"/>
              </a:solidFill>
              <a:prstDash val="dash"/>
            </a:ln>
          </p:spPr>
          <p:txBody>
            <a:bodyPr rtlCol="0" anchor="ctr"/>
            <a:lstStyle/>
            <a:p>
              <a:pPr algn="ctr"/>
              <a:endParaRPr sz="1200">
                <a:latin typeface="DM Sans" pitchFamily="2" charset="77"/>
              </a:endParaRPr>
            </a:p>
          </p:txBody>
        </p:sp>
        <p:sp>
          <p:nvSpPr>
            <p:cNvPr id="31" name="Rounded Rectangle 29">
              <a:extLst>
                <a:ext uri="{FF2B5EF4-FFF2-40B4-BE49-F238E27FC236}">
                  <a16:creationId xmlns:a16="http://schemas.microsoft.com/office/drawing/2014/main" id="{991F4B6A-98DF-758E-F818-0AB4FE30B2C7}"/>
                </a:ext>
              </a:extLst>
            </p:cNvPr>
            <p:cNvSpPr/>
            <p:nvPr/>
          </p:nvSpPr>
          <p:spPr>
            <a:xfrm>
              <a:off x="3329360" y="4246874"/>
              <a:ext cx="43851" cy="87703"/>
            </a:xfrm>
            <a:custGeom>
              <a:avLst/>
              <a:gdLst/>
              <a:ahLst/>
              <a:cxnLst/>
              <a:rect l="0" t="0" r="0" b="0"/>
              <a:pathLst>
                <a:path w="43851" h="87703">
                  <a:moveTo>
                    <a:pt x="43851" y="87703"/>
                  </a:moveTo>
                  <a:lnTo>
                    <a:pt x="0" y="43851"/>
                  </a:lnTo>
                  <a:lnTo>
                    <a:pt x="43851" y="0"/>
                  </a:lnTo>
                </a:path>
              </a:pathLst>
            </a:custGeom>
            <a:noFill/>
            <a:ln w="10119">
              <a:solidFill>
                <a:srgbClr val="484848"/>
              </a:solidFill>
              <a:prstDash val="dash"/>
            </a:ln>
          </p:spPr>
          <p:txBody>
            <a:bodyPr rtlCol="0" anchor="ctr"/>
            <a:lstStyle/>
            <a:p>
              <a:pPr algn="ctr"/>
              <a:endParaRPr sz="1200">
                <a:latin typeface="DM Sans" pitchFamily="2" charset="77"/>
              </a:endParaRPr>
            </a:p>
          </p:txBody>
        </p:sp>
      </p:grpSp>
      <p:grpSp>
        <p:nvGrpSpPr>
          <p:cNvPr id="32" name="Group 31">
            <a:extLst>
              <a:ext uri="{FF2B5EF4-FFF2-40B4-BE49-F238E27FC236}">
                <a16:creationId xmlns:a16="http://schemas.microsoft.com/office/drawing/2014/main" id="{57F5B747-EBA5-19E8-5DFD-21B2CC39A599}"/>
              </a:ext>
            </a:extLst>
          </p:cNvPr>
          <p:cNvGrpSpPr/>
          <p:nvPr/>
        </p:nvGrpSpPr>
        <p:grpSpPr>
          <a:xfrm>
            <a:off x="6562403" y="2149204"/>
            <a:ext cx="376927" cy="634266"/>
            <a:chOff x="2137218" y="4047854"/>
            <a:chExt cx="502569" cy="845688"/>
          </a:xfrm>
        </p:grpSpPr>
        <p:sp>
          <p:nvSpPr>
            <p:cNvPr id="33" name="Rounded Rectangle 31">
              <a:extLst>
                <a:ext uri="{FF2B5EF4-FFF2-40B4-BE49-F238E27FC236}">
                  <a16:creationId xmlns:a16="http://schemas.microsoft.com/office/drawing/2014/main" id="{B2357783-480E-1CD3-6B43-34725C085948}"/>
                </a:ext>
              </a:extLst>
            </p:cNvPr>
            <p:cNvSpPr/>
            <p:nvPr/>
          </p:nvSpPr>
          <p:spPr>
            <a:xfrm>
              <a:off x="2137218" y="4047854"/>
              <a:ext cx="502152" cy="845688"/>
            </a:xfrm>
            <a:custGeom>
              <a:avLst/>
              <a:gdLst/>
              <a:ahLst/>
              <a:cxnLst/>
              <a:rect l="0" t="0" r="0" b="0"/>
              <a:pathLst>
                <a:path w="502152" h="845688">
                  <a:moveTo>
                    <a:pt x="152897" y="336624"/>
                  </a:moveTo>
                  <a:cubicBezTo>
                    <a:pt x="129451" y="317735"/>
                    <a:pt x="99694" y="306451"/>
                    <a:pt x="67173" y="306451"/>
                  </a:cubicBezTo>
                  <a:cubicBezTo>
                    <a:pt x="43627" y="306451"/>
                    <a:pt x="21364" y="312433"/>
                    <a:pt x="2031" y="322888"/>
                  </a:cubicBezTo>
                  <a:cubicBezTo>
                    <a:pt x="15136" y="218716"/>
                    <a:pt x="89986" y="133649"/>
                    <a:pt x="188981" y="105099"/>
                  </a:cubicBezTo>
                  <a:cubicBezTo>
                    <a:pt x="211744" y="43743"/>
                    <a:pt x="271041" y="0"/>
                    <a:pt x="340596" y="0"/>
                  </a:cubicBezTo>
                  <a:cubicBezTo>
                    <a:pt x="429817" y="0"/>
                    <a:pt x="502152" y="71961"/>
                    <a:pt x="502152" y="160756"/>
                  </a:cubicBezTo>
                  <a:lnTo>
                    <a:pt x="502152" y="626391"/>
                  </a:lnTo>
                  <a:cubicBezTo>
                    <a:pt x="477741" y="606706"/>
                    <a:pt x="446635" y="594926"/>
                    <a:pt x="412765" y="594926"/>
                  </a:cubicBezTo>
                  <a:cubicBezTo>
                    <a:pt x="388221" y="594926"/>
                    <a:pt x="365607" y="601288"/>
                    <a:pt x="345458" y="612174"/>
                  </a:cubicBezTo>
                  <a:cubicBezTo>
                    <a:pt x="354850" y="588298"/>
                    <a:pt x="355633" y="560991"/>
                    <a:pt x="345575" y="535193"/>
                  </a:cubicBezTo>
                  <a:cubicBezTo>
                    <a:pt x="330372" y="496188"/>
                    <a:pt x="294537" y="471201"/>
                    <a:pt x="255289" y="467821"/>
                  </a:cubicBezTo>
                  <a:lnTo>
                    <a:pt x="235207" y="466628"/>
                  </a:lnTo>
                  <a:cubicBezTo>
                    <a:pt x="200005" y="462121"/>
                    <a:pt x="168333" y="439090"/>
                    <a:pt x="154595" y="403847"/>
                  </a:cubicBezTo>
                  <a:cubicBezTo>
                    <a:pt x="145853" y="381428"/>
                    <a:pt x="145836" y="357783"/>
                    <a:pt x="152880" y="336608"/>
                  </a:cubicBezTo>
                  <a:close/>
                  <a:moveTo>
                    <a:pt x="61911" y="524041"/>
                  </a:moveTo>
                  <a:cubicBezTo>
                    <a:pt x="23246" y="478591"/>
                    <a:pt x="0" y="414766"/>
                    <a:pt x="0" y="350559"/>
                  </a:cubicBezTo>
                  <a:cubicBezTo>
                    <a:pt x="183" y="341197"/>
                    <a:pt x="849" y="331968"/>
                    <a:pt x="1998" y="322888"/>
                  </a:cubicBezTo>
                  <a:cubicBezTo>
                    <a:pt x="21330" y="312449"/>
                    <a:pt x="43594" y="306451"/>
                    <a:pt x="67140" y="306451"/>
                  </a:cubicBezTo>
                  <a:cubicBezTo>
                    <a:pt x="99661" y="306451"/>
                    <a:pt x="129418" y="317735"/>
                    <a:pt x="152863" y="336624"/>
                  </a:cubicBezTo>
                  <a:cubicBezTo>
                    <a:pt x="145819" y="357800"/>
                    <a:pt x="145836" y="381445"/>
                    <a:pt x="154578" y="403863"/>
                  </a:cubicBezTo>
                  <a:cubicBezTo>
                    <a:pt x="168316" y="439106"/>
                    <a:pt x="199988" y="462138"/>
                    <a:pt x="235190" y="466644"/>
                  </a:cubicBezTo>
                  <a:lnTo>
                    <a:pt x="255272" y="467838"/>
                  </a:lnTo>
                  <a:cubicBezTo>
                    <a:pt x="294521" y="471218"/>
                    <a:pt x="330356" y="496205"/>
                    <a:pt x="345559" y="535209"/>
                  </a:cubicBezTo>
                  <a:cubicBezTo>
                    <a:pt x="355599" y="560991"/>
                    <a:pt x="354834" y="588314"/>
                    <a:pt x="345442" y="612190"/>
                  </a:cubicBezTo>
                  <a:cubicBezTo>
                    <a:pt x="365591" y="601304"/>
                    <a:pt x="388220" y="594942"/>
                    <a:pt x="412749" y="594942"/>
                  </a:cubicBezTo>
                  <a:cubicBezTo>
                    <a:pt x="446619" y="594942"/>
                    <a:pt x="477724" y="606722"/>
                    <a:pt x="502136" y="626407"/>
                  </a:cubicBezTo>
                  <a:lnTo>
                    <a:pt x="502136" y="651063"/>
                  </a:lnTo>
                  <a:cubicBezTo>
                    <a:pt x="499072" y="711061"/>
                    <a:pt x="465585" y="768093"/>
                    <a:pt x="408619" y="798812"/>
                  </a:cubicBezTo>
                  <a:cubicBezTo>
                    <a:pt x="321697" y="845688"/>
                    <a:pt x="213027" y="813576"/>
                    <a:pt x="165918" y="727083"/>
                  </a:cubicBezTo>
                  <a:cubicBezTo>
                    <a:pt x="151714" y="701036"/>
                    <a:pt x="144737" y="673017"/>
                    <a:pt x="144271" y="645313"/>
                  </a:cubicBezTo>
                  <a:lnTo>
                    <a:pt x="143988" y="627683"/>
                  </a:lnTo>
                  <a:cubicBezTo>
                    <a:pt x="142839" y="611478"/>
                    <a:pt x="138276" y="595257"/>
                    <a:pt x="129984" y="580046"/>
                  </a:cubicBezTo>
                  <a:cubicBezTo>
                    <a:pt x="114830" y="552226"/>
                    <a:pt x="90019" y="532923"/>
                    <a:pt x="61928" y="524025"/>
                  </a:cubicBezTo>
                  <a:close/>
                </a:path>
              </a:pathLst>
            </a:custGeom>
            <a:solidFill>
              <a:srgbClr val="D1F4FF"/>
            </a:solidFill>
            <a:ln>
              <a:noFill/>
            </a:ln>
          </p:spPr>
          <p:txBody>
            <a:bodyPr rtlCol="0" anchor="ctr"/>
            <a:lstStyle/>
            <a:p>
              <a:pPr algn="ctr"/>
              <a:endParaRPr sz="1200">
                <a:latin typeface="DM Sans" pitchFamily="2" charset="77"/>
              </a:endParaRPr>
            </a:p>
          </p:txBody>
        </p:sp>
        <p:sp>
          <p:nvSpPr>
            <p:cNvPr id="34" name="Rounded Rectangle 32">
              <a:extLst>
                <a:ext uri="{FF2B5EF4-FFF2-40B4-BE49-F238E27FC236}">
                  <a16:creationId xmlns:a16="http://schemas.microsoft.com/office/drawing/2014/main" id="{6387D254-2EE4-524A-BA54-A5ECB1F9FB0C}"/>
                </a:ext>
              </a:extLst>
            </p:cNvPr>
            <p:cNvSpPr/>
            <p:nvPr/>
          </p:nvSpPr>
          <p:spPr>
            <a:xfrm>
              <a:off x="2137218" y="4047854"/>
              <a:ext cx="502569" cy="845688"/>
            </a:xfrm>
            <a:custGeom>
              <a:avLst/>
              <a:gdLst/>
              <a:ahLst/>
              <a:cxnLst/>
              <a:rect l="0" t="0" r="0" b="0"/>
              <a:pathLst>
                <a:path w="502569" h="845688">
                  <a:moveTo>
                    <a:pt x="152897" y="336624"/>
                  </a:moveTo>
                  <a:cubicBezTo>
                    <a:pt x="129451" y="317735"/>
                    <a:pt x="99694" y="306451"/>
                    <a:pt x="67173" y="306451"/>
                  </a:cubicBezTo>
                  <a:cubicBezTo>
                    <a:pt x="43627" y="306451"/>
                    <a:pt x="21364" y="312433"/>
                    <a:pt x="2031" y="322888"/>
                  </a:cubicBezTo>
                  <a:cubicBezTo>
                    <a:pt x="15136" y="218716"/>
                    <a:pt x="89986" y="133649"/>
                    <a:pt x="188981" y="105099"/>
                  </a:cubicBezTo>
                  <a:cubicBezTo>
                    <a:pt x="211744" y="43743"/>
                    <a:pt x="271041" y="0"/>
                    <a:pt x="340596" y="0"/>
                  </a:cubicBezTo>
                  <a:cubicBezTo>
                    <a:pt x="429817" y="0"/>
                    <a:pt x="502152" y="71961"/>
                    <a:pt x="502152" y="160756"/>
                  </a:cubicBezTo>
                  <a:lnTo>
                    <a:pt x="502152" y="626391"/>
                  </a:lnTo>
                  <a:cubicBezTo>
                    <a:pt x="477741" y="606706"/>
                    <a:pt x="446635" y="594926"/>
                    <a:pt x="412765" y="594926"/>
                  </a:cubicBezTo>
                  <a:cubicBezTo>
                    <a:pt x="388221" y="594926"/>
                    <a:pt x="365607" y="601288"/>
                    <a:pt x="345458" y="612174"/>
                  </a:cubicBezTo>
                  <a:cubicBezTo>
                    <a:pt x="354850" y="588298"/>
                    <a:pt x="355633" y="560991"/>
                    <a:pt x="345575" y="535193"/>
                  </a:cubicBezTo>
                  <a:cubicBezTo>
                    <a:pt x="330372" y="496188"/>
                    <a:pt x="294537" y="471201"/>
                    <a:pt x="255289" y="467821"/>
                  </a:cubicBezTo>
                  <a:lnTo>
                    <a:pt x="235207" y="466628"/>
                  </a:lnTo>
                  <a:cubicBezTo>
                    <a:pt x="200005" y="462121"/>
                    <a:pt x="168333" y="439090"/>
                    <a:pt x="154595" y="403847"/>
                  </a:cubicBezTo>
                  <a:cubicBezTo>
                    <a:pt x="145853" y="381428"/>
                    <a:pt x="145836" y="357783"/>
                    <a:pt x="152880" y="336608"/>
                  </a:cubicBezTo>
                  <a:close/>
                  <a:moveTo>
                    <a:pt x="61911" y="524041"/>
                  </a:moveTo>
                  <a:cubicBezTo>
                    <a:pt x="23246" y="478591"/>
                    <a:pt x="0" y="414766"/>
                    <a:pt x="0" y="350559"/>
                  </a:cubicBezTo>
                  <a:cubicBezTo>
                    <a:pt x="183" y="341197"/>
                    <a:pt x="849" y="331968"/>
                    <a:pt x="1998" y="322888"/>
                  </a:cubicBezTo>
                  <a:cubicBezTo>
                    <a:pt x="21330" y="312449"/>
                    <a:pt x="43594" y="306451"/>
                    <a:pt x="67140" y="306451"/>
                  </a:cubicBezTo>
                  <a:cubicBezTo>
                    <a:pt x="99661" y="306451"/>
                    <a:pt x="129418" y="317735"/>
                    <a:pt x="152863" y="336624"/>
                  </a:cubicBezTo>
                  <a:cubicBezTo>
                    <a:pt x="145819" y="357800"/>
                    <a:pt x="145836" y="381445"/>
                    <a:pt x="154578" y="403863"/>
                  </a:cubicBezTo>
                  <a:cubicBezTo>
                    <a:pt x="168316" y="439106"/>
                    <a:pt x="199988" y="462138"/>
                    <a:pt x="235190" y="466644"/>
                  </a:cubicBezTo>
                  <a:lnTo>
                    <a:pt x="255272" y="467838"/>
                  </a:lnTo>
                  <a:cubicBezTo>
                    <a:pt x="294521" y="471218"/>
                    <a:pt x="330356" y="496205"/>
                    <a:pt x="345559" y="535209"/>
                  </a:cubicBezTo>
                  <a:cubicBezTo>
                    <a:pt x="355599" y="560991"/>
                    <a:pt x="354834" y="588314"/>
                    <a:pt x="345442" y="612190"/>
                  </a:cubicBezTo>
                  <a:cubicBezTo>
                    <a:pt x="365591" y="601304"/>
                    <a:pt x="388220" y="594942"/>
                    <a:pt x="412749" y="594942"/>
                  </a:cubicBezTo>
                  <a:cubicBezTo>
                    <a:pt x="446619" y="594942"/>
                    <a:pt x="477724" y="606722"/>
                    <a:pt x="502136" y="626407"/>
                  </a:cubicBezTo>
                  <a:lnTo>
                    <a:pt x="502136" y="651063"/>
                  </a:lnTo>
                  <a:cubicBezTo>
                    <a:pt x="499072" y="711061"/>
                    <a:pt x="465585" y="768093"/>
                    <a:pt x="408619" y="798812"/>
                  </a:cubicBezTo>
                  <a:cubicBezTo>
                    <a:pt x="321697" y="845688"/>
                    <a:pt x="213027" y="813576"/>
                    <a:pt x="165918" y="727083"/>
                  </a:cubicBezTo>
                  <a:cubicBezTo>
                    <a:pt x="151714" y="701036"/>
                    <a:pt x="144737" y="673017"/>
                    <a:pt x="144271" y="645313"/>
                  </a:cubicBezTo>
                  <a:lnTo>
                    <a:pt x="143988" y="627683"/>
                  </a:lnTo>
                  <a:cubicBezTo>
                    <a:pt x="142839" y="611478"/>
                    <a:pt x="138276" y="595257"/>
                    <a:pt x="129984" y="580046"/>
                  </a:cubicBezTo>
                  <a:cubicBezTo>
                    <a:pt x="114830" y="552226"/>
                    <a:pt x="90019" y="532923"/>
                    <a:pt x="61928" y="524025"/>
                  </a:cubicBezTo>
                  <a:close/>
                  <a:moveTo>
                    <a:pt x="502136" y="368387"/>
                  </a:moveTo>
                  <a:cubicBezTo>
                    <a:pt x="502569" y="310526"/>
                    <a:pt x="462755" y="258051"/>
                    <a:pt x="403740" y="244481"/>
                  </a:cubicBezTo>
                  <a:moveTo>
                    <a:pt x="367272" y="108016"/>
                  </a:moveTo>
                  <a:cubicBezTo>
                    <a:pt x="304029" y="88762"/>
                    <a:pt x="237088" y="124187"/>
                    <a:pt x="217739" y="187119"/>
                  </a:cubicBezTo>
                  <a:cubicBezTo>
                    <a:pt x="198389" y="250065"/>
                    <a:pt x="233991" y="316675"/>
                    <a:pt x="297234" y="335929"/>
                  </a:cubicBezTo>
                  <a:moveTo>
                    <a:pt x="235124" y="150998"/>
                  </a:moveTo>
                  <a:cubicBezTo>
                    <a:pt x="232776" y="146077"/>
                    <a:pt x="229978" y="141305"/>
                    <a:pt x="226714" y="136698"/>
                  </a:cubicBezTo>
                  <a:cubicBezTo>
                    <a:pt x="216707" y="122598"/>
                    <a:pt x="203602" y="111976"/>
                    <a:pt x="188965" y="105099"/>
                  </a:cubicBezTo>
                  <a:moveTo>
                    <a:pt x="262633" y="468534"/>
                  </a:moveTo>
                  <a:cubicBezTo>
                    <a:pt x="272257" y="467705"/>
                    <a:pt x="281949" y="466048"/>
                    <a:pt x="291607" y="463514"/>
                  </a:cubicBezTo>
                  <a:cubicBezTo>
                    <a:pt x="321231" y="455759"/>
                    <a:pt x="346991" y="440730"/>
                    <a:pt x="367473" y="420880"/>
                  </a:cubicBezTo>
                  <a:moveTo>
                    <a:pt x="307959" y="660010"/>
                  </a:moveTo>
                  <a:cubicBezTo>
                    <a:pt x="325143" y="647881"/>
                    <a:pt x="337999" y="631113"/>
                    <a:pt x="345442" y="612191"/>
                  </a:cubicBezTo>
                </a:path>
              </a:pathLst>
            </a:custGeom>
            <a:noFill/>
            <a:ln w="10119">
              <a:solidFill>
                <a:srgbClr val="FFFFFF"/>
              </a:solidFill>
            </a:ln>
          </p:spPr>
          <p:txBody>
            <a:bodyPr rtlCol="0" anchor="ctr"/>
            <a:lstStyle/>
            <a:p>
              <a:pPr algn="ctr"/>
              <a:endParaRPr sz="1200">
                <a:latin typeface="DM Sans" pitchFamily="2" charset="77"/>
              </a:endParaRPr>
            </a:p>
          </p:txBody>
        </p:sp>
      </p:grpSp>
      <p:grpSp>
        <p:nvGrpSpPr>
          <p:cNvPr id="35" name="Group 34">
            <a:extLst>
              <a:ext uri="{FF2B5EF4-FFF2-40B4-BE49-F238E27FC236}">
                <a16:creationId xmlns:a16="http://schemas.microsoft.com/office/drawing/2014/main" id="{08DCD940-D1DE-0CED-BD0E-8B883E2A1EB4}"/>
              </a:ext>
            </a:extLst>
          </p:cNvPr>
          <p:cNvGrpSpPr/>
          <p:nvPr/>
        </p:nvGrpSpPr>
        <p:grpSpPr>
          <a:xfrm>
            <a:off x="6113127" y="2298469"/>
            <a:ext cx="356717" cy="65777"/>
            <a:chOff x="1538184" y="4246874"/>
            <a:chExt cx="475622" cy="87703"/>
          </a:xfrm>
        </p:grpSpPr>
        <p:sp>
          <p:nvSpPr>
            <p:cNvPr id="36" name="Rounded Rectangle 34">
              <a:extLst>
                <a:ext uri="{FF2B5EF4-FFF2-40B4-BE49-F238E27FC236}">
                  <a16:creationId xmlns:a16="http://schemas.microsoft.com/office/drawing/2014/main" id="{60C2ECB5-E270-6C94-64E0-AFD5E959B973}"/>
                </a:ext>
              </a:extLst>
            </p:cNvPr>
            <p:cNvSpPr/>
            <p:nvPr/>
          </p:nvSpPr>
          <p:spPr>
            <a:xfrm>
              <a:off x="1538184" y="4290725"/>
              <a:ext cx="472249" cy="6746"/>
            </a:xfrm>
            <a:custGeom>
              <a:avLst/>
              <a:gdLst/>
              <a:ahLst/>
              <a:cxnLst/>
              <a:rect l="0" t="0" r="0" b="0"/>
              <a:pathLst>
                <a:path w="472249" h="6746">
                  <a:moveTo>
                    <a:pt x="0" y="0"/>
                  </a:moveTo>
                  <a:lnTo>
                    <a:pt x="472249" y="0"/>
                  </a:lnTo>
                </a:path>
              </a:pathLst>
            </a:custGeom>
            <a:noFill/>
            <a:ln w="10119">
              <a:solidFill>
                <a:srgbClr val="484848"/>
              </a:solidFill>
              <a:prstDash val="dash"/>
            </a:ln>
          </p:spPr>
          <p:txBody>
            <a:bodyPr rtlCol="0" anchor="ctr"/>
            <a:lstStyle/>
            <a:p>
              <a:pPr algn="ctr"/>
              <a:endParaRPr sz="1200">
                <a:latin typeface="DM Sans" pitchFamily="2" charset="77"/>
              </a:endParaRPr>
            </a:p>
          </p:txBody>
        </p:sp>
        <p:sp>
          <p:nvSpPr>
            <p:cNvPr id="37" name="Rounded Rectangle 35">
              <a:extLst>
                <a:ext uri="{FF2B5EF4-FFF2-40B4-BE49-F238E27FC236}">
                  <a16:creationId xmlns:a16="http://schemas.microsoft.com/office/drawing/2014/main" id="{56C01147-B794-509D-9041-30FCF0682FF1}"/>
                </a:ext>
              </a:extLst>
            </p:cNvPr>
            <p:cNvSpPr/>
            <p:nvPr/>
          </p:nvSpPr>
          <p:spPr>
            <a:xfrm>
              <a:off x="1969955" y="4246874"/>
              <a:ext cx="43851" cy="87703"/>
            </a:xfrm>
            <a:custGeom>
              <a:avLst/>
              <a:gdLst/>
              <a:ahLst/>
              <a:cxnLst/>
              <a:rect l="0" t="0" r="0" b="0"/>
              <a:pathLst>
                <a:path w="43851" h="87703">
                  <a:moveTo>
                    <a:pt x="0" y="0"/>
                  </a:moveTo>
                  <a:lnTo>
                    <a:pt x="43851" y="43851"/>
                  </a:lnTo>
                  <a:lnTo>
                    <a:pt x="0" y="87703"/>
                  </a:lnTo>
                </a:path>
              </a:pathLst>
            </a:custGeom>
            <a:noFill/>
            <a:ln w="10119">
              <a:solidFill>
                <a:srgbClr val="484848"/>
              </a:solidFill>
              <a:prstDash val="dash"/>
            </a:ln>
          </p:spPr>
          <p:txBody>
            <a:bodyPr rtlCol="0" anchor="ctr"/>
            <a:lstStyle/>
            <a:p>
              <a:pPr algn="ctr"/>
              <a:endParaRPr sz="1200">
                <a:latin typeface="DM Sans" pitchFamily="2" charset="77"/>
              </a:endParaRPr>
            </a:p>
          </p:txBody>
        </p:sp>
      </p:grpSp>
      <p:sp>
        <p:nvSpPr>
          <p:cNvPr id="38" name="TextBox 37">
            <a:extLst>
              <a:ext uri="{FF2B5EF4-FFF2-40B4-BE49-F238E27FC236}">
                <a16:creationId xmlns:a16="http://schemas.microsoft.com/office/drawing/2014/main" id="{47692B51-1E29-EA9D-2E44-7A1C713749D5}"/>
              </a:ext>
            </a:extLst>
          </p:cNvPr>
          <p:cNvSpPr txBox="1"/>
          <p:nvPr/>
        </p:nvSpPr>
        <p:spPr>
          <a:xfrm>
            <a:off x="4942878" y="2824690"/>
            <a:ext cx="958597" cy="138499"/>
          </a:xfrm>
          <a:prstGeom prst="rect">
            <a:avLst/>
          </a:prstGeom>
          <a:noFill/>
          <a:ln>
            <a:noFill/>
          </a:ln>
        </p:spPr>
        <p:txBody>
          <a:bodyPr wrap="none" lIns="0" tIns="0" rIns="0" bIns="0" anchor="t">
            <a:spAutoFit/>
          </a:bodyPr>
          <a:lstStyle/>
          <a:p>
            <a:pPr algn="r"/>
            <a:r>
              <a:rPr sz="900">
                <a:solidFill>
                  <a:srgbClr val="484848"/>
                </a:solidFill>
                <a:latin typeface="DM Sans" pitchFamily="2" charset="77"/>
              </a:rPr>
              <a:t>Task Performance</a:t>
            </a:r>
          </a:p>
        </p:txBody>
      </p:sp>
      <p:sp>
        <p:nvSpPr>
          <p:cNvPr id="39" name="TextBox 38">
            <a:extLst>
              <a:ext uri="{FF2B5EF4-FFF2-40B4-BE49-F238E27FC236}">
                <a16:creationId xmlns:a16="http://schemas.microsoft.com/office/drawing/2014/main" id="{E50B9ECB-830E-83A5-1BF0-584108B3EB91}"/>
              </a:ext>
            </a:extLst>
          </p:cNvPr>
          <p:cNvSpPr txBox="1"/>
          <p:nvPr/>
        </p:nvSpPr>
        <p:spPr>
          <a:xfrm>
            <a:off x="8126935" y="2278229"/>
            <a:ext cx="892873" cy="138499"/>
          </a:xfrm>
          <a:prstGeom prst="rect">
            <a:avLst/>
          </a:prstGeom>
          <a:noFill/>
          <a:ln>
            <a:noFill/>
          </a:ln>
        </p:spPr>
        <p:txBody>
          <a:bodyPr wrap="none" lIns="0" tIns="0" rIns="0" bIns="0" anchor="t">
            <a:spAutoFit/>
          </a:bodyPr>
          <a:lstStyle/>
          <a:p>
            <a:pPr algn="l"/>
            <a:r>
              <a:rPr sz="900">
                <a:solidFill>
                  <a:srgbClr val="484848"/>
                </a:solidFill>
                <a:latin typeface="DM Sans" pitchFamily="2" charset="77"/>
              </a:rPr>
              <a:t>Decision-Making</a:t>
            </a:r>
          </a:p>
        </p:txBody>
      </p:sp>
      <p:sp>
        <p:nvSpPr>
          <p:cNvPr id="40" name="TextBox 39">
            <a:extLst>
              <a:ext uri="{FF2B5EF4-FFF2-40B4-BE49-F238E27FC236}">
                <a16:creationId xmlns:a16="http://schemas.microsoft.com/office/drawing/2014/main" id="{FA8CB91F-0FFF-F4DF-ED50-FF75F103C2FB}"/>
              </a:ext>
            </a:extLst>
          </p:cNvPr>
          <p:cNvSpPr txBox="1"/>
          <p:nvPr/>
        </p:nvSpPr>
        <p:spPr>
          <a:xfrm>
            <a:off x="5382655" y="2278229"/>
            <a:ext cx="453650" cy="138499"/>
          </a:xfrm>
          <a:prstGeom prst="rect">
            <a:avLst/>
          </a:prstGeom>
          <a:noFill/>
          <a:ln>
            <a:noFill/>
          </a:ln>
        </p:spPr>
        <p:txBody>
          <a:bodyPr wrap="none" lIns="0" tIns="0" rIns="0" bIns="0" anchor="t">
            <a:spAutoFit/>
          </a:bodyPr>
          <a:lstStyle/>
          <a:p>
            <a:pPr algn="r"/>
            <a:r>
              <a:rPr sz="900">
                <a:solidFill>
                  <a:srgbClr val="484848"/>
                </a:solidFill>
                <a:latin typeface="DM Sans" pitchFamily="2" charset="77"/>
              </a:rPr>
              <a:t>Initiative</a:t>
            </a:r>
          </a:p>
        </p:txBody>
      </p:sp>
      <p:sp>
        <p:nvSpPr>
          <p:cNvPr id="41" name="TextBox 40">
            <a:extLst>
              <a:ext uri="{FF2B5EF4-FFF2-40B4-BE49-F238E27FC236}">
                <a16:creationId xmlns:a16="http://schemas.microsoft.com/office/drawing/2014/main" id="{12F48146-5731-6B3F-B987-8B7B6CBF9D74}"/>
              </a:ext>
            </a:extLst>
          </p:cNvPr>
          <p:cNvSpPr txBox="1"/>
          <p:nvPr/>
        </p:nvSpPr>
        <p:spPr>
          <a:xfrm>
            <a:off x="8126935" y="2824690"/>
            <a:ext cx="448841" cy="138499"/>
          </a:xfrm>
          <a:prstGeom prst="rect">
            <a:avLst/>
          </a:prstGeom>
          <a:noFill/>
          <a:ln>
            <a:noFill/>
          </a:ln>
        </p:spPr>
        <p:txBody>
          <a:bodyPr wrap="none" lIns="0" tIns="0" rIns="0" bIns="0" anchor="t">
            <a:spAutoFit/>
          </a:bodyPr>
          <a:lstStyle/>
          <a:p>
            <a:pPr algn="l"/>
            <a:r>
              <a:rPr sz="900">
                <a:solidFill>
                  <a:srgbClr val="484848"/>
                </a:solidFill>
                <a:latin typeface="DM Sans" pitchFamily="2" charset="77"/>
              </a:rPr>
              <a:t>Planning</a:t>
            </a:r>
          </a:p>
        </p:txBody>
      </p:sp>
      <p:sp>
        <p:nvSpPr>
          <p:cNvPr id="42" name="TextBox 41">
            <a:extLst>
              <a:ext uri="{FF2B5EF4-FFF2-40B4-BE49-F238E27FC236}">
                <a16:creationId xmlns:a16="http://schemas.microsoft.com/office/drawing/2014/main" id="{B4D0051B-5B3E-8F0A-F213-0086AA3AD21A}"/>
              </a:ext>
            </a:extLst>
          </p:cNvPr>
          <p:cNvSpPr txBox="1"/>
          <p:nvPr/>
        </p:nvSpPr>
        <p:spPr>
          <a:xfrm>
            <a:off x="5324906" y="3371150"/>
            <a:ext cx="527388" cy="138499"/>
          </a:xfrm>
          <a:prstGeom prst="rect">
            <a:avLst/>
          </a:prstGeom>
          <a:noFill/>
          <a:ln>
            <a:noFill/>
          </a:ln>
        </p:spPr>
        <p:txBody>
          <a:bodyPr wrap="none" lIns="0" tIns="0" rIns="0" bIns="0" anchor="t">
            <a:spAutoFit/>
          </a:bodyPr>
          <a:lstStyle/>
          <a:p>
            <a:pPr algn="r"/>
            <a:r>
              <a:rPr sz="900">
                <a:solidFill>
                  <a:srgbClr val="484848"/>
                </a:solidFill>
                <a:latin typeface="DM Sans" pitchFamily="2" charset="77"/>
              </a:rPr>
              <a:t>Execution</a:t>
            </a:r>
          </a:p>
        </p:txBody>
      </p:sp>
      <p:sp>
        <p:nvSpPr>
          <p:cNvPr id="44" name="TextBox 43">
            <a:extLst>
              <a:ext uri="{FF2B5EF4-FFF2-40B4-BE49-F238E27FC236}">
                <a16:creationId xmlns:a16="http://schemas.microsoft.com/office/drawing/2014/main" id="{4AD5469C-21E2-F7D7-F2AB-5373610CC6B4}"/>
              </a:ext>
            </a:extLst>
          </p:cNvPr>
          <p:cNvSpPr txBox="1"/>
          <p:nvPr/>
        </p:nvSpPr>
        <p:spPr>
          <a:xfrm>
            <a:off x="8126935" y="3310433"/>
            <a:ext cx="623569" cy="276999"/>
          </a:xfrm>
          <a:prstGeom prst="rect">
            <a:avLst/>
          </a:prstGeom>
          <a:noFill/>
          <a:ln>
            <a:noFill/>
          </a:ln>
        </p:spPr>
        <p:txBody>
          <a:bodyPr wrap="none" lIns="0" tIns="0" rIns="0" bIns="0" anchor="t">
            <a:spAutoFit/>
          </a:bodyPr>
          <a:lstStyle/>
          <a:p>
            <a:pPr algn="l"/>
            <a:r>
              <a:rPr sz="900">
                <a:solidFill>
                  <a:srgbClr val="484848"/>
                </a:solidFill>
                <a:latin typeface="DM Sans" pitchFamily="2" charset="77"/>
              </a:rPr>
              <a:t>Feedback
Adjustment</a:t>
            </a:r>
          </a:p>
        </p:txBody>
      </p:sp>
      <p:sp>
        <p:nvSpPr>
          <p:cNvPr id="46" name="Rounded Rectangle 44">
            <a:extLst>
              <a:ext uri="{FF2B5EF4-FFF2-40B4-BE49-F238E27FC236}">
                <a16:creationId xmlns:a16="http://schemas.microsoft.com/office/drawing/2014/main" id="{1DB92202-30A2-D318-9451-37DBE74A2DCF}"/>
              </a:ext>
            </a:extLst>
          </p:cNvPr>
          <p:cNvSpPr/>
          <p:nvPr/>
        </p:nvSpPr>
        <p:spPr>
          <a:xfrm>
            <a:off x="5870256" y="2786742"/>
            <a:ext cx="176461" cy="173425"/>
          </a:xfrm>
          <a:custGeom>
            <a:avLst/>
            <a:gdLst/>
            <a:ahLst/>
            <a:cxnLst/>
            <a:rect l="0" t="0" r="0" b="0"/>
            <a:pathLst>
              <a:path w="235281" h="231233">
                <a:moveTo>
                  <a:pt x="7589" y="213018"/>
                </a:moveTo>
                <a:cubicBezTo>
                  <a:pt x="7589" y="150276"/>
                  <a:pt x="58413" y="99678"/>
                  <a:pt x="121435" y="99678"/>
                </a:cubicBezTo>
                <a:cubicBezTo>
                  <a:pt x="184457" y="99678"/>
                  <a:pt x="235281" y="150276"/>
                  <a:pt x="235281" y="213018"/>
                </a:cubicBezTo>
                <a:moveTo>
                  <a:pt x="106256" y="216054"/>
                </a:moveTo>
                <a:cubicBezTo>
                  <a:pt x="106256" y="207670"/>
                  <a:pt x="113052" y="200874"/>
                  <a:pt x="121435" y="200874"/>
                </a:cubicBezTo>
                <a:cubicBezTo>
                  <a:pt x="129818" y="200874"/>
                  <a:pt x="136615" y="207670"/>
                  <a:pt x="136615" y="216054"/>
                </a:cubicBezTo>
                <a:cubicBezTo>
                  <a:pt x="136615" y="224437"/>
                  <a:pt x="129818" y="231233"/>
                  <a:pt x="121435" y="231233"/>
                </a:cubicBezTo>
                <a:cubicBezTo>
                  <a:pt x="113052" y="231233"/>
                  <a:pt x="106256" y="224437"/>
                  <a:pt x="106256" y="216054"/>
                </a:cubicBezTo>
                <a:close/>
                <a:moveTo>
                  <a:pt x="0" y="0"/>
                </a:moveTo>
                <a:moveTo>
                  <a:pt x="115869" y="201886"/>
                </a:moveTo>
                <a:lnTo>
                  <a:pt x="92594" y="137121"/>
                </a:lnTo>
                <a:moveTo>
                  <a:pt x="0" y="0"/>
                </a:moveTo>
                <a:moveTo>
                  <a:pt x="150276" y="137121"/>
                </a:moveTo>
                <a:lnTo>
                  <a:pt x="145216" y="151288"/>
                </a:lnTo>
                <a:moveTo>
                  <a:pt x="0" y="0"/>
                </a:moveTo>
                <a:moveTo>
                  <a:pt x="179117" y="183671"/>
                </a:moveTo>
                <a:lnTo>
                  <a:pt x="194297" y="174563"/>
                </a:lnTo>
                <a:moveTo>
                  <a:pt x="0" y="0"/>
                </a:moveTo>
                <a:moveTo>
                  <a:pt x="48574" y="174563"/>
                </a:moveTo>
                <a:lnTo>
                  <a:pt x="63753" y="183671"/>
                </a:lnTo>
                <a:moveTo>
                  <a:pt x="0" y="0"/>
                </a:moveTo>
                <a:moveTo>
                  <a:pt x="189237" y="228197"/>
                </a:moveTo>
                <a:lnTo>
                  <a:pt x="204416" y="230221"/>
                </a:lnTo>
                <a:moveTo>
                  <a:pt x="0" y="0"/>
                </a:moveTo>
                <a:moveTo>
                  <a:pt x="38454" y="230221"/>
                </a:moveTo>
                <a:lnTo>
                  <a:pt x="53634" y="228197"/>
                </a:lnTo>
                <a:moveTo>
                  <a:pt x="0" y="0"/>
                </a:moveTo>
                <a:moveTo>
                  <a:pt x="48574" y="11637"/>
                </a:moveTo>
                <a:lnTo>
                  <a:pt x="71464" y="69466"/>
                </a:lnTo>
                <a:moveTo>
                  <a:pt x="0" y="0"/>
                </a:moveTo>
                <a:moveTo>
                  <a:pt x="87029" y="41996"/>
                </a:moveTo>
                <a:lnTo>
                  <a:pt x="70837" y="70331"/>
                </a:lnTo>
                <a:lnTo>
                  <a:pt x="40478" y="60212"/>
                </a:lnTo>
              </a:path>
            </a:pathLst>
          </a:custGeom>
          <a:noFill/>
          <a:ln w="10119">
            <a:solidFill>
              <a:srgbClr val="484848"/>
            </a:solidFill>
          </a:ln>
        </p:spPr>
        <p:txBody>
          <a:bodyPr rtlCol="0" anchor="ctr"/>
          <a:lstStyle/>
          <a:p>
            <a:pPr algn="ctr"/>
            <a:endParaRPr sz="1200">
              <a:latin typeface="DM Sans" pitchFamily="2" charset="77"/>
            </a:endParaRPr>
          </a:p>
        </p:txBody>
      </p:sp>
      <p:sp>
        <p:nvSpPr>
          <p:cNvPr id="47" name="Rounded Rectangle 45">
            <a:extLst>
              <a:ext uri="{FF2B5EF4-FFF2-40B4-BE49-F238E27FC236}">
                <a16:creationId xmlns:a16="http://schemas.microsoft.com/office/drawing/2014/main" id="{C6E9434C-4FDC-2A1D-0773-B30644834CBB}"/>
              </a:ext>
            </a:extLst>
          </p:cNvPr>
          <p:cNvSpPr/>
          <p:nvPr/>
        </p:nvSpPr>
        <p:spPr>
          <a:xfrm>
            <a:off x="7877740" y="2805716"/>
            <a:ext cx="174563" cy="144205"/>
          </a:xfrm>
          <a:custGeom>
            <a:avLst/>
            <a:gdLst/>
            <a:ahLst/>
            <a:cxnLst/>
            <a:rect l="0" t="0" r="0" b="0"/>
            <a:pathLst>
              <a:path w="232751" h="192273">
                <a:moveTo>
                  <a:pt x="50598" y="0"/>
                </a:moveTo>
                <a:lnTo>
                  <a:pt x="91076" y="0"/>
                </a:lnTo>
                <a:moveTo>
                  <a:pt x="141674" y="0"/>
                </a:moveTo>
                <a:lnTo>
                  <a:pt x="177093" y="0"/>
                </a:lnTo>
                <a:moveTo>
                  <a:pt x="88546" y="0"/>
                </a:moveTo>
                <a:lnTo>
                  <a:pt x="144204" y="0"/>
                </a:lnTo>
                <a:lnTo>
                  <a:pt x="144204" y="192273"/>
                </a:lnTo>
                <a:lnTo>
                  <a:pt x="88546" y="192273"/>
                </a:lnTo>
                <a:close/>
                <a:moveTo>
                  <a:pt x="232751" y="192273"/>
                </a:moveTo>
                <a:lnTo>
                  <a:pt x="177093" y="192273"/>
                </a:lnTo>
                <a:lnTo>
                  <a:pt x="177093" y="0"/>
                </a:lnTo>
                <a:lnTo>
                  <a:pt x="232751" y="55658"/>
                </a:lnTo>
                <a:close/>
                <a:moveTo>
                  <a:pt x="0" y="0"/>
                </a:moveTo>
                <a:lnTo>
                  <a:pt x="55658" y="0"/>
                </a:lnTo>
                <a:lnTo>
                  <a:pt x="55658" y="192273"/>
                </a:lnTo>
                <a:lnTo>
                  <a:pt x="0" y="192273"/>
                </a:lnTo>
                <a:close/>
                <a:moveTo>
                  <a:pt x="55658" y="60717"/>
                </a:moveTo>
                <a:lnTo>
                  <a:pt x="88546" y="60717"/>
                </a:lnTo>
                <a:moveTo>
                  <a:pt x="144204" y="60717"/>
                </a:moveTo>
                <a:lnTo>
                  <a:pt x="177093" y="60717"/>
                </a:lnTo>
              </a:path>
            </a:pathLst>
          </a:custGeom>
          <a:noFill/>
          <a:ln w="10119">
            <a:solidFill>
              <a:srgbClr val="484848"/>
            </a:solidFill>
          </a:ln>
        </p:spPr>
        <p:txBody>
          <a:bodyPr rtlCol="0" anchor="ctr"/>
          <a:lstStyle/>
          <a:p>
            <a:pPr algn="ctr"/>
            <a:endParaRPr sz="1200">
              <a:latin typeface="DM Sans" pitchFamily="2" charset="77"/>
            </a:endParaRPr>
          </a:p>
        </p:txBody>
      </p:sp>
      <p:sp>
        <p:nvSpPr>
          <p:cNvPr id="48" name="Rounded Rectangle 46">
            <a:extLst>
              <a:ext uri="{FF2B5EF4-FFF2-40B4-BE49-F238E27FC236}">
                <a16:creationId xmlns:a16="http://schemas.microsoft.com/office/drawing/2014/main" id="{D491A559-67C4-E38D-2D78-87488E952EAC}"/>
              </a:ext>
            </a:extLst>
          </p:cNvPr>
          <p:cNvSpPr/>
          <p:nvPr/>
        </p:nvSpPr>
        <p:spPr>
          <a:xfrm>
            <a:off x="7877740" y="2244076"/>
            <a:ext cx="174563" cy="174563"/>
          </a:xfrm>
          <a:custGeom>
            <a:avLst/>
            <a:gdLst/>
            <a:ahLst/>
            <a:cxnLst/>
            <a:rect l="0" t="0" r="0" b="0"/>
            <a:pathLst>
              <a:path w="232751" h="232751">
                <a:moveTo>
                  <a:pt x="156854" y="40478"/>
                </a:moveTo>
                <a:lnTo>
                  <a:pt x="116375" y="0"/>
                </a:lnTo>
                <a:moveTo>
                  <a:pt x="156854" y="0"/>
                </a:moveTo>
                <a:lnTo>
                  <a:pt x="116375" y="40478"/>
                </a:lnTo>
                <a:moveTo>
                  <a:pt x="209982" y="80957"/>
                </a:moveTo>
                <a:cubicBezTo>
                  <a:pt x="222557" y="80957"/>
                  <a:pt x="232751" y="91151"/>
                  <a:pt x="232751" y="103726"/>
                </a:cubicBezTo>
                <a:cubicBezTo>
                  <a:pt x="232751" y="116301"/>
                  <a:pt x="222557" y="126495"/>
                  <a:pt x="209982" y="126495"/>
                </a:cubicBezTo>
                <a:cubicBezTo>
                  <a:pt x="197407" y="126495"/>
                  <a:pt x="187213" y="116301"/>
                  <a:pt x="187213" y="103726"/>
                </a:cubicBezTo>
                <a:cubicBezTo>
                  <a:pt x="187213" y="91151"/>
                  <a:pt x="197407" y="80957"/>
                  <a:pt x="209982" y="80957"/>
                </a:cubicBezTo>
                <a:close/>
                <a:moveTo>
                  <a:pt x="151794" y="97988"/>
                </a:moveTo>
                <a:cubicBezTo>
                  <a:pt x="165755" y="61145"/>
                  <a:pt x="195446" y="32467"/>
                  <a:pt x="232751" y="19794"/>
                </a:cubicBezTo>
                <a:moveTo>
                  <a:pt x="220597" y="46246"/>
                </a:moveTo>
                <a:lnTo>
                  <a:pt x="232751" y="19794"/>
                </a:lnTo>
                <a:lnTo>
                  <a:pt x="202412" y="13519"/>
                </a:lnTo>
                <a:moveTo>
                  <a:pt x="30358" y="232751"/>
                </a:moveTo>
                <a:lnTo>
                  <a:pt x="25299" y="172033"/>
                </a:lnTo>
                <a:lnTo>
                  <a:pt x="0" y="172033"/>
                </a:lnTo>
                <a:lnTo>
                  <a:pt x="0" y="136615"/>
                </a:lnTo>
                <a:cubicBezTo>
                  <a:pt x="0" y="108670"/>
                  <a:pt x="22653" y="86016"/>
                  <a:pt x="50598" y="86016"/>
                </a:cubicBezTo>
                <a:cubicBezTo>
                  <a:pt x="78542" y="86016"/>
                  <a:pt x="101196" y="108670"/>
                  <a:pt x="101196" y="136615"/>
                </a:cubicBezTo>
                <a:lnTo>
                  <a:pt x="101196" y="172033"/>
                </a:lnTo>
                <a:lnTo>
                  <a:pt x="75897" y="172033"/>
                </a:lnTo>
                <a:lnTo>
                  <a:pt x="70837" y="232751"/>
                </a:lnTo>
                <a:close/>
                <a:moveTo>
                  <a:pt x="50598" y="0"/>
                </a:moveTo>
                <a:cubicBezTo>
                  <a:pt x="70159" y="0"/>
                  <a:pt x="86016" y="15857"/>
                  <a:pt x="86016" y="35418"/>
                </a:cubicBezTo>
                <a:cubicBezTo>
                  <a:pt x="86016" y="54979"/>
                  <a:pt x="70159" y="70837"/>
                  <a:pt x="50598" y="70837"/>
                </a:cubicBezTo>
                <a:cubicBezTo>
                  <a:pt x="31036" y="70837"/>
                  <a:pt x="15179" y="54979"/>
                  <a:pt x="15179" y="35418"/>
                </a:cubicBezTo>
                <a:cubicBezTo>
                  <a:pt x="15179" y="15857"/>
                  <a:pt x="31036" y="0"/>
                  <a:pt x="50598" y="0"/>
                </a:cubicBezTo>
                <a:close/>
              </a:path>
            </a:pathLst>
          </a:custGeom>
          <a:noFill/>
          <a:ln w="10119">
            <a:solidFill>
              <a:srgbClr val="484848"/>
            </a:solidFill>
          </a:ln>
        </p:spPr>
        <p:txBody>
          <a:bodyPr rtlCol="0" anchor="ctr"/>
          <a:lstStyle/>
          <a:p>
            <a:pPr algn="ctr"/>
            <a:endParaRPr sz="1200">
              <a:latin typeface="DM Sans" pitchFamily="2" charset="77"/>
            </a:endParaRPr>
          </a:p>
        </p:txBody>
      </p:sp>
      <p:sp>
        <p:nvSpPr>
          <p:cNvPr id="49" name="Rounded Rectangle 47">
            <a:extLst>
              <a:ext uri="{FF2B5EF4-FFF2-40B4-BE49-F238E27FC236}">
                <a16:creationId xmlns:a16="http://schemas.microsoft.com/office/drawing/2014/main" id="{C694182B-D13C-1A6A-FCA7-83477A0D28A1}"/>
              </a:ext>
            </a:extLst>
          </p:cNvPr>
          <p:cNvSpPr/>
          <p:nvPr/>
        </p:nvSpPr>
        <p:spPr>
          <a:xfrm>
            <a:off x="5874052" y="2244076"/>
            <a:ext cx="174563" cy="174563"/>
          </a:xfrm>
          <a:custGeom>
            <a:avLst/>
            <a:gdLst/>
            <a:ahLst/>
            <a:cxnLst/>
            <a:rect l="0" t="0" r="0" b="0"/>
            <a:pathLst>
              <a:path w="232751" h="232751">
                <a:moveTo>
                  <a:pt x="30358" y="232751"/>
                </a:moveTo>
                <a:lnTo>
                  <a:pt x="25299" y="172033"/>
                </a:lnTo>
                <a:lnTo>
                  <a:pt x="0" y="172033"/>
                </a:lnTo>
                <a:lnTo>
                  <a:pt x="0" y="136615"/>
                </a:lnTo>
                <a:cubicBezTo>
                  <a:pt x="0" y="108670"/>
                  <a:pt x="22653" y="86016"/>
                  <a:pt x="50598" y="86016"/>
                </a:cubicBezTo>
                <a:cubicBezTo>
                  <a:pt x="78542" y="86016"/>
                  <a:pt x="101196" y="108670"/>
                  <a:pt x="101196" y="136615"/>
                </a:cubicBezTo>
                <a:lnTo>
                  <a:pt x="101196" y="172033"/>
                </a:lnTo>
                <a:lnTo>
                  <a:pt x="75897" y="172033"/>
                </a:lnTo>
                <a:lnTo>
                  <a:pt x="70837" y="232751"/>
                </a:lnTo>
                <a:close/>
                <a:moveTo>
                  <a:pt x="50598" y="0"/>
                </a:moveTo>
                <a:cubicBezTo>
                  <a:pt x="70159" y="0"/>
                  <a:pt x="86016" y="15857"/>
                  <a:pt x="86016" y="35418"/>
                </a:cubicBezTo>
                <a:cubicBezTo>
                  <a:pt x="86016" y="54979"/>
                  <a:pt x="70159" y="70837"/>
                  <a:pt x="50598" y="70837"/>
                </a:cubicBezTo>
                <a:cubicBezTo>
                  <a:pt x="31036" y="70837"/>
                  <a:pt x="15179" y="54979"/>
                  <a:pt x="15179" y="35418"/>
                </a:cubicBezTo>
                <a:cubicBezTo>
                  <a:pt x="15179" y="15857"/>
                  <a:pt x="31036" y="0"/>
                  <a:pt x="50598" y="0"/>
                </a:cubicBezTo>
                <a:close/>
                <a:moveTo>
                  <a:pt x="202392" y="50598"/>
                </a:moveTo>
                <a:lnTo>
                  <a:pt x="232751" y="80957"/>
                </a:lnTo>
                <a:lnTo>
                  <a:pt x="202392" y="111316"/>
                </a:lnTo>
                <a:moveTo>
                  <a:pt x="131555" y="80957"/>
                </a:moveTo>
                <a:lnTo>
                  <a:pt x="232751" y="80957"/>
                </a:lnTo>
              </a:path>
            </a:pathLst>
          </a:custGeom>
          <a:noFill/>
          <a:ln w="10119">
            <a:solidFill>
              <a:srgbClr val="484848"/>
            </a:solidFill>
          </a:ln>
        </p:spPr>
        <p:txBody>
          <a:bodyPr rtlCol="0" anchor="ctr"/>
          <a:lstStyle/>
          <a:p>
            <a:pPr algn="ctr"/>
            <a:endParaRPr sz="1200">
              <a:latin typeface="DM Sans" pitchFamily="2" charset="77"/>
            </a:endParaRPr>
          </a:p>
        </p:txBody>
      </p:sp>
      <p:sp>
        <p:nvSpPr>
          <p:cNvPr id="51" name="Rounded Rectangle 48">
            <a:extLst>
              <a:ext uri="{FF2B5EF4-FFF2-40B4-BE49-F238E27FC236}">
                <a16:creationId xmlns:a16="http://schemas.microsoft.com/office/drawing/2014/main" id="{7EAAF624-6673-A8D4-9B96-4DB735ABC888}"/>
              </a:ext>
            </a:extLst>
          </p:cNvPr>
          <p:cNvSpPr/>
          <p:nvPr/>
        </p:nvSpPr>
        <p:spPr>
          <a:xfrm>
            <a:off x="5874028" y="3336997"/>
            <a:ext cx="174587" cy="174563"/>
          </a:xfrm>
          <a:custGeom>
            <a:avLst/>
            <a:gdLst/>
            <a:ahLst/>
            <a:cxnLst/>
            <a:rect l="0" t="0" r="0" b="0"/>
            <a:pathLst>
              <a:path w="232782" h="232751">
                <a:moveTo>
                  <a:pt x="121466" y="141674"/>
                </a:moveTo>
                <a:cubicBezTo>
                  <a:pt x="121466" y="147263"/>
                  <a:pt x="116935" y="151794"/>
                  <a:pt x="111346" y="151794"/>
                </a:cubicBezTo>
                <a:lnTo>
                  <a:pt x="7589" y="151794"/>
                </a:lnTo>
                <a:cubicBezTo>
                  <a:pt x="3398" y="151794"/>
                  <a:pt x="0" y="148396"/>
                  <a:pt x="0" y="144204"/>
                </a:cubicBezTo>
                <a:lnTo>
                  <a:pt x="0" y="27829"/>
                </a:lnTo>
                <a:cubicBezTo>
                  <a:pt x="0" y="23637"/>
                  <a:pt x="3398" y="20239"/>
                  <a:pt x="7589" y="20239"/>
                </a:cubicBezTo>
                <a:lnTo>
                  <a:pt x="113845" y="20239"/>
                </a:lnTo>
                <a:cubicBezTo>
                  <a:pt x="118037" y="20239"/>
                  <a:pt x="121435" y="23637"/>
                  <a:pt x="121435" y="27829"/>
                </a:cubicBezTo>
                <a:close/>
                <a:moveTo>
                  <a:pt x="30358" y="35418"/>
                </a:moveTo>
                <a:lnTo>
                  <a:pt x="30358" y="0"/>
                </a:lnTo>
                <a:moveTo>
                  <a:pt x="60717" y="35418"/>
                </a:moveTo>
                <a:lnTo>
                  <a:pt x="60717" y="0"/>
                </a:lnTo>
                <a:moveTo>
                  <a:pt x="91076" y="35418"/>
                </a:moveTo>
                <a:lnTo>
                  <a:pt x="91076" y="0"/>
                </a:lnTo>
                <a:moveTo>
                  <a:pt x="151824" y="35418"/>
                </a:moveTo>
                <a:lnTo>
                  <a:pt x="172064" y="35418"/>
                </a:lnTo>
                <a:cubicBezTo>
                  <a:pt x="183242" y="35418"/>
                  <a:pt x="192303" y="44480"/>
                  <a:pt x="192303" y="55658"/>
                </a:cubicBezTo>
                <a:lnTo>
                  <a:pt x="192303" y="101196"/>
                </a:lnTo>
                <a:moveTo>
                  <a:pt x="166974" y="75897"/>
                </a:moveTo>
                <a:lnTo>
                  <a:pt x="192273" y="101196"/>
                </a:lnTo>
                <a:lnTo>
                  <a:pt x="217572" y="75897"/>
                </a:lnTo>
                <a:moveTo>
                  <a:pt x="159536" y="142828"/>
                </a:moveTo>
                <a:cubicBezTo>
                  <a:pt x="175291" y="159083"/>
                  <a:pt x="199438" y="163940"/>
                  <a:pt x="220253" y="155042"/>
                </a:cubicBezTo>
                <a:moveTo>
                  <a:pt x="154901" y="159424"/>
                </a:moveTo>
                <a:cubicBezTo>
                  <a:pt x="154901" y="141260"/>
                  <a:pt x="169626" y="126535"/>
                  <a:pt x="187790" y="126535"/>
                </a:cubicBezTo>
                <a:cubicBezTo>
                  <a:pt x="205954" y="126535"/>
                  <a:pt x="220678" y="141260"/>
                  <a:pt x="220678" y="159424"/>
                </a:cubicBezTo>
                <a:cubicBezTo>
                  <a:pt x="220678" y="177588"/>
                  <a:pt x="205954" y="192313"/>
                  <a:pt x="187790" y="192313"/>
                </a:cubicBezTo>
                <a:cubicBezTo>
                  <a:pt x="169626" y="192313"/>
                  <a:pt x="154901" y="177588"/>
                  <a:pt x="154901" y="159424"/>
                </a:cubicBezTo>
                <a:moveTo>
                  <a:pt x="141705" y="232751"/>
                </a:moveTo>
                <a:cubicBezTo>
                  <a:pt x="151727" y="217342"/>
                  <a:pt x="168861" y="208046"/>
                  <a:pt x="187243" y="208046"/>
                </a:cubicBezTo>
                <a:cubicBezTo>
                  <a:pt x="205625" y="208046"/>
                  <a:pt x="222760" y="217342"/>
                  <a:pt x="232782" y="232751"/>
                </a:cubicBezTo>
                <a:moveTo>
                  <a:pt x="30358" y="60717"/>
                </a:moveTo>
                <a:lnTo>
                  <a:pt x="70837" y="60717"/>
                </a:lnTo>
                <a:moveTo>
                  <a:pt x="80957" y="91076"/>
                </a:moveTo>
                <a:lnTo>
                  <a:pt x="30358" y="91076"/>
                </a:lnTo>
                <a:moveTo>
                  <a:pt x="91076" y="121435"/>
                </a:moveTo>
                <a:lnTo>
                  <a:pt x="30358" y="121435"/>
                </a:lnTo>
              </a:path>
            </a:pathLst>
          </a:custGeom>
          <a:noFill/>
          <a:ln w="10119">
            <a:solidFill>
              <a:srgbClr val="484848"/>
            </a:solidFill>
          </a:ln>
        </p:spPr>
        <p:txBody>
          <a:bodyPr rtlCol="0" anchor="ctr"/>
          <a:lstStyle/>
          <a:p>
            <a:pPr algn="ctr"/>
            <a:endParaRPr sz="1200">
              <a:latin typeface="DM Sans" pitchFamily="2" charset="77"/>
            </a:endParaRPr>
          </a:p>
        </p:txBody>
      </p:sp>
      <p:sp>
        <p:nvSpPr>
          <p:cNvPr id="52" name="Rounded Rectangle 49">
            <a:extLst>
              <a:ext uri="{FF2B5EF4-FFF2-40B4-BE49-F238E27FC236}">
                <a16:creationId xmlns:a16="http://schemas.microsoft.com/office/drawing/2014/main" id="{C8F5A8D3-3C09-A27F-BD31-B805F4ACCFDC}"/>
              </a:ext>
            </a:extLst>
          </p:cNvPr>
          <p:cNvSpPr/>
          <p:nvPr/>
        </p:nvSpPr>
        <p:spPr>
          <a:xfrm>
            <a:off x="7873944" y="3333202"/>
            <a:ext cx="176461" cy="176461"/>
          </a:xfrm>
          <a:custGeom>
            <a:avLst/>
            <a:gdLst/>
            <a:ahLst/>
            <a:cxnLst/>
            <a:rect l="0" t="0" r="0" b="0"/>
            <a:pathLst>
              <a:path w="235281" h="235281">
                <a:moveTo>
                  <a:pt x="235281" y="88546"/>
                </a:moveTo>
                <a:cubicBezTo>
                  <a:pt x="235281" y="94618"/>
                  <a:pt x="231233" y="98666"/>
                  <a:pt x="225161" y="98666"/>
                </a:cubicBezTo>
                <a:lnTo>
                  <a:pt x="134085" y="98666"/>
                </a:lnTo>
                <a:cubicBezTo>
                  <a:pt x="128013" y="98666"/>
                  <a:pt x="123965" y="94618"/>
                  <a:pt x="123965" y="88546"/>
                </a:cubicBezTo>
                <a:lnTo>
                  <a:pt x="123965" y="17709"/>
                </a:lnTo>
                <a:cubicBezTo>
                  <a:pt x="123965" y="11637"/>
                  <a:pt x="128013" y="7589"/>
                  <a:pt x="134085" y="7589"/>
                </a:cubicBezTo>
                <a:lnTo>
                  <a:pt x="225161" y="7589"/>
                </a:lnTo>
                <a:cubicBezTo>
                  <a:pt x="231233" y="7589"/>
                  <a:pt x="235281" y="11637"/>
                  <a:pt x="235281" y="17709"/>
                </a:cubicBezTo>
                <a:close/>
                <a:moveTo>
                  <a:pt x="179623" y="98666"/>
                </a:moveTo>
                <a:lnTo>
                  <a:pt x="179623" y="129025"/>
                </a:lnTo>
                <a:moveTo>
                  <a:pt x="199862" y="129025"/>
                </a:moveTo>
                <a:lnTo>
                  <a:pt x="159384" y="129025"/>
                </a:lnTo>
                <a:moveTo>
                  <a:pt x="0" y="0"/>
                </a:moveTo>
                <a:moveTo>
                  <a:pt x="152806" y="68307"/>
                </a:moveTo>
                <a:lnTo>
                  <a:pt x="165962" y="45032"/>
                </a:lnTo>
                <a:lnTo>
                  <a:pt x="191261" y="65271"/>
                </a:lnTo>
                <a:lnTo>
                  <a:pt x="206440" y="37948"/>
                </a:lnTo>
                <a:moveTo>
                  <a:pt x="168997" y="180129"/>
                </a:moveTo>
                <a:lnTo>
                  <a:pt x="146734" y="202392"/>
                </a:lnTo>
                <a:lnTo>
                  <a:pt x="168997" y="224655"/>
                </a:lnTo>
                <a:moveTo>
                  <a:pt x="207452" y="172033"/>
                </a:moveTo>
                <a:cubicBezTo>
                  <a:pt x="207452" y="189237"/>
                  <a:pt x="194297" y="202392"/>
                  <a:pt x="177093" y="202392"/>
                </a:cubicBezTo>
                <a:lnTo>
                  <a:pt x="146734" y="202392"/>
                </a:lnTo>
                <a:moveTo>
                  <a:pt x="0" y="0"/>
                </a:moveTo>
                <a:moveTo>
                  <a:pt x="62741" y="18215"/>
                </a:moveTo>
                <a:lnTo>
                  <a:pt x="86016" y="40478"/>
                </a:lnTo>
                <a:lnTo>
                  <a:pt x="62741" y="62741"/>
                </a:lnTo>
                <a:moveTo>
                  <a:pt x="25298" y="70837"/>
                </a:moveTo>
                <a:cubicBezTo>
                  <a:pt x="25298" y="53634"/>
                  <a:pt x="38454" y="40478"/>
                  <a:pt x="55657" y="40478"/>
                </a:cubicBezTo>
                <a:lnTo>
                  <a:pt x="86016" y="40478"/>
                </a:lnTo>
                <a:moveTo>
                  <a:pt x="19732" y="157360"/>
                </a:moveTo>
                <a:cubicBezTo>
                  <a:pt x="19732" y="137799"/>
                  <a:pt x="35590" y="121941"/>
                  <a:pt x="55151" y="121941"/>
                </a:cubicBezTo>
                <a:cubicBezTo>
                  <a:pt x="74712" y="121941"/>
                  <a:pt x="90570" y="137799"/>
                  <a:pt x="90570" y="157360"/>
                </a:cubicBezTo>
                <a:cubicBezTo>
                  <a:pt x="90570" y="176921"/>
                  <a:pt x="74712" y="192779"/>
                  <a:pt x="55151" y="192779"/>
                </a:cubicBezTo>
                <a:cubicBezTo>
                  <a:pt x="35590" y="192779"/>
                  <a:pt x="19732" y="176921"/>
                  <a:pt x="19732" y="157360"/>
                </a:cubicBezTo>
                <a:close/>
                <a:moveTo>
                  <a:pt x="24792" y="139145"/>
                </a:moveTo>
                <a:cubicBezTo>
                  <a:pt x="36936" y="151288"/>
                  <a:pt x="54139" y="159384"/>
                  <a:pt x="72354" y="159384"/>
                </a:cubicBezTo>
                <a:cubicBezTo>
                  <a:pt x="78426" y="159384"/>
                  <a:pt x="84498" y="158372"/>
                  <a:pt x="90570" y="156348"/>
                </a:cubicBezTo>
                <a:moveTo>
                  <a:pt x="7589" y="235281"/>
                </a:moveTo>
                <a:cubicBezTo>
                  <a:pt x="14673" y="217066"/>
                  <a:pt x="32888" y="202898"/>
                  <a:pt x="55152" y="202898"/>
                </a:cubicBezTo>
                <a:cubicBezTo>
                  <a:pt x="77415" y="202898"/>
                  <a:pt x="95630" y="216054"/>
                  <a:pt x="102714" y="235281"/>
                </a:cubicBezTo>
              </a:path>
            </a:pathLst>
          </a:custGeom>
          <a:noFill/>
          <a:ln w="10119">
            <a:solidFill>
              <a:srgbClr val="484848"/>
            </a:solidFill>
          </a:ln>
        </p:spPr>
        <p:txBody>
          <a:bodyPr rtlCol="0" anchor="ctr"/>
          <a:lstStyle/>
          <a:p>
            <a:pPr algn="ctr"/>
            <a:endParaRPr sz="1200">
              <a:latin typeface="DM Sans" pitchFamily="2" charset="77"/>
            </a:endParaRPr>
          </a:p>
        </p:txBody>
      </p:sp>
    </p:spTree>
    <p:extLst>
      <p:ext uri="{BB962C8B-B14F-4D97-AF65-F5344CB8AC3E}">
        <p14:creationId xmlns:p14="http://schemas.microsoft.com/office/powerpoint/2010/main" val="4091588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50"/>
        <p:cNvGrpSpPr/>
        <p:nvPr/>
      </p:nvGrpSpPr>
      <p:grpSpPr>
        <a:xfrm>
          <a:off x="0" y="0"/>
          <a:ext cx="0" cy="0"/>
          <a:chOff x="0" y="0"/>
          <a:chExt cx="0" cy="0"/>
        </a:xfrm>
      </p:grpSpPr>
      <p:sp>
        <p:nvSpPr>
          <p:cNvPr id="6551" name="Google Shape;6551;p221"/>
          <p:cNvSpPr txBox="1">
            <a:spLocks noGrp="1"/>
          </p:cNvSpPr>
          <p:nvPr>
            <p:ph type="subTitle" idx="3"/>
          </p:nvPr>
        </p:nvSpPr>
        <p:spPr>
          <a:xfrm>
            <a:off x="6519525" y="3033907"/>
            <a:ext cx="2277000"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DM Sans" pitchFamily="2" charset="77"/>
              </a:rPr>
              <a:t>Customer Expansion</a:t>
            </a:r>
            <a:endParaRPr sz="800">
              <a:solidFill>
                <a:schemeClr val="dk1"/>
              </a:solidFill>
              <a:latin typeface="DM Sans" pitchFamily="2" charset="77"/>
            </a:endParaRPr>
          </a:p>
        </p:txBody>
      </p:sp>
      <p:sp>
        <p:nvSpPr>
          <p:cNvPr id="6552" name="Google Shape;6552;p221"/>
          <p:cNvSpPr txBox="1">
            <a:spLocks noGrp="1"/>
          </p:cNvSpPr>
          <p:nvPr>
            <p:ph type="subTitle" idx="3"/>
          </p:nvPr>
        </p:nvSpPr>
        <p:spPr>
          <a:xfrm>
            <a:off x="6519525" y="2132807"/>
            <a:ext cx="2277000"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DM Sans" pitchFamily="2" charset="77"/>
              </a:rPr>
              <a:t>Team Productivity Uplift</a:t>
            </a:r>
            <a:endParaRPr sz="800">
              <a:solidFill>
                <a:schemeClr val="dk1"/>
              </a:solidFill>
              <a:latin typeface="DM Sans" pitchFamily="2" charset="77"/>
            </a:endParaRPr>
          </a:p>
        </p:txBody>
      </p:sp>
      <p:sp>
        <p:nvSpPr>
          <p:cNvPr id="6553" name="Google Shape;6553;p221"/>
          <p:cNvSpPr/>
          <p:nvPr/>
        </p:nvSpPr>
        <p:spPr>
          <a:xfrm>
            <a:off x="356616" y="1676400"/>
            <a:ext cx="5980200" cy="2962800"/>
          </a:xfrm>
          <a:prstGeom prst="roundRect">
            <a:avLst>
              <a:gd name="adj" fmla="val 1369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ndParaRPr>
          </a:p>
        </p:txBody>
      </p:sp>
      <p:sp>
        <p:nvSpPr>
          <p:cNvPr id="6554" name="Google Shape;6554;p221"/>
          <p:cNvSpPr txBox="1">
            <a:spLocks noGrp="1"/>
          </p:cNvSpPr>
          <p:nvPr>
            <p:ph type="body" idx="2"/>
          </p:nvPr>
        </p:nvSpPr>
        <p:spPr>
          <a:xfrm>
            <a:off x="2468925" y="1959900"/>
            <a:ext cx="3867900" cy="2086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sz="1200">
                <a:solidFill>
                  <a:schemeClr val="dk1"/>
                </a:solidFill>
                <a:latin typeface="DM Sans" pitchFamily="2" charset="77"/>
              </a:rPr>
              <a:t>'Choosing this platform revolutionized our workflow. The features streamlined our processes, enabling us to focus on creativity rather than logistics.'</a:t>
            </a:r>
            <a:endParaRPr sz="1200">
              <a:solidFill>
                <a:schemeClr val="dk1"/>
              </a:solidFill>
              <a:latin typeface="DM Sans" pitchFamily="2" charset="77"/>
            </a:endParaRPr>
          </a:p>
        </p:txBody>
      </p:sp>
      <p:sp>
        <p:nvSpPr>
          <p:cNvPr id="6555" name="Google Shape;6555;p221"/>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Customer Stories</a:t>
            </a:r>
            <a:endParaRPr>
              <a:latin typeface="DM Sans" pitchFamily="2" charset="77"/>
            </a:endParaRPr>
          </a:p>
        </p:txBody>
      </p:sp>
      <p:pic>
        <p:nvPicPr>
          <p:cNvPr id="6556" name="Google Shape;6556;p221"/>
          <p:cNvPicPr preferRelativeResize="0"/>
          <p:nvPr/>
        </p:nvPicPr>
        <p:blipFill>
          <a:blip r:embed="rId3">
            <a:alphaModFix/>
          </a:blip>
          <a:stretch>
            <a:fillRect/>
          </a:stretch>
        </p:blipFill>
        <p:spPr>
          <a:xfrm>
            <a:off x="356616" y="1676400"/>
            <a:ext cx="1975104" cy="2962655"/>
          </a:xfrm>
          <a:prstGeom prst="rect">
            <a:avLst/>
          </a:prstGeom>
          <a:noFill/>
          <a:ln>
            <a:noFill/>
          </a:ln>
        </p:spPr>
      </p:pic>
      <p:sp>
        <p:nvSpPr>
          <p:cNvPr id="6557" name="Google Shape;6557;p221"/>
          <p:cNvSpPr txBox="1">
            <a:spLocks noGrp="1"/>
          </p:cNvSpPr>
          <p:nvPr>
            <p:ph type="body" idx="2"/>
          </p:nvPr>
        </p:nvSpPr>
        <p:spPr>
          <a:xfrm>
            <a:off x="2468925" y="4046172"/>
            <a:ext cx="3867900" cy="592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DM Sans" pitchFamily="2" charset="77"/>
              </a:rPr>
              <a:t>Alex Ferguson</a:t>
            </a:r>
            <a:endParaRPr sz="1000">
              <a:solidFill>
                <a:schemeClr val="dk2"/>
              </a:solidFill>
              <a:latin typeface="DM Sans" pitchFamily="2" charset="77"/>
            </a:endParaRPr>
          </a:p>
        </p:txBody>
      </p:sp>
      <p:sp>
        <p:nvSpPr>
          <p:cNvPr id="6558" name="Google Shape;6558;p221"/>
          <p:cNvSpPr txBox="1">
            <a:spLocks noGrp="1"/>
          </p:cNvSpPr>
          <p:nvPr>
            <p:ph type="body" idx="2"/>
          </p:nvPr>
        </p:nvSpPr>
        <p:spPr>
          <a:xfrm>
            <a:off x="6519675" y="2388707"/>
            <a:ext cx="22770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2000">
                <a:solidFill>
                  <a:schemeClr val="accent1"/>
                </a:solidFill>
                <a:latin typeface="DM Sans" pitchFamily="2" charset="77"/>
              </a:rPr>
              <a:t>35%</a:t>
            </a:r>
            <a:endParaRPr sz="2000">
              <a:solidFill>
                <a:schemeClr val="accent1"/>
              </a:solidFill>
              <a:latin typeface="DM Sans" pitchFamily="2" charset="77"/>
            </a:endParaRPr>
          </a:p>
        </p:txBody>
      </p:sp>
      <p:sp>
        <p:nvSpPr>
          <p:cNvPr id="6559" name="Google Shape;6559;p221"/>
          <p:cNvSpPr txBox="1">
            <a:spLocks noGrp="1"/>
          </p:cNvSpPr>
          <p:nvPr>
            <p:ph type="body" idx="2"/>
          </p:nvPr>
        </p:nvSpPr>
        <p:spPr>
          <a:xfrm>
            <a:off x="6519675" y="3276145"/>
            <a:ext cx="22770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2000">
                <a:solidFill>
                  <a:schemeClr val="accent1"/>
                </a:solidFill>
                <a:latin typeface="DM Sans" pitchFamily="2" charset="77"/>
              </a:rPr>
              <a:t>25%</a:t>
            </a:r>
            <a:endParaRPr sz="2000">
              <a:solidFill>
                <a:schemeClr val="accent1"/>
              </a:solidFill>
              <a:latin typeface="DM Sans" pitchFamily="2" charset="77"/>
            </a:endParaRPr>
          </a:p>
        </p:txBody>
      </p:sp>
      <p:sp>
        <p:nvSpPr>
          <p:cNvPr id="6560" name="Google Shape;6560;p221"/>
          <p:cNvSpPr txBox="1">
            <a:spLocks noGrp="1"/>
          </p:cNvSpPr>
          <p:nvPr>
            <p:ph type="body" idx="2"/>
          </p:nvPr>
        </p:nvSpPr>
        <p:spPr>
          <a:xfrm>
            <a:off x="6519675" y="4163595"/>
            <a:ext cx="22770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2000">
                <a:solidFill>
                  <a:schemeClr val="accent1"/>
                </a:solidFill>
                <a:latin typeface="DM Sans" pitchFamily="2" charset="77"/>
              </a:rPr>
              <a:t>45%</a:t>
            </a:r>
            <a:endParaRPr sz="2000">
              <a:solidFill>
                <a:schemeClr val="accent1"/>
              </a:solidFill>
              <a:latin typeface="DM Sans" pitchFamily="2" charset="77"/>
            </a:endParaRPr>
          </a:p>
        </p:txBody>
      </p:sp>
      <p:sp>
        <p:nvSpPr>
          <p:cNvPr id="6561" name="Google Shape;6561;p221"/>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M Sans" pitchFamily="2" charset="77"/>
              </a:rPr>
              <a:t>How Our Platform Delivered Results</a:t>
            </a:r>
            <a:endParaRPr>
              <a:latin typeface="DM Sans" pitchFamily="2" charset="77"/>
            </a:endParaRPr>
          </a:p>
        </p:txBody>
      </p:sp>
      <p:sp>
        <p:nvSpPr>
          <p:cNvPr id="6562" name="Google Shape;6562;p221"/>
          <p:cNvSpPr txBox="1">
            <a:spLocks noGrp="1"/>
          </p:cNvSpPr>
          <p:nvPr>
            <p:ph type="subTitle" idx="3"/>
          </p:nvPr>
        </p:nvSpPr>
        <p:spPr>
          <a:xfrm>
            <a:off x="6519525" y="1704000"/>
            <a:ext cx="2277000"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M Sans" pitchFamily="2" charset="77"/>
              </a:rPr>
              <a:t>Increased Efficiency</a:t>
            </a:r>
            <a:endParaRPr sz="1200">
              <a:solidFill>
                <a:schemeClr val="dk1"/>
              </a:solidFill>
              <a:latin typeface="DM Sans" pitchFamily="2" charset="77"/>
            </a:endParaRPr>
          </a:p>
        </p:txBody>
      </p:sp>
      <p:sp>
        <p:nvSpPr>
          <p:cNvPr id="6563" name="Google Shape;6563;p221"/>
          <p:cNvSpPr txBox="1">
            <a:spLocks noGrp="1"/>
          </p:cNvSpPr>
          <p:nvPr>
            <p:ph type="subTitle" idx="3"/>
          </p:nvPr>
        </p:nvSpPr>
        <p:spPr>
          <a:xfrm>
            <a:off x="6519525" y="3907695"/>
            <a:ext cx="2277000"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DM Sans" pitchFamily="2" charset="77"/>
              </a:rPr>
              <a:t>Revenue Growth Drivers</a:t>
            </a:r>
            <a:endParaRPr sz="800">
              <a:solidFill>
                <a:schemeClr val="dk1"/>
              </a:solidFill>
              <a:latin typeface="DM Sans" pitchFamily="2" charset="77"/>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718">
          <a:extLst>
            <a:ext uri="{FF2B5EF4-FFF2-40B4-BE49-F238E27FC236}">
              <a16:creationId xmlns:a16="http://schemas.microsoft.com/office/drawing/2014/main" id="{C3B74219-4B0E-840A-A9A2-5A384340CDE5}"/>
            </a:ext>
          </a:extLst>
        </p:cNvPr>
        <p:cNvGrpSpPr/>
        <p:nvPr/>
      </p:nvGrpSpPr>
      <p:grpSpPr>
        <a:xfrm>
          <a:off x="0" y="0"/>
          <a:ext cx="0" cy="0"/>
          <a:chOff x="0" y="0"/>
          <a:chExt cx="0" cy="0"/>
        </a:xfrm>
      </p:grpSpPr>
      <p:sp>
        <p:nvSpPr>
          <p:cNvPr id="8719" name="Google Shape;8719;p283">
            <a:extLst>
              <a:ext uri="{FF2B5EF4-FFF2-40B4-BE49-F238E27FC236}">
                <a16:creationId xmlns:a16="http://schemas.microsoft.com/office/drawing/2014/main" id="{2C050923-BCF5-F5E2-5D92-04711E674624}"/>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8720" name="Google Shape;8720;p283">
            <a:extLst>
              <a:ext uri="{FF2B5EF4-FFF2-40B4-BE49-F238E27FC236}">
                <a16:creationId xmlns:a16="http://schemas.microsoft.com/office/drawing/2014/main" id="{E89E0048-468F-CAC7-B5EC-D6639B6A417B}"/>
              </a:ext>
            </a:extLst>
          </p:cNvPr>
          <p:cNvSpPr/>
          <p:nvPr/>
        </p:nvSpPr>
        <p:spPr>
          <a:xfrm>
            <a:off x="356625" y="1453775"/>
            <a:ext cx="958200" cy="743100"/>
          </a:xfrm>
          <a:prstGeom prst="roundRect">
            <a:avLst>
              <a:gd name="adj" fmla="val 16667"/>
            </a:avLst>
          </a:prstGeom>
          <a:solidFill>
            <a:schemeClr val="accent4">
              <a:lumMod val="20000"/>
              <a:lumOff val="80000"/>
            </a:schemeClr>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1" name="Google Shape;8721;p283">
            <a:extLst>
              <a:ext uri="{FF2B5EF4-FFF2-40B4-BE49-F238E27FC236}">
                <a16:creationId xmlns:a16="http://schemas.microsoft.com/office/drawing/2014/main" id="{32FADE2A-2432-2734-DE8E-886824971D45}"/>
              </a:ext>
            </a:extLst>
          </p:cNvPr>
          <p:cNvSpPr/>
          <p:nvPr/>
        </p:nvSpPr>
        <p:spPr>
          <a:xfrm>
            <a:off x="356625" y="2306780"/>
            <a:ext cx="958200" cy="743100"/>
          </a:xfrm>
          <a:prstGeom prst="roundRect">
            <a:avLst>
              <a:gd name="adj" fmla="val 16667"/>
            </a:avLst>
          </a:prstGeom>
          <a:solidFill>
            <a:schemeClr val="accent6"/>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2" name="Google Shape;8722;p283">
            <a:extLst>
              <a:ext uri="{FF2B5EF4-FFF2-40B4-BE49-F238E27FC236}">
                <a16:creationId xmlns:a16="http://schemas.microsoft.com/office/drawing/2014/main" id="{4F52D858-8F96-F360-18DA-E4CA854FD566}"/>
              </a:ext>
            </a:extLst>
          </p:cNvPr>
          <p:cNvSpPr/>
          <p:nvPr/>
        </p:nvSpPr>
        <p:spPr>
          <a:xfrm>
            <a:off x="356625" y="3444196"/>
            <a:ext cx="958200" cy="1400932"/>
          </a:xfrm>
          <a:prstGeom prst="roundRect">
            <a:avLst>
              <a:gd name="adj" fmla="val 16667"/>
            </a:avLst>
          </a:prstGeom>
          <a:solidFill>
            <a:schemeClr val="accent3">
              <a:lumMod val="20000"/>
              <a:lumOff val="80000"/>
            </a:schemeClr>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endParaRPr kumimoji="0" sz="1000" b="0" i="0" u="none" strike="noStrike" kern="0" cap="none" spc="0" normalizeH="0" baseline="0" noProof="0">
              <a:ln>
                <a:noFill/>
              </a:ln>
              <a:solidFill>
                <a:srgbClr val="1634EF"/>
              </a:solidFill>
              <a:effectLst/>
              <a:uLnTx/>
              <a:uFillTx/>
              <a:latin typeface="DM Sans" pitchFamily="2" charset="77"/>
              <a:ea typeface="Poppins"/>
              <a:cs typeface="Poppins"/>
              <a:sym typeface="Poppins"/>
            </a:endParaRPr>
          </a:p>
        </p:txBody>
      </p:sp>
      <p:sp>
        <p:nvSpPr>
          <p:cNvPr id="8723" name="Google Shape;8723;p283">
            <a:extLst>
              <a:ext uri="{FF2B5EF4-FFF2-40B4-BE49-F238E27FC236}">
                <a16:creationId xmlns:a16="http://schemas.microsoft.com/office/drawing/2014/main" id="{AF78FA5E-75A4-AFFD-EA09-6044EA4A1DE8}"/>
              </a:ext>
            </a:extLst>
          </p:cNvPr>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DM Sans" pitchFamily="2" charset="77"/>
              </a:rPr>
              <a:t>Agentic AI – Analysis</a:t>
            </a:r>
          </a:p>
        </p:txBody>
      </p:sp>
      <p:sp>
        <p:nvSpPr>
          <p:cNvPr id="8724" name="Google Shape;8724;p283">
            <a:extLst>
              <a:ext uri="{FF2B5EF4-FFF2-40B4-BE49-F238E27FC236}">
                <a16:creationId xmlns:a16="http://schemas.microsoft.com/office/drawing/2014/main" id="{0CD9D34E-1CCF-7A89-23AE-E23AAD8D3735}"/>
              </a:ext>
            </a:extLst>
          </p:cNvPr>
          <p:cNvSpPr/>
          <p:nvPr/>
        </p:nvSpPr>
        <p:spPr>
          <a:xfrm>
            <a:off x="1190757" y="2306779"/>
            <a:ext cx="7605600" cy="743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30612"/>
              </a:solidFill>
              <a:effectLst/>
              <a:uLnTx/>
              <a:uFillTx/>
              <a:latin typeface="DM Sans" pitchFamily="2" charset="77"/>
              <a:ea typeface="DM Sans"/>
              <a:cs typeface="DM Sans"/>
              <a:sym typeface="DM Sans"/>
            </a:endParaRPr>
          </a:p>
        </p:txBody>
      </p:sp>
      <p:sp>
        <p:nvSpPr>
          <p:cNvPr id="8725" name="Google Shape;8725;p283">
            <a:extLst>
              <a:ext uri="{FF2B5EF4-FFF2-40B4-BE49-F238E27FC236}">
                <a16:creationId xmlns:a16="http://schemas.microsoft.com/office/drawing/2014/main" id="{5F396850-7FCC-1A47-3443-FDEB0F5B1AB5}"/>
              </a:ext>
            </a:extLst>
          </p:cNvPr>
          <p:cNvSpPr/>
          <p:nvPr/>
        </p:nvSpPr>
        <p:spPr>
          <a:xfrm>
            <a:off x="1190625" y="3444201"/>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30612"/>
              </a:buClr>
              <a:buSzPts val="1100"/>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6" name="Google Shape;8726;p283">
            <a:extLst>
              <a:ext uri="{FF2B5EF4-FFF2-40B4-BE49-F238E27FC236}">
                <a16:creationId xmlns:a16="http://schemas.microsoft.com/office/drawing/2014/main" id="{7851D0AF-EF78-EE75-9C23-94DE5B910953}"/>
              </a:ext>
            </a:extLst>
          </p:cNvPr>
          <p:cNvSpPr/>
          <p:nvPr/>
        </p:nvSpPr>
        <p:spPr>
          <a:xfrm>
            <a:off x="3761522" y="3444200"/>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7" name="Google Shape;8727;p283">
            <a:extLst>
              <a:ext uri="{FF2B5EF4-FFF2-40B4-BE49-F238E27FC236}">
                <a16:creationId xmlns:a16="http://schemas.microsoft.com/office/drawing/2014/main" id="{CF6BB6AF-9665-667C-8B5E-9551648772E4}"/>
              </a:ext>
            </a:extLst>
          </p:cNvPr>
          <p:cNvSpPr/>
          <p:nvPr/>
        </p:nvSpPr>
        <p:spPr>
          <a:xfrm>
            <a:off x="6333404" y="3444200"/>
            <a:ext cx="2461500" cy="1400932"/>
          </a:xfrm>
          <a:prstGeom prst="rect">
            <a:avLst/>
          </a:prstGeom>
          <a:solidFill>
            <a:schemeClr val="lt1"/>
          </a:solid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endParaRPr kumimoji="0" sz="1100" b="0" i="0" u="none" strike="noStrike" kern="0" cap="none" spc="0" normalizeH="0" baseline="0" noProof="0">
              <a:ln>
                <a:noFill/>
              </a:ln>
              <a:solidFill>
                <a:srgbClr val="696D79"/>
              </a:solidFill>
              <a:effectLst/>
              <a:uLnTx/>
              <a:uFillTx/>
              <a:latin typeface="DM Sans" pitchFamily="2" charset="77"/>
              <a:ea typeface="Space Grotesk"/>
              <a:cs typeface="Space Grotesk"/>
              <a:sym typeface="Space Grotesk"/>
            </a:endParaRPr>
          </a:p>
        </p:txBody>
      </p:sp>
      <p:sp>
        <p:nvSpPr>
          <p:cNvPr id="8728" name="Google Shape;8728;p283">
            <a:extLst>
              <a:ext uri="{FF2B5EF4-FFF2-40B4-BE49-F238E27FC236}">
                <a16:creationId xmlns:a16="http://schemas.microsoft.com/office/drawing/2014/main" id="{EB9B6330-8BF8-19E7-DB2F-F51A4C9ABBB9}"/>
              </a:ext>
            </a:extLst>
          </p:cNvPr>
          <p:cNvSpPr/>
          <p:nvPr/>
        </p:nvSpPr>
        <p:spPr>
          <a:xfrm>
            <a:off x="2042787"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29" name="Google Shape;8729;p283">
            <a:extLst>
              <a:ext uri="{FF2B5EF4-FFF2-40B4-BE49-F238E27FC236}">
                <a16:creationId xmlns:a16="http://schemas.microsoft.com/office/drawing/2014/main" id="{918067E5-19A4-DBF1-993B-1656EB6F0194}"/>
              </a:ext>
            </a:extLst>
          </p:cNvPr>
          <p:cNvSpPr/>
          <p:nvPr/>
        </p:nvSpPr>
        <p:spPr>
          <a:xfrm>
            <a:off x="4614464"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30" name="Google Shape;8730;p283">
            <a:extLst>
              <a:ext uri="{FF2B5EF4-FFF2-40B4-BE49-F238E27FC236}">
                <a16:creationId xmlns:a16="http://schemas.microsoft.com/office/drawing/2014/main" id="{00B94B52-A4F2-79F2-E864-F872501A28FF}"/>
              </a:ext>
            </a:extLst>
          </p:cNvPr>
          <p:cNvSpPr/>
          <p:nvPr/>
        </p:nvSpPr>
        <p:spPr>
          <a:xfrm>
            <a:off x="7186626" y="3159792"/>
            <a:ext cx="757200" cy="174300"/>
          </a:xfrm>
          <a:prstGeom prst="triangle">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DM Sans" pitchFamily="2" charset="77"/>
              <a:ea typeface="Space Grotesk"/>
              <a:cs typeface="Space Grotesk"/>
              <a:sym typeface="Space Grotesk"/>
            </a:endParaRPr>
          </a:p>
        </p:txBody>
      </p:sp>
      <p:sp>
        <p:nvSpPr>
          <p:cNvPr id="8731" name="Google Shape;8731;p283">
            <a:extLst>
              <a:ext uri="{FF2B5EF4-FFF2-40B4-BE49-F238E27FC236}">
                <a16:creationId xmlns:a16="http://schemas.microsoft.com/office/drawing/2014/main" id="{6D33B3C4-E686-9F96-5802-074B6069EC66}"/>
              </a:ext>
            </a:extLst>
          </p:cNvPr>
          <p:cNvSpPr/>
          <p:nvPr/>
        </p:nvSpPr>
        <p:spPr>
          <a:xfrm>
            <a:off x="1190757" y="1453775"/>
            <a:ext cx="7605600" cy="743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30612"/>
              </a:buClr>
              <a:buSzPts val="1100"/>
              <a:buFont typeface="Arial"/>
              <a:buNone/>
              <a:tabLst/>
              <a:defRPr/>
            </a:pPr>
            <a:endParaRPr kumimoji="0" sz="1200" b="0" i="0" u="none" strike="noStrike" kern="0" cap="none" spc="0" normalizeH="0" baseline="0" noProof="0">
              <a:ln>
                <a:noFill/>
              </a:ln>
              <a:solidFill>
                <a:srgbClr val="030612"/>
              </a:solidFill>
              <a:effectLst/>
              <a:uLnTx/>
              <a:uFillTx/>
              <a:latin typeface="DM Sans" pitchFamily="2" charset="77"/>
              <a:ea typeface="DM Sans"/>
              <a:cs typeface="DM Sans"/>
              <a:sym typeface="DM Sans"/>
            </a:endParaRPr>
          </a:p>
        </p:txBody>
      </p:sp>
      <p:sp>
        <p:nvSpPr>
          <p:cNvPr id="8732" name="Google Shape;8732;p283">
            <a:extLst>
              <a:ext uri="{FF2B5EF4-FFF2-40B4-BE49-F238E27FC236}">
                <a16:creationId xmlns:a16="http://schemas.microsoft.com/office/drawing/2014/main" id="{42E86F4C-C5DB-8973-9D41-9464B5DF1F8F}"/>
              </a:ext>
            </a:extLst>
          </p:cNvPr>
          <p:cNvSpPr txBox="1">
            <a:spLocks noGrp="1"/>
          </p:cNvSpPr>
          <p:nvPr>
            <p:ph type="body" idx="2"/>
          </p:nvPr>
        </p:nvSpPr>
        <p:spPr>
          <a:xfrm>
            <a:off x="1297575"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Orchestrate multi-step searching, reading, and summarizing across sources.</a:t>
            </a:r>
            <a:endParaRPr dirty="0">
              <a:latin typeface="DM Sans" pitchFamily="2" charset="77"/>
            </a:endParaRPr>
          </a:p>
        </p:txBody>
      </p:sp>
      <p:sp>
        <p:nvSpPr>
          <p:cNvPr id="8733" name="Google Shape;8733;p283">
            <a:extLst>
              <a:ext uri="{FF2B5EF4-FFF2-40B4-BE49-F238E27FC236}">
                <a16:creationId xmlns:a16="http://schemas.microsoft.com/office/drawing/2014/main" id="{860269E2-00D0-B8E7-A6B4-A67549934216}"/>
              </a:ext>
            </a:extLst>
          </p:cNvPr>
          <p:cNvSpPr txBox="1">
            <a:spLocks noGrp="1"/>
          </p:cNvSpPr>
          <p:nvPr>
            <p:ph type="body" idx="2"/>
          </p:nvPr>
        </p:nvSpPr>
        <p:spPr>
          <a:xfrm>
            <a:off x="3814922"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Chain tools and memory to automate structured business processes.</a:t>
            </a:r>
            <a:endParaRPr dirty="0">
              <a:latin typeface="DM Sans" pitchFamily="2" charset="77"/>
            </a:endParaRPr>
          </a:p>
        </p:txBody>
      </p:sp>
      <p:sp>
        <p:nvSpPr>
          <p:cNvPr id="8734" name="Google Shape;8734;p283">
            <a:extLst>
              <a:ext uri="{FF2B5EF4-FFF2-40B4-BE49-F238E27FC236}">
                <a16:creationId xmlns:a16="http://schemas.microsoft.com/office/drawing/2014/main" id="{3B6199AF-1A6E-AB4E-0F51-B7DC00E7C57E}"/>
              </a:ext>
            </a:extLst>
          </p:cNvPr>
          <p:cNvSpPr txBox="1">
            <a:spLocks noGrp="1"/>
          </p:cNvSpPr>
          <p:nvPr>
            <p:ph type="body" idx="2"/>
          </p:nvPr>
        </p:nvSpPr>
        <p:spPr>
          <a:xfrm>
            <a:off x="6386804" y="3891443"/>
            <a:ext cx="2354700" cy="1156500"/>
          </a:xfrm>
          <a:prstGeom prst="rect">
            <a:avLst/>
          </a:prstGeom>
        </p:spPr>
        <p:txBody>
          <a:bodyPr spcFirstLastPara="1" wrap="square" lIns="91425" tIns="91425" rIns="91425" bIns="91425" anchor="t" anchorCtr="0">
            <a:noAutofit/>
          </a:bodyPr>
          <a:lstStyle/>
          <a:p>
            <a:pPr marL="165100" lvl="0" indent="0" algn="ctr" rtl="0">
              <a:spcBef>
                <a:spcPts val="0"/>
              </a:spcBef>
              <a:spcAft>
                <a:spcPts val="0"/>
              </a:spcAft>
              <a:buSzPts val="1000"/>
              <a:buNone/>
            </a:pPr>
            <a:r>
              <a:rPr lang="en-US" b="1" dirty="0">
                <a:latin typeface="DM Sans" pitchFamily="2" charset="77"/>
              </a:rPr>
              <a:t>Combine planning, tool use, and feedback loops to iteratively write and debug code.</a:t>
            </a:r>
            <a:endParaRPr lang="en-US" dirty="0">
              <a:latin typeface="DM Sans" pitchFamily="2" charset="77"/>
            </a:endParaRPr>
          </a:p>
        </p:txBody>
      </p:sp>
      <p:sp>
        <p:nvSpPr>
          <p:cNvPr id="8735" name="Google Shape;8735;p283">
            <a:extLst>
              <a:ext uri="{FF2B5EF4-FFF2-40B4-BE49-F238E27FC236}">
                <a16:creationId xmlns:a16="http://schemas.microsoft.com/office/drawing/2014/main" id="{BE70F580-E6E7-45DE-DACD-F236C915E516}"/>
              </a:ext>
            </a:extLst>
          </p:cNvPr>
          <p:cNvSpPr txBox="1">
            <a:spLocks noGrp="1"/>
          </p:cNvSpPr>
          <p:nvPr>
            <p:ph type="subTitle" idx="3"/>
          </p:nvPr>
        </p:nvSpPr>
        <p:spPr>
          <a:xfrm>
            <a:off x="1188720" y="1453896"/>
            <a:ext cx="76077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M Sans" pitchFamily="2" charset="77"/>
              </a:rPr>
              <a:t>Agentic AI lets LLMs handle complex, multi-step tasks autonomously, greatly boosting performance and capability without changing their core weights.</a:t>
            </a:r>
            <a:endParaRPr dirty="0">
              <a:latin typeface="DM Sans" pitchFamily="2" charset="77"/>
            </a:endParaRPr>
          </a:p>
        </p:txBody>
      </p:sp>
      <p:sp>
        <p:nvSpPr>
          <p:cNvPr id="8736" name="Google Shape;8736;p283">
            <a:extLst>
              <a:ext uri="{FF2B5EF4-FFF2-40B4-BE49-F238E27FC236}">
                <a16:creationId xmlns:a16="http://schemas.microsoft.com/office/drawing/2014/main" id="{9F3FBF38-3DBD-0868-334A-067F0DC1160D}"/>
              </a:ext>
            </a:extLst>
          </p:cNvPr>
          <p:cNvSpPr txBox="1">
            <a:spLocks noGrp="1"/>
          </p:cNvSpPr>
          <p:nvPr>
            <p:ph type="subTitle" idx="3"/>
          </p:nvPr>
        </p:nvSpPr>
        <p:spPr>
          <a:xfrm>
            <a:off x="1188720" y="2295144"/>
            <a:ext cx="76077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M Sans" pitchFamily="2" charset="77"/>
              </a:rPr>
              <a:t>It adds architectural complexity, increases latency and cost, and requires strong safety mechanisms to prevent errors from compounding.</a:t>
            </a:r>
            <a:endParaRPr dirty="0">
              <a:latin typeface="DM Sans" pitchFamily="2" charset="77"/>
            </a:endParaRPr>
          </a:p>
        </p:txBody>
      </p:sp>
      <p:sp>
        <p:nvSpPr>
          <p:cNvPr id="8737" name="Google Shape;8737;p283">
            <a:extLst>
              <a:ext uri="{FF2B5EF4-FFF2-40B4-BE49-F238E27FC236}">
                <a16:creationId xmlns:a16="http://schemas.microsoft.com/office/drawing/2014/main" id="{2EE323F5-CBB6-6897-30B5-73857A1400B8}"/>
              </a:ext>
            </a:extLst>
          </p:cNvPr>
          <p:cNvSpPr txBox="1">
            <a:spLocks noGrp="1"/>
          </p:cNvSpPr>
          <p:nvPr>
            <p:ph type="subTitle" idx="3"/>
          </p:nvPr>
        </p:nvSpPr>
        <p:spPr>
          <a:xfrm>
            <a:off x="1298450" y="3446436"/>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M Sans" pitchFamily="2" charset="77"/>
              </a:rPr>
              <a:t>Research Agents</a:t>
            </a:r>
            <a:endParaRPr b="0" dirty="0">
              <a:latin typeface="DM Sans" pitchFamily="2" charset="77"/>
            </a:endParaRPr>
          </a:p>
        </p:txBody>
      </p:sp>
      <p:sp>
        <p:nvSpPr>
          <p:cNvPr id="8738" name="Google Shape;8738;p283">
            <a:extLst>
              <a:ext uri="{FF2B5EF4-FFF2-40B4-BE49-F238E27FC236}">
                <a16:creationId xmlns:a16="http://schemas.microsoft.com/office/drawing/2014/main" id="{4EE54727-3B6E-6E63-D570-85F44BBE48C5}"/>
              </a:ext>
            </a:extLst>
          </p:cNvPr>
          <p:cNvSpPr txBox="1">
            <a:spLocks noGrp="1"/>
          </p:cNvSpPr>
          <p:nvPr>
            <p:ph type="subTitle" idx="3"/>
          </p:nvPr>
        </p:nvSpPr>
        <p:spPr>
          <a:xfrm>
            <a:off x="354775" y="1451400"/>
            <a:ext cx="834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Benefits</a:t>
            </a:r>
            <a:endParaRPr sz="1000" dirty="0">
              <a:latin typeface="DM Sans" pitchFamily="2" charset="77"/>
            </a:endParaRPr>
          </a:p>
        </p:txBody>
      </p:sp>
      <p:sp>
        <p:nvSpPr>
          <p:cNvPr id="8739" name="Google Shape;8739;p283">
            <a:extLst>
              <a:ext uri="{FF2B5EF4-FFF2-40B4-BE49-F238E27FC236}">
                <a16:creationId xmlns:a16="http://schemas.microsoft.com/office/drawing/2014/main" id="{60A05421-0962-6C65-B65E-DFFF1254747B}"/>
              </a:ext>
            </a:extLst>
          </p:cNvPr>
          <p:cNvSpPr txBox="1">
            <a:spLocks noGrp="1"/>
          </p:cNvSpPr>
          <p:nvPr>
            <p:ph type="subTitle" idx="3"/>
          </p:nvPr>
        </p:nvSpPr>
        <p:spPr>
          <a:xfrm>
            <a:off x="356625" y="2321125"/>
            <a:ext cx="8340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Drawbacks</a:t>
            </a:r>
            <a:endParaRPr sz="1000" dirty="0">
              <a:latin typeface="DM Sans" pitchFamily="2" charset="77"/>
            </a:endParaRPr>
          </a:p>
        </p:txBody>
      </p:sp>
      <p:sp>
        <p:nvSpPr>
          <p:cNvPr id="8740" name="Google Shape;8740;p283">
            <a:extLst>
              <a:ext uri="{FF2B5EF4-FFF2-40B4-BE49-F238E27FC236}">
                <a16:creationId xmlns:a16="http://schemas.microsoft.com/office/drawing/2014/main" id="{4242C65A-0D4F-D0F6-329D-A840F6CC023A}"/>
              </a:ext>
            </a:extLst>
          </p:cNvPr>
          <p:cNvSpPr txBox="1">
            <a:spLocks noGrp="1"/>
          </p:cNvSpPr>
          <p:nvPr>
            <p:ph type="subTitle" idx="3"/>
          </p:nvPr>
        </p:nvSpPr>
        <p:spPr>
          <a:xfrm>
            <a:off x="354325" y="3447300"/>
            <a:ext cx="834000" cy="1397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DM Sans" pitchFamily="2" charset="77"/>
              </a:rPr>
              <a:t>Sample Use Cases</a:t>
            </a:r>
            <a:endParaRPr sz="1000" dirty="0">
              <a:latin typeface="DM Sans" pitchFamily="2" charset="77"/>
            </a:endParaRPr>
          </a:p>
        </p:txBody>
      </p:sp>
      <p:sp>
        <p:nvSpPr>
          <p:cNvPr id="8741" name="Google Shape;8741;p283">
            <a:extLst>
              <a:ext uri="{FF2B5EF4-FFF2-40B4-BE49-F238E27FC236}">
                <a16:creationId xmlns:a16="http://schemas.microsoft.com/office/drawing/2014/main" id="{F614DA6A-F116-2B36-6DB3-F503CB79DD37}"/>
              </a:ext>
            </a:extLst>
          </p:cNvPr>
          <p:cNvSpPr txBox="1">
            <a:spLocks noGrp="1"/>
          </p:cNvSpPr>
          <p:nvPr>
            <p:ph type="subTitle" idx="3"/>
          </p:nvPr>
        </p:nvSpPr>
        <p:spPr>
          <a:xfrm>
            <a:off x="3813158" y="3444022"/>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a:latin typeface="DM Sans" pitchFamily="2" charset="77"/>
              </a:rPr>
              <a:t>Workflow Automation</a:t>
            </a:r>
            <a:endParaRPr b="0" dirty="0">
              <a:latin typeface="DM Sans" pitchFamily="2" charset="77"/>
            </a:endParaRPr>
          </a:p>
        </p:txBody>
      </p:sp>
      <p:sp>
        <p:nvSpPr>
          <p:cNvPr id="8742" name="Google Shape;8742;p283">
            <a:extLst>
              <a:ext uri="{FF2B5EF4-FFF2-40B4-BE49-F238E27FC236}">
                <a16:creationId xmlns:a16="http://schemas.microsoft.com/office/drawing/2014/main" id="{F2D14482-6E7D-471A-819E-FC56AE1CE6CB}"/>
              </a:ext>
            </a:extLst>
          </p:cNvPr>
          <p:cNvSpPr txBox="1">
            <a:spLocks noGrp="1"/>
          </p:cNvSpPr>
          <p:nvPr>
            <p:ph type="subTitle" idx="3"/>
          </p:nvPr>
        </p:nvSpPr>
        <p:spPr>
          <a:xfrm>
            <a:off x="6385629" y="3444022"/>
            <a:ext cx="2359200" cy="4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a:latin typeface="DM Sans" pitchFamily="2" charset="77"/>
              </a:rPr>
              <a:t>Coding Agents</a:t>
            </a:r>
            <a:endParaRPr b="0" dirty="0">
              <a:latin typeface="DM Sans" pitchFamily="2" charset="77"/>
            </a:endParaRPr>
          </a:p>
        </p:txBody>
      </p:sp>
    </p:spTree>
    <p:extLst>
      <p:ext uri="{BB962C8B-B14F-4D97-AF65-F5344CB8AC3E}">
        <p14:creationId xmlns:p14="http://schemas.microsoft.com/office/powerpoint/2010/main" val="4282403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12"/>
        <p:cNvGrpSpPr/>
        <p:nvPr/>
      </p:nvGrpSpPr>
      <p:grpSpPr>
        <a:xfrm>
          <a:off x="0" y="0"/>
          <a:ext cx="0" cy="0"/>
          <a:chOff x="0" y="0"/>
          <a:chExt cx="0" cy="0"/>
        </a:xfrm>
      </p:grpSpPr>
      <p:sp>
        <p:nvSpPr>
          <p:cNvPr id="23" name="Google Shape;11058;p351">
            <a:extLst>
              <a:ext uri="{FF2B5EF4-FFF2-40B4-BE49-F238E27FC236}">
                <a16:creationId xmlns:a16="http://schemas.microsoft.com/office/drawing/2014/main" id="{FB5A38A7-54CA-97C9-42F0-479EBF02AB8F}"/>
              </a:ext>
            </a:extLst>
          </p:cNvPr>
          <p:cNvSpPr/>
          <p:nvPr/>
        </p:nvSpPr>
        <p:spPr>
          <a:xfrm>
            <a:off x="5771625" y="2944150"/>
            <a:ext cx="3373149" cy="21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pitchFamily="2" charset="77"/>
              <a:ea typeface="Montserrat"/>
              <a:cs typeface="Montserrat"/>
              <a:sym typeface="Montserrat"/>
            </a:endParaRPr>
          </a:p>
        </p:txBody>
      </p:sp>
      <p:sp>
        <p:nvSpPr>
          <p:cNvPr id="3613" name="Google Shape;3613;p117"/>
          <p:cNvSpPr/>
          <p:nvPr/>
        </p:nvSpPr>
        <p:spPr>
          <a:xfrm>
            <a:off x="356650" y="1515875"/>
            <a:ext cx="2490600" cy="1516500"/>
          </a:xfrm>
          <a:prstGeom prst="roundRect">
            <a:avLst>
              <a:gd name="adj" fmla="val 549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DM Sans"/>
              <a:cs typeface="DM Sans"/>
              <a:sym typeface="DM Sans"/>
            </a:endParaRPr>
          </a:p>
        </p:txBody>
      </p:sp>
      <p:sp>
        <p:nvSpPr>
          <p:cNvPr id="3614" name="Google Shape;3614;p117"/>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3615" name="Google Shape;3615;p117"/>
          <p:cNvSpPr txBox="1">
            <a:spLocks noGrp="1"/>
          </p:cNvSpPr>
          <p:nvPr>
            <p:ph type="body" idx="2"/>
          </p:nvPr>
        </p:nvSpPr>
        <p:spPr>
          <a:xfrm>
            <a:off x="444600" y="2406575"/>
            <a:ext cx="2402700" cy="6258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sz="1200">
                <a:latin typeface="DM Sans" pitchFamily="2" charset="77"/>
              </a:rPr>
              <a:t>Understands objectives.</a:t>
            </a:r>
            <a:endParaRPr sz="1200">
              <a:latin typeface="DM Sans" pitchFamily="2" charset="77"/>
            </a:endParaRPr>
          </a:p>
        </p:txBody>
      </p:sp>
      <p:sp>
        <p:nvSpPr>
          <p:cNvPr id="3616" name="Google Shape;3616;p117"/>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M Sans" pitchFamily="2" charset="77"/>
              </a:rPr>
              <a:t>Key Traits of Agentic AI</a:t>
            </a:r>
            <a:endParaRPr>
              <a:latin typeface="DM Sans" pitchFamily="2" charset="77"/>
            </a:endParaRPr>
          </a:p>
        </p:txBody>
      </p:sp>
      <p:sp>
        <p:nvSpPr>
          <p:cNvPr id="3617" name="Google Shape;3617;p117"/>
          <p:cNvSpPr txBox="1">
            <a:spLocks noGrp="1"/>
          </p:cNvSpPr>
          <p:nvPr>
            <p:ph type="subTitle" idx="3"/>
          </p:nvPr>
        </p:nvSpPr>
        <p:spPr>
          <a:xfrm>
            <a:off x="444537" y="1948300"/>
            <a:ext cx="2402700" cy="4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DM Sans" pitchFamily="2" charset="77"/>
              </a:rPr>
              <a:t>Goal-Oriented</a:t>
            </a:r>
            <a:endParaRPr sz="1400">
              <a:solidFill>
                <a:schemeClr val="dk1"/>
              </a:solidFill>
              <a:latin typeface="DM Sans" pitchFamily="2" charset="77"/>
            </a:endParaRPr>
          </a:p>
        </p:txBody>
      </p:sp>
      <p:sp>
        <p:nvSpPr>
          <p:cNvPr id="3618" name="Google Shape;3618;p117" title="DIAMOND"/>
          <p:cNvSpPr/>
          <p:nvPr/>
        </p:nvSpPr>
        <p:spPr>
          <a:xfrm>
            <a:off x="520799" y="1647762"/>
            <a:ext cx="223028" cy="199988"/>
          </a:xfrm>
          <a:custGeom>
            <a:avLst/>
            <a:gdLst/>
            <a:ahLst/>
            <a:cxnLst/>
            <a:rect l="l" t="t" r="r" b="b"/>
            <a:pathLst>
              <a:path w="169603" h="152082" extrusionOk="0">
                <a:moveTo>
                  <a:pt x="60973" y="12615"/>
                </a:moveTo>
                <a:lnTo>
                  <a:pt x="45555" y="43452"/>
                </a:lnTo>
                <a:lnTo>
                  <a:pt x="17521" y="43452"/>
                </a:lnTo>
                <a:lnTo>
                  <a:pt x="32940" y="12615"/>
                </a:lnTo>
                <a:close/>
                <a:moveTo>
                  <a:pt x="93912" y="12615"/>
                </a:moveTo>
                <a:lnTo>
                  <a:pt x="109331" y="43452"/>
                </a:lnTo>
                <a:lnTo>
                  <a:pt x="60272" y="43452"/>
                </a:lnTo>
                <a:lnTo>
                  <a:pt x="75691" y="12615"/>
                </a:lnTo>
                <a:close/>
                <a:moveTo>
                  <a:pt x="136663" y="12615"/>
                </a:moveTo>
                <a:lnTo>
                  <a:pt x="152082" y="43452"/>
                </a:lnTo>
                <a:lnTo>
                  <a:pt x="124048" y="43452"/>
                </a:lnTo>
                <a:lnTo>
                  <a:pt x="108630" y="12615"/>
                </a:lnTo>
                <a:close/>
                <a:moveTo>
                  <a:pt x="78494" y="56768"/>
                </a:moveTo>
                <a:lnTo>
                  <a:pt x="78494" y="123347"/>
                </a:lnTo>
                <a:lnTo>
                  <a:pt x="23128" y="56768"/>
                </a:lnTo>
                <a:close/>
                <a:moveTo>
                  <a:pt x="146475" y="56768"/>
                </a:moveTo>
                <a:lnTo>
                  <a:pt x="91109" y="123347"/>
                </a:lnTo>
                <a:lnTo>
                  <a:pt x="91109" y="56768"/>
                </a:lnTo>
                <a:close/>
                <a:moveTo>
                  <a:pt x="24530" y="0"/>
                </a:moveTo>
                <a:lnTo>
                  <a:pt x="0" y="49760"/>
                </a:lnTo>
                <a:lnTo>
                  <a:pt x="84801" y="152082"/>
                </a:lnTo>
                <a:lnTo>
                  <a:pt x="169603" y="49760"/>
                </a:lnTo>
                <a:lnTo>
                  <a:pt x="145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619" name="Google Shape;3619;p117"/>
          <p:cNvSpPr/>
          <p:nvPr/>
        </p:nvSpPr>
        <p:spPr>
          <a:xfrm>
            <a:off x="356650" y="3184775"/>
            <a:ext cx="2490600" cy="1516500"/>
          </a:xfrm>
          <a:prstGeom prst="roundRect">
            <a:avLst>
              <a:gd name="adj" fmla="val 549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DM Sans"/>
              <a:cs typeface="DM Sans"/>
              <a:sym typeface="DM Sans"/>
            </a:endParaRPr>
          </a:p>
        </p:txBody>
      </p:sp>
      <p:sp>
        <p:nvSpPr>
          <p:cNvPr id="3620" name="Google Shape;3620;p117"/>
          <p:cNvSpPr txBox="1">
            <a:spLocks noGrp="1"/>
          </p:cNvSpPr>
          <p:nvPr>
            <p:ph type="body" idx="2"/>
          </p:nvPr>
        </p:nvSpPr>
        <p:spPr>
          <a:xfrm>
            <a:off x="444600" y="4075475"/>
            <a:ext cx="2402700" cy="6258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sz="1200">
                <a:latin typeface="DM Sans" pitchFamily="2" charset="77"/>
              </a:rPr>
              <a:t>Breaks down and prioritizes.</a:t>
            </a:r>
            <a:endParaRPr sz="1200">
              <a:latin typeface="DM Sans" pitchFamily="2" charset="77"/>
            </a:endParaRPr>
          </a:p>
        </p:txBody>
      </p:sp>
      <p:sp>
        <p:nvSpPr>
          <p:cNvPr id="3621" name="Google Shape;3621;p117"/>
          <p:cNvSpPr txBox="1">
            <a:spLocks noGrp="1"/>
          </p:cNvSpPr>
          <p:nvPr>
            <p:ph type="subTitle" idx="3"/>
          </p:nvPr>
        </p:nvSpPr>
        <p:spPr>
          <a:xfrm>
            <a:off x="444537" y="3617200"/>
            <a:ext cx="2402700" cy="4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DM Sans" pitchFamily="2" charset="77"/>
              </a:rPr>
              <a:t>Reasoning</a:t>
            </a:r>
            <a:endParaRPr sz="1400">
              <a:solidFill>
                <a:schemeClr val="dk1"/>
              </a:solidFill>
              <a:latin typeface="DM Sans" pitchFamily="2" charset="77"/>
            </a:endParaRPr>
          </a:p>
        </p:txBody>
      </p:sp>
      <p:sp>
        <p:nvSpPr>
          <p:cNvPr id="3622" name="Google Shape;3622;p117"/>
          <p:cNvSpPr/>
          <p:nvPr/>
        </p:nvSpPr>
        <p:spPr>
          <a:xfrm>
            <a:off x="3027775" y="1515875"/>
            <a:ext cx="2490600" cy="1516500"/>
          </a:xfrm>
          <a:prstGeom prst="roundRect">
            <a:avLst>
              <a:gd name="adj" fmla="val 549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DM Sans"/>
              <a:cs typeface="DM Sans"/>
              <a:sym typeface="DM Sans"/>
            </a:endParaRPr>
          </a:p>
        </p:txBody>
      </p:sp>
      <p:sp>
        <p:nvSpPr>
          <p:cNvPr id="3623" name="Google Shape;3623;p117"/>
          <p:cNvSpPr txBox="1">
            <a:spLocks noGrp="1"/>
          </p:cNvSpPr>
          <p:nvPr>
            <p:ph type="body" idx="2"/>
          </p:nvPr>
        </p:nvSpPr>
        <p:spPr>
          <a:xfrm>
            <a:off x="3115725" y="2406575"/>
            <a:ext cx="2402700" cy="6258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sz="1200">
                <a:latin typeface="DM Sans" pitchFamily="2" charset="77"/>
              </a:rPr>
              <a:t>Executes tasks without input.</a:t>
            </a:r>
            <a:endParaRPr sz="1200">
              <a:latin typeface="DM Sans" pitchFamily="2" charset="77"/>
            </a:endParaRPr>
          </a:p>
        </p:txBody>
      </p:sp>
      <p:sp>
        <p:nvSpPr>
          <p:cNvPr id="3624" name="Google Shape;3624;p117"/>
          <p:cNvSpPr txBox="1">
            <a:spLocks noGrp="1"/>
          </p:cNvSpPr>
          <p:nvPr>
            <p:ph type="subTitle" idx="3"/>
          </p:nvPr>
        </p:nvSpPr>
        <p:spPr>
          <a:xfrm>
            <a:off x="3115662" y="1948300"/>
            <a:ext cx="2402700" cy="4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DM Sans" pitchFamily="2" charset="77"/>
              </a:rPr>
              <a:t>Autonomous</a:t>
            </a:r>
            <a:endParaRPr sz="1400">
              <a:solidFill>
                <a:schemeClr val="dk1"/>
              </a:solidFill>
              <a:latin typeface="DM Sans" pitchFamily="2" charset="77"/>
            </a:endParaRPr>
          </a:p>
        </p:txBody>
      </p:sp>
      <p:sp>
        <p:nvSpPr>
          <p:cNvPr id="3625" name="Google Shape;3625;p117"/>
          <p:cNvSpPr/>
          <p:nvPr/>
        </p:nvSpPr>
        <p:spPr>
          <a:xfrm>
            <a:off x="3027775" y="3184775"/>
            <a:ext cx="2490600" cy="1516500"/>
          </a:xfrm>
          <a:prstGeom prst="roundRect">
            <a:avLst>
              <a:gd name="adj" fmla="val 549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DM Sans"/>
              <a:cs typeface="DM Sans"/>
              <a:sym typeface="DM Sans"/>
            </a:endParaRPr>
          </a:p>
        </p:txBody>
      </p:sp>
      <p:sp>
        <p:nvSpPr>
          <p:cNvPr id="3626" name="Google Shape;3626;p117"/>
          <p:cNvSpPr txBox="1">
            <a:spLocks noGrp="1"/>
          </p:cNvSpPr>
          <p:nvPr>
            <p:ph type="body" idx="2"/>
          </p:nvPr>
        </p:nvSpPr>
        <p:spPr>
          <a:xfrm>
            <a:off x="3115725" y="4075475"/>
            <a:ext cx="2402700" cy="6258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sz="1200">
                <a:latin typeface="DM Sans" pitchFamily="2" charset="77"/>
              </a:rPr>
              <a:t>Continuously improves results.</a:t>
            </a:r>
            <a:endParaRPr sz="1200">
              <a:latin typeface="DM Sans" pitchFamily="2" charset="77"/>
            </a:endParaRPr>
          </a:p>
        </p:txBody>
      </p:sp>
      <p:sp>
        <p:nvSpPr>
          <p:cNvPr id="3627" name="Google Shape;3627;p117"/>
          <p:cNvSpPr txBox="1">
            <a:spLocks noGrp="1"/>
          </p:cNvSpPr>
          <p:nvPr>
            <p:ph type="subTitle" idx="3"/>
          </p:nvPr>
        </p:nvSpPr>
        <p:spPr>
          <a:xfrm>
            <a:off x="3115662" y="3617200"/>
            <a:ext cx="2402700" cy="4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DM Sans" pitchFamily="2" charset="77"/>
              </a:rPr>
              <a:t>Self-Reflective</a:t>
            </a:r>
            <a:endParaRPr sz="1400">
              <a:solidFill>
                <a:schemeClr val="dk1"/>
              </a:solidFill>
              <a:latin typeface="DM Sans" pitchFamily="2" charset="77"/>
            </a:endParaRPr>
          </a:p>
        </p:txBody>
      </p:sp>
      <p:sp>
        <p:nvSpPr>
          <p:cNvPr id="3628" name="Google Shape;3628;p117" title="CREATING"/>
          <p:cNvSpPr/>
          <p:nvPr/>
        </p:nvSpPr>
        <p:spPr>
          <a:xfrm>
            <a:off x="3215602" y="1646497"/>
            <a:ext cx="175655" cy="175250"/>
          </a:xfrm>
          <a:custGeom>
            <a:avLst/>
            <a:gdLst/>
            <a:ahLst/>
            <a:cxnLst/>
            <a:rect l="l" t="t" r="r" b="b"/>
            <a:pathLst>
              <a:path w="161894" h="161894" extrusionOk="0">
                <a:moveTo>
                  <a:pt x="36444" y="18222"/>
                </a:moveTo>
                <a:lnTo>
                  <a:pt x="51162" y="32239"/>
                </a:lnTo>
                <a:lnTo>
                  <a:pt x="40649" y="42751"/>
                </a:lnTo>
                <a:lnTo>
                  <a:pt x="49760" y="51862"/>
                </a:lnTo>
                <a:lnTo>
                  <a:pt x="60273" y="42050"/>
                </a:lnTo>
                <a:lnTo>
                  <a:pt x="74289" y="55366"/>
                </a:lnTo>
                <a:lnTo>
                  <a:pt x="56067" y="73588"/>
                </a:lnTo>
                <a:lnTo>
                  <a:pt x="18923" y="36444"/>
                </a:lnTo>
                <a:lnTo>
                  <a:pt x="36444" y="18222"/>
                </a:lnTo>
                <a:close/>
                <a:moveTo>
                  <a:pt x="105126" y="43452"/>
                </a:moveTo>
                <a:lnTo>
                  <a:pt x="118442" y="56768"/>
                </a:lnTo>
                <a:lnTo>
                  <a:pt x="33641" y="141569"/>
                </a:lnTo>
                <a:lnTo>
                  <a:pt x="20325" y="141569"/>
                </a:lnTo>
                <a:lnTo>
                  <a:pt x="20325" y="128253"/>
                </a:lnTo>
                <a:lnTo>
                  <a:pt x="105126" y="43452"/>
                </a:lnTo>
                <a:close/>
                <a:moveTo>
                  <a:pt x="106528" y="87605"/>
                </a:moveTo>
                <a:lnTo>
                  <a:pt x="119844" y="101621"/>
                </a:lnTo>
                <a:lnTo>
                  <a:pt x="109331" y="112134"/>
                </a:lnTo>
                <a:lnTo>
                  <a:pt x="119143" y="121245"/>
                </a:lnTo>
                <a:lnTo>
                  <a:pt x="128954" y="110732"/>
                </a:lnTo>
                <a:lnTo>
                  <a:pt x="143672" y="124749"/>
                </a:lnTo>
                <a:lnTo>
                  <a:pt x="125450" y="142971"/>
                </a:lnTo>
                <a:lnTo>
                  <a:pt x="88306" y="105826"/>
                </a:lnTo>
                <a:lnTo>
                  <a:pt x="106528" y="87605"/>
                </a:lnTo>
                <a:close/>
                <a:moveTo>
                  <a:pt x="37145" y="0"/>
                </a:moveTo>
                <a:lnTo>
                  <a:pt x="1" y="36444"/>
                </a:lnTo>
                <a:lnTo>
                  <a:pt x="46256" y="82699"/>
                </a:lnTo>
                <a:lnTo>
                  <a:pt x="7009" y="122646"/>
                </a:lnTo>
                <a:lnTo>
                  <a:pt x="7009" y="154885"/>
                </a:lnTo>
                <a:lnTo>
                  <a:pt x="39247" y="154885"/>
                </a:lnTo>
                <a:lnTo>
                  <a:pt x="79195" y="114937"/>
                </a:lnTo>
                <a:lnTo>
                  <a:pt x="125450" y="161893"/>
                </a:lnTo>
                <a:lnTo>
                  <a:pt x="161894" y="125450"/>
                </a:lnTo>
                <a:lnTo>
                  <a:pt x="115639" y="78494"/>
                </a:lnTo>
                <a:lnTo>
                  <a:pt x="137364" y="56768"/>
                </a:lnTo>
                <a:lnTo>
                  <a:pt x="149279" y="44854"/>
                </a:lnTo>
                <a:lnTo>
                  <a:pt x="152783" y="39948"/>
                </a:lnTo>
                <a:lnTo>
                  <a:pt x="153484" y="33640"/>
                </a:lnTo>
                <a:lnTo>
                  <a:pt x="152783" y="27333"/>
                </a:lnTo>
                <a:lnTo>
                  <a:pt x="149279" y="22427"/>
                </a:lnTo>
                <a:lnTo>
                  <a:pt x="139467" y="12615"/>
                </a:lnTo>
                <a:lnTo>
                  <a:pt x="134561" y="9111"/>
                </a:lnTo>
                <a:lnTo>
                  <a:pt x="128254" y="7709"/>
                </a:lnTo>
                <a:lnTo>
                  <a:pt x="121946" y="9111"/>
                </a:lnTo>
                <a:lnTo>
                  <a:pt x="117040" y="12615"/>
                </a:lnTo>
                <a:lnTo>
                  <a:pt x="105126" y="24529"/>
                </a:lnTo>
                <a:lnTo>
                  <a:pt x="83400" y="46255"/>
                </a:lnTo>
                <a:lnTo>
                  <a:pt x="37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629" name="Google Shape;3629;p117" title="ROCKET"/>
          <p:cNvSpPr/>
          <p:nvPr/>
        </p:nvSpPr>
        <p:spPr>
          <a:xfrm>
            <a:off x="517055" y="3300902"/>
            <a:ext cx="230506" cy="231508"/>
          </a:xfrm>
          <a:custGeom>
            <a:avLst/>
            <a:gdLst/>
            <a:ahLst/>
            <a:cxnLst/>
            <a:rect l="l" t="t" r="r" b="b"/>
            <a:pathLst>
              <a:path w="161193" h="161894" extrusionOk="0">
                <a:moveTo>
                  <a:pt x="105827" y="40649"/>
                </a:moveTo>
                <a:lnTo>
                  <a:pt x="99519" y="41349"/>
                </a:lnTo>
                <a:lnTo>
                  <a:pt x="94613" y="44854"/>
                </a:lnTo>
                <a:lnTo>
                  <a:pt x="91109" y="49759"/>
                </a:lnTo>
                <a:lnTo>
                  <a:pt x="90408" y="56067"/>
                </a:lnTo>
                <a:lnTo>
                  <a:pt x="91109" y="61674"/>
                </a:lnTo>
                <a:lnTo>
                  <a:pt x="94613" y="66580"/>
                </a:lnTo>
                <a:lnTo>
                  <a:pt x="99519" y="70084"/>
                </a:lnTo>
                <a:lnTo>
                  <a:pt x="105827" y="71485"/>
                </a:lnTo>
                <a:lnTo>
                  <a:pt x="112134" y="70084"/>
                </a:lnTo>
                <a:lnTo>
                  <a:pt x="117040" y="66580"/>
                </a:lnTo>
                <a:lnTo>
                  <a:pt x="120544" y="61674"/>
                </a:lnTo>
                <a:lnTo>
                  <a:pt x="121245" y="56067"/>
                </a:lnTo>
                <a:lnTo>
                  <a:pt x="120544" y="49759"/>
                </a:lnTo>
                <a:lnTo>
                  <a:pt x="117040" y="44854"/>
                </a:lnTo>
                <a:lnTo>
                  <a:pt x="112134" y="41349"/>
                </a:lnTo>
                <a:lnTo>
                  <a:pt x="105827" y="40649"/>
                </a:lnTo>
                <a:close/>
                <a:moveTo>
                  <a:pt x="45555" y="46255"/>
                </a:moveTo>
                <a:lnTo>
                  <a:pt x="58871" y="49059"/>
                </a:lnTo>
                <a:lnTo>
                  <a:pt x="53965" y="55366"/>
                </a:lnTo>
                <a:lnTo>
                  <a:pt x="49760" y="62375"/>
                </a:lnTo>
                <a:lnTo>
                  <a:pt x="45555" y="68682"/>
                </a:lnTo>
                <a:lnTo>
                  <a:pt x="42050" y="75690"/>
                </a:lnTo>
                <a:lnTo>
                  <a:pt x="23128" y="67981"/>
                </a:lnTo>
                <a:lnTo>
                  <a:pt x="43452" y="47657"/>
                </a:lnTo>
                <a:lnTo>
                  <a:pt x="44153" y="46956"/>
                </a:lnTo>
                <a:lnTo>
                  <a:pt x="44854" y="46255"/>
                </a:lnTo>
                <a:close/>
                <a:moveTo>
                  <a:pt x="148578" y="13316"/>
                </a:moveTo>
                <a:lnTo>
                  <a:pt x="148578" y="22427"/>
                </a:lnTo>
                <a:lnTo>
                  <a:pt x="144373" y="39948"/>
                </a:lnTo>
                <a:lnTo>
                  <a:pt x="140868" y="49059"/>
                </a:lnTo>
                <a:lnTo>
                  <a:pt x="136663" y="57469"/>
                </a:lnTo>
                <a:lnTo>
                  <a:pt x="124749" y="73588"/>
                </a:lnTo>
                <a:lnTo>
                  <a:pt x="117741" y="81297"/>
                </a:lnTo>
                <a:lnTo>
                  <a:pt x="107929" y="89707"/>
                </a:lnTo>
                <a:lnTo>
                  <a:pt x="98117" y="97416"/>
                </a:lnTo>
                <a:lnTo>
                  <a:pt x="87605" y="104425"/>
                </a:lnTo>
                <a:lnTo>
                  <a:pt x="77793" y="108630"/>
                </a:lnTo>
                <a:lnTo>
                  <a:pt x="52563" y="84100"/>
                </a:lnTo>
                <a:lnTo>
                  <a:pt x="57469" y="74289"/>
                </a:lnTo>
                <a:lnTo>
                  <a:pt x="63776" y="63776"/>
                </a:lnTo>
                <a:lnTo>
                  <a:pt x="71486" y="53264"/>
                </a:lnTo>
                <a:lnTo>
                  <a:pt x="80596" y="44153"/>
                </a:lnTo>
                <a:lnTo>
                  <a:pt x="88306" y="36444"/>
                </a:lnTo>
                <a:lnTo>
                  <a:pt x="104425" y="25230"/>
                </a:lnTo>
                <a:lnTo>
                  <a:pt x="112835" y="21025"/>
                </a:lnTo>
                <a:lnTo>
                  <a:pt x="121245" y="17521"/>
                </a:lnTo>
                <a:lnTo>
                  <a:pt x="139467" y="13316"/>
                </a:lnTo>
                <a:close/>
                <a:moveTo>
                  <a:pt x="112835" y="103023"/>
                </a:moveTo>
                <a:lnTo>
                  <a:pt x="114937" y="115638"/>
                </a:lnTo>
                <a:lnTo>
                  <a:pt x="114937" y="116339"/>
                </a:lnTo>
                <a:lnTo>
                  <a:pt x="114937" y="117040"/>
                </a:lnTo>
                <a:lnTo>
                  <a:pt x="114937" y="117741"/>
                </a:lnTo>
                <a:lnTo>
                  <a:pt x="114237" y="118441"/>
                </a:lnTo>
                <a:lnTo>
                  <a:pt x="93912" y="138766"/>
                </a:lnTo>
                <a:lnTo>
                  <a:pt x="85502" y="119142"/>
                </a:lnTo>
                <a:lnTo>
                  <a:pt x="92511" y="115638"/>
                </a:lnTo>
                <a:lnTo>
                  <a:pt x="99519" y="112134"/>
                </a:lnTo>
                <a:lnTo>
                  <a:pt x="106527" y="107929"/>
                </a:lnTo>
                <a:lnTo>
                  <a:pt x="112835" y="103023"/>
                </a:lnTo>
                <a:close/>
                <a:moveTo>
                  <a:pt x="30837" y="121946"/>
                </a:moveTo>
                <a:lnTo>
                  <a:pt x="34341" y="122646"/>
                </a:lnTo>
                <a:lnTo>
                  <a:pt x="37145" y="124749"/>
                </a:lnTo>
                <a:lnTo>
                  <a:pt x="39247" y="127552"/>
                </a:lnTo>
                <a:lnTo>
                  <a:pt x="39247" y="131056"/>
                </a:lnTo>
                <a:lnTo>
                  <a:pt x="39247" y="134561"/>
                </a:lnTo>
                <a:lnTo>
                  <a:pt x="37145" y="137364"/>
                </a:lnTo>
                <a:lnTo>
                  <a:pt x="33640" y="139466"/>
                </a:lnTo>
                <a:lnTo>
                  <a:pt x="28735" y="141569"/>
                </a:lnTo>
                <a:lnTo>
                  <a:pt x="23128" y="143672"/>
                </a:lnTo>
                <a:lnTo>
                  <a:pt x="16820" y="145073"/>
                </a:lnTo>
                <a:lnTo>
                  <a:pt x="18222" y="138766"/>
                </a:lnTo>
                <a:lnTo>
                  <a:pt x="19624" y="133159"/>
                </a:lnTo>
                <a:lnTo>
                  <a:pt x="22427" y="127552"/>
                </a:lnTo>
                <a:lnTo>
                  <a:pt x="24530" y="124749"/>
                </a:lnTo>
                <a:lnTo>
                  <a:pt x="27333" y="122646"/>
                </a:lnTo>
                <a:lnTo>
                  <a:pt x="30837" y="121946"/>
                </a:lnTo>
                <a:close/>
                <a:moveTo>
                  <a:pt x="25931" y="109331"/>
                </a:moveTo>
                <a:lnTo>
                  <a:pt x="18222" y="112835"/>
                </a:lnTo>
                <a:lnTo>
                  <a:pt x="15419" y="115638"/>
                </a:lnTo>
                <a:lnTo>
                  <a:pt x="10513" y="121245"/>
                </a:lnTo>
                <a:lnTo>
                  <a:pt x="6308" y="131757"/>
                </a:lnTo>
                <a:lnTo>
                  <a:pt x="2804" y="144372"/>
                </a:lnTo>
                <a:lnTo>
                  <a:pt x="701" y="161192"/>
                </a:lnTo>
                <a:lnTo>
                  <a:pt x="17521" y="158389"/>
                </a:lnTo>
                <a:lnTo>
                  <a:pt x="30136" y="155586"/>
                </a:lnTo>
                <a:lnTo>
                  <a:pt x="39948" y="151381"/>
                </a:lnTo>
                <a:lnTo>
                  <a:pt x="46255" y="146475"/>
                </a:lnTo>
                <a:lnTo>
                  <a:pt x="49059" y="143672"/>
                </a:lnTo>
                <a:lnTo>
                  <a:pt x="52563" y="135261"/>
                </a:lnTo>
                <a:lnTo>
                  <a:pt x="52563" y="131056"/>
                </a:lnTo>
                <a:lnTo>
                  <a:pt x="52563" y="126851"/>
                </a:lnTo>
                <a:lnTo>
                  <a:pt x="49059" y="119142"/>
                </a:lnTo>
                <a:lnTo>
                  <a:pt x="46255" y="115638"/>
                </a:lnTo>
                <a:lnTo>
                  <a:pt x="42751" y="112835"/>
                </a:lnTo>
                <a:lnTo>
                  <a:pt x="35042" y="109331"/>
                </a:lnTo>
                <a:close/>
                <a:moveTo>
                  <a:pt x="147877" y="0"/>
                </a:moveTo>
                <a:lnTo>
                  <a:pt x="124048" y="3504"/>
                </a:lnTo>
                <a:lnTo>
                  <a:pt x="112835" y="7008"/>
                </a:lnTo>
                <a:lnTo>
                  <a:pt x="101622" y="11914"/>
                </a:lnTo>
                <a:lnTo>
                  <a:pt x="79896" y="26632"/>
                </a:lnTo>
                <a:lnTo>
                  <a:pt x="70084" y="35743"/>
                </a:lnTo>
                <a:lnTo>
                  <a:pt x="69383" y="36444"/>
                </a:lnTo>
                <a:lnTo>
                  <a:pt x="69383" y="37144"/>
                </a:lnTo>
                <a:lnTo>
                  <a:pt x="68682" y="37144"/>
                </a:lnTo>
                <a:lnTo>
                  <a:pt x="68682" y="37845"/>
                </a:lnTo>
                <a:lnTo>
                  <a:pt x="48358" y="33640"/>
                </a:lnTo>
                <a:lnTo>
                  <a:pt x="44854" y="32939"/>
                </a:lnTo>
                <a:lnTo>
                  <a:pt x="40649" y="33640"/>
                </a:lnTo>
                <a:lnTo>
                  <a:pt x="37145" y="35743"/>
                </a:lnTo>
                <a:lnTo>
                  <a:pt x="34341" y="37845"/>
                </a:lnTo>
                <a:lnTo>
                  <a:pt x="0" y="72186"/>
                </a:lnTo>
                <a:lnTo>
                  <a:pt x="38546" y="89006"/>
                </a:lnTo>
                <a:lnTo>
                  <a:pt x="72887" y="123347"/>
                </a:lnTo>
                <a:lnTo>
                  <a:pt x="89707" y="161893"/>
                </a:lnTo>
                <a:lnTo>
                  <a:pt x="124048" y="127552"/>
                </a:lnTo>
                <a:lnTo>
                  <a:pt x="126151" y="124749"/>
                </a:lnTo>
                <a:lnTo>
                  <a:pt x="127552" y="121245"/>
                </a:lnTo>
                <a:lnTo>
                  <a:pt x="128253" y="117040"/>
                </a:lnTo>
                <a:lnTo>
                  <a:pt x="128253" y="113536"/>
                </a:lnTo>
                <a:lnTo>
                  <a:pt x="124048" y="93211"/>
                </a:lnTo>
                <a:lnTo>
                  <a:pt x="124749" y="92510"/>
                </a:lnTo>
                <a:lnTo>
                  <a:pt x="125450" y="91810"/>
                </a:lnTo>
                <a:lnTo>
                  <a:pt x="135262" y="81998"/>
                </a:lnTo>
                <a:lnTo>
                  <a:pt x="149979" y="60272"/>
                </a:lnTo>
                <a:lnTo>
                  <a:pt x="154885" y="49059"/>
                </a:lnTo>
                <a:lnTo>
                  <a:pt x="158389" y="37845"/>
                </a:lnTo>
                <a:lnTo>
                  <a:pt x="161193" y="13316"/>
                </a:lnTo>
                <a:lnTo>
                  <a:pt x="160492" y="1402"/>
                </a:lnTo>
                <a:lnTo>
                  <a:pt x="147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630" name="Google Shape;3630;p117" title="LIGHTBULB"/>
          <p:cNvSpPr/>
          <p:nvPr/>
        </p:nvSpPr>
        <p:spPr>
          <a:xfrm>
            <a:off x="3214456" y="3296311"/>
            <a:ext cx="177936" cy="240671"/>
          </a:xfrm>
          <a:custGeom>
            <a:avLst/>
            <a:gdLst/>
            <a:ahLst/>
            <a:cxnLst/>
            <a:rect l="l" t="t" r="r" b="b"/>
            <a:pathLst>
              <a:path w="109331" h="147878" extrusionOk="0">
                <a:moveTo>
                  <a:pt x="54665" y="8411"/>
                </a:moveTo>
                <a:lnTo>
                  <a:pt x="63776" y="9112"/>
                </a:lnTo>
                <a:lnTo>
                  <a:pt x="80596" y="15419"/>
                </a:lnTo>
                <a:lnTo>
                  <a:pt x="87605" y="21727"/>
                </a:lnTo>
                <a:lnTo>
                  <a:pt x="93211" y="28735"/>
                </a:lnTo>
                <a:lnTo>
                  <a:pt x="100220" y="44854"/>
                </a:lnTo>
                <a:lnTo>
                  <a:pt x="100921" y="54666"/>
                </a:lnTo>
                <a:lnTo>
                  <a:pt x="100220" y="60974"/>
                </a:lnTo>
                <a:lnTo>
                  <a:pt x="96716" y="73589"/>
                </a:lnTo>
                <a:lnTo>
                  <a:pt x="93211" y="79195"/>
                </a:lnTo>
                <a:lnTo>
                  <a:pt x="89006" y="84802"/>
                </a:lnTo>
                <a:lnTo>
                  <a:pt x="79896" y="93212"/>
                </a:lnTo>
                <a:lnTo>
                  <a:pt x="74289" y="96015"/>
                </a:lnTo>
                <a:lnTo>
                  <a:pt x="58870" y="96015"/>
                </a:lnTo>
                <a:lnTo>
                  <a:pt x="58870" y="68683"/>
                </a:lnTo>
                <a:lnTo>
                  <a:pt x="77092" y="50461"/>
                </a:lnTo>
                <a:lnTo>
                  <a:pt x="71485" y="44854"/>
                </a:lnTo>
                <a:lnTo>
                  <a:pt x="54665" y="61674"/>
                </a:lnTo>
                <a:lnTo>
                  <a:pt x="37845" y="44854"/>
                </a:lnTo>
                <a:lnTo>
                  <a:pt x="32239" y="50461"/>
                </a:lnTo>
                <a:lnTo>
                  <a:pt x="50460" y="68683"/>
                </a:lnTo>
                <a:lnTo>
                  <a:pt x="50460" y="96015"/>
                </a:lnTo>
                <a:lnTo>
                  <a:pt x="35743" y="96015"/>
                </a:lnTo>
                <a:lnTo>
                  <a:pt x="29435" y="93212"/>
                </a:lnTo>
                <a:lnTo>
                  <a:pt x="20324" y="84802"/>
                </a:lnTo>
                <a:lnTo>
                  <a:pt x="16119" y="79195"/>
                </a:lnTo>
                <a:lnTo>
                  <a:pt x="12615" y="73589"/>
                </a:lnTo>
                <a:lnTo>
                  <a:pt x="9111" y="60974"/>
                </a:lnTo>
                <a:lnTo>
                  <a:pt x="8410" y="54666"/>
                </a:lnTo>
                <a:lnTo>
                  <a:pt x="9111" y="44854"/>
                </a:lnTo>
                <a:lnTo>
                  <a:pt x="16119" y="28735"/>
                </a:lnTo>
                <a:lnTo>
                  <a:pt x="21726" y="21727"/>
                </a:lnTo>
                <a:lnTo>
                  <a:pt x="28734" y="15419"/>
                </a:lnTo>
                <a:lnTo>
                  <a:pt x="45555" y="9112"/>
                </a:lnTo>
                <a:lnTo>
                  <a:pt x="54665" y="8411"/>
                </a:lnTo>
                <a:close/>
                <a:moveTo>
                  <a:pt x="72186" y="105126"/>
                </a:moveTo>
                <a:lnTo>
                  <a:pt x="72186" y="113536"/>
                </a:lnTo>
                <a:lnTo>
                  <a:pt x="37145" y="113536"/>
                </a:lnTo>
                <a:lnTo>
                  <a:pt x="37145" y="105126"/>
                </a:lnTo>
                <a:close/>
                <a:moveTo>
                  <a:pt x="72186" y="119844"/>
                </a:moveTo>
                <a:lnTo>
                  <a:pt x="72186" y="128955"/>
                </a:lnTo>
                <a:lnTo>
                  <a:pt x="37145" y="128955"/>
                </a:lnTo>
                <a:lnTo>
                  <a:pt x="37145" y="119844"/>
                </a:lnTo>
                <a:close/>
                <a:moveTo>
                  <a:pt x="43452" y="1"/>
                </a:moveTo>
                <a:lnTo>
                  <a:pt x="23829" y="8411"/>
                </a:lnTo>
                <a:lnTo>
                  <a:pt x="16119" y="15419"/>
                </a:lnTo>
                <a:lnTo>
                  <a:pt x="8410" y="23829"/>
                </a:lnTo>
                <a:lnTo>
                  <a:pt x="701" y="43453"/>
                </a:lnTo>
                <a:lnTo>
                  <a:pt x="0" y="54666"/>
                </a:lnTo>
                <a:lnTo>
                  <a:pt x="0" y="61674"/>
                </a:lnTo>
                <a:lnTo>
                  <a:pt x="4205" y="74990"/>
                </a:lnTo>
                <a:lnTo>
                  <a:pt x="7009" y="81999"/>
                </a:lnTo>
                <a:lnTo>
                  <a:pt x="11214" y="88306"/>
                </a:lnTo>
                <a:lnTo>
                  <a:pt x="21726" y="98118"/>
                </a:lnTo>
                <a:lnTo>
                  <a:pt x="28734" y="102323"/>
                </a:lnTo>
                <a:lnTo>
                  <a:pt x="28734" y="128955"/>
                </a:lnTo>
                <a:lnTo>
                  <a:pt x="28734" y="131758"/>
                </a:lnTo>
                <a:lnTo>
                  <a:pt x="30837" y="134561"/>
                </a:lnTo>
                <a:lnTo>
                  <a:pt x="33640" y="137365"/>
                </a:lnTo>
                <a:lnTo>
                  <a:pt x="42050" y="137365"/>
                </a:lnTo>
                <a:lnTo>
                  <a:pt x="43452" y="141570"/>
                </a:lnTo>
                <a:lnTo>
                  <a:pt x="46255" y="145074"/>
                </a:lnTo>
                <a:lnTo>
                  <a:pt x="49760" y="147176"/>
                </a:lnTo>
                <a:lnTo>
                  <a:pt x="54665" y="147877"/>
                </a:lnTo>
                <a:lnTo>
                  <a:pt x="59571" y="147176"/>
                </a:lnTo>
                <a:lnTo>
                  <a:pt x="63075" y="145074"/>
                </a:lnTo>
                <a:lnTo>
                  <a:pt x="65879" y="141570"/>
                </a:lnTo>
                <a:lnTo>
                  <a:pt x="67280" y="137365"/>
                </a:lnTo>
                <a:lnTo>
                  <a:pt x="75691" y="137365"/>
                </a:lnTo>
                <a:lnTo>
                  <a:pt x="78494" y="134561"/>
                </a:lnTo>
                <a:lnTo>
                  <a:pt x="80596" y="131758"/>
                </a:lnTo>
                <a:lnTo>
                  <a:pt x="81297" y="128955"/>
                </a:lnTo>
                <a:lnTo>
                  <a:pt x="81297" y="102323"/>
                </a:lnTo>
                <a:lnTo>
                  <a:pt x="87605" y="98118"/>
                </a:lnTo>
                <a:lnTo>
                  <a:pt x="98117" y="88306"/>
                </a:lnTo>
                <a:lnTo>
                  <a:pt x="102322" y="81999"/>
                </a:lnTo>
                <a:lnTo>
                  <a:pt x="105126" y="74990"/>
                </a:lnTo>
                <a:lnTo>
                  <a:pt x="109331" y="61674"/>
                </a:lnTo>
                <a:lnTo>
                  <a:pt x="109331" y="54666"/>
                </a:lnTo>
                <a:lnTo>
                  <a:pt x="108630" y="43453"/>
                </a:lnTo>
                <a:lnTo>
                  <a:pt x="100921" y="23829"/>
                </a:lnTo>
                <a:lnTo>
                  <a:pt x="93211" y="15419"/>
                </a:lnTo>
                <a:lnTo>
                  <a:pt x="85502" y="8411"/>
                </a:lnTo>
                <a:lnTo>
                  <a:pt x="65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3631" name="Google Shape;3631;p117"/>
          <p:cNvSpPr txBox="1">
            <a:spLocks noGrp="1"/>
          </p:cNvSpPr>
          <p:nvPr>
            <p:ph type="body" idx="2"/>
          </p:nvPr>
        </p:nvSpPr>
        <p:spPr>
          <a:xfrm>
            <a:off x="5841463" y="2316996"/>
            <a:ext cx="3097800" cy="21993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sz="1200" dirty="0">
                <a:solidFill>
                  <a:schemeClr val="bg1"/>
                </a:solidFill>
                <a:latin typeface="DM Sans" pitchFamily="2" charset="77"/>
              </a:rPr>
              <a:t>Agentic AI systems prioritize objectives, autonomously execute plans, adapt reasoning to dynamic tasks, and self-reflect to optimize their outputs and actions.</a:t>
            </a:r>
            <a:endParaRPr sz="1200" dirty="0">
              <a:solidFill>
                <a:schemeClr val="bg1"/>
              </a:solidFill>
              <a:latin typeface="DM Sans" pitchFamily="2" charset="77"/>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69"/>
        <p:cNvGrpSpPr/>
        <p:nvPr/>
      </p:nvGrpSpPr>
      <p:grpSpPr>
        <a:xfrm>
          <a:off x="0" y="0"/>
          <a:ext cx="0" cy="0"/>
          <a:chOff x="0" y="0"/>
          <a:chExt cx="0" cy="0"/>
        </a:xfrm>
      </p:grpSpPr>
      <p:sp>
        <p:nvSpPr>
          <p:cNvPr id="4771" name="Google Shape;4771;p157"/>
          <p:cNvSpPr txBox="1">
            <a:spLocks noGrp="1"/>
          </p:cNvSpPr>
          <p:nvPr>
            <p:ph type="body" idx="2"/>
          </p:nvPr>
        </p:nvSpPr>
        <p:spPr>
          <a:xfrm>
            <a:off x="846525" y="2046200"/>
            <a:ext cx="5273700" cy="660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900" dirty="0">
                <a:latin typeface="DM Sans" pitchFamily="2" charset="77"/>
              </a:rPr>
              <a:t>AI orchestration frameworks coordinate how multiple models, tools, and data sources work together to complete complex tasks.</a:t>
            </a:r>
            <a:endParaRPr sz="900" dirty="0">
              <a:solidFill>
                <a:schemeClr val="dk2"/>
              </a:solidFill>
              <a:latin typeface="DM Sans" pitchFamily="2" charset="77"/>
            </a:endParaRPr>
          </a:p>
        </p:txBody>
      </p:sp>
      <p:sp>
        <p:nvSpPr>
          <p:cNvPr id="4772" name="Google Shape;4772;p157"/>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4773" name="Google Shape;4773;p157"/>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M Sans" pitchFamily="2" charset="77"/>
              </a:rPr>
              <a:t>Key Insights into AI Orchestration Frameworks</a:t>
            </a:r>
            <a:endParaRPr>
              <a:latin typeface="DM Sans" pitchFamily="2" charset="77"/>
            </a:endParaRPr>
          </a:p>
        </p:txBody>
      </p:sp>
      <p:sp>
        <p:nvSpPr>
          <p:cNvPr id="4775" name="Google Shape;4775;p157"/>
          <p:cNvSpPr/>
          <p:nvPr/>
        </p:nvSpPr>
        <p:spPr>
          <a:xfrm>
            <a:off x="450550" y="1922150"/>
            <a:ext cx="260100" cy="260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4776" name="Google Shape;4776;p157" title="OFFICE"/>
          <p:cNvSpPr/>
          <p:nvPr/>
        </p:nvSpPr>
        <p:spPr>
          <a:xfrm>
            <a:off x="514927" y="1992274"/>
            <a:ext cx="131197" cy="119718"/>
          </a:xfrm>
          <a:custGeom>
            <a:avLst/>
            <a:gdLst/>
            <a:ahLst/>
            <a:cxnLst/>
            <a:rect l="l" t="t" r="r" b="b"/>
            <a:pathLst>
              <a:path w="168201" h="153484" extrusionOk="0">
                <a:moveTo>
                  <a:pt x="35042" y="13317"/>
                </a:moveTo>
                <a:lnTo>
                  <a:pt x="35042" y="35043"/>
                </a:lnTo>
                <a:lnTo>
                  <a:pt x="12615" y="35043"/>
                </a:lnTo>
                <a:lnTo>
                  <a:pt x="12615" y="13317"/>
                </a:lnTo>
                <a:close/>
                <a:moveTo>
                  <a:pt x="70084" y="13317"/>
                </a:moveTo>
                <a:lnTo>
                  <a:pt x="70084" y="35043"/>
                </a:lnTo>
                <a:lnTo>
                  <a:pt x="47657" y="35043"/>
                </a:lnTo>
                <a:lnTo>
                  <a:pt x="47657" y="13317"/>
                </a:lnTo>
                <a:close/>
                <a:moveTo>
                  <a:pt x="35042" y="48358"/>
                </a:moveTo>
                <a:lnTo>
                  <a:pt x="35042" y="70084"/>
                </a:lnTo>
                <a:lnTo>
                  <a:pt x="12615" y="70084"/>
                </a:lnTo>
                <a:lnTo>
                  <a:pt x="12615" y="48358"/>
                </a:lnTo>
                <a:close/>
                <a:moveTo>
                  <a:pt x="70084" y="48358"/>
                </a:moveTo>
                <a:lnTo>
                  <a:pt x="70084" y="70084"/>
                </a:lnTo>
                <a:lnTo>
                  <a:pt x="47657" y="70084"/>
                </a:lnTo>
                <a:lnTo>
                  <a:pt x="47657" y="48358"/>
                </a:lnTo>
                <a:close/>
                <a:moveTo>
                  <a:pt x="121245" y="70084"/>
                </a:moveTo>
                <a:lnTo>
                  <a:pt x="121245" y="83400"/>
                </a:lnTo>
                <a:lnTo>
                  <a:pt x="134561" y="83400"/>
                </a:lnTo>
                <a:lnTo>
                  <a:pt x="134561" y="70084"/>
                </a:lnTo>
                <a:close/>
                <a:moveTo>
                  <a:pt x="35042" y="83400"/>
                </a:moveTo>
                <a:lnTo>
                  <a:pt x="35042" y="105126"/>
                </a:lnTo>
                <a:lnTo>
                  <a:pt x="12615" y="105126"/>
                </a:lnTo>
                <a:lnTo>
                  <a:pt x="12615" y="83400"/>
                </a:lnTo>
                <a:close/>
                <a:moveTo>
                  <a:pt x="70084" y="83400"/>
                </a:moveTo>
                <a:lnTo>
                  <a:pt x="70084" y="105126"/>
                </a:lnTo>
                <a:lnTo>
                  <a:pt x="47657" y="105126"/>
                </a:lnTo>
                <a:lnTo>
                  <a:pt x="47657" y="83400"/>
                </a:lnTo>
                <a:close/>
                <a:moveTo>
                  <a:pt x="121245" y="105126"/>
                </a:moveTo>
                <a:lnTo>
                  <a:pt x="121245" y="118442"/>
                </a:lnTo>
                <a:lnTo>
                  <a:pt x="134561" y="118442"/>
                </a:lnTo>
                <a:lnTo>
                  <a:pt x="134561" y="105126"/>
                </a:lnTo>
                <a:close/>
                <a:moveTo>
                  <a:pt x="35042" y="118442"/>
                </a:moveTo>
                <a:lnTo>
                  <a:pt x="35042" y="140168"/>
                </a:lnTo>
                <a:lnTo>
                  <a:pt x="12615" y="140168"/>
                </a:lnTo>
                <a:lnTo>
                  <a:pt x="12615" y="118442"/>
                </a:lnTo>
                <a:close/>
                <a:moveTo>
                  <a:pt x="70084" y="118442"/>
                </a:moveTo>
                <a:lnTo>
                  <a:pt x="70084" y="140168"/>
                </a:lnTo>
                <a:lnTo>
                  <a:pt x="47657" y="140168"/>
                </a:lnTo>
                <a:lnTo>
                  <a:pt x="47657" y="118442"/>
                </a:lnTo>
                <a:close/>
                <a:moveTo>
                  <a:pt x="155586" y="48358"/>
                </a:moveTo>
                <a:lnTo>
                  <a:pt x="155586" y="140168"/>
                </a:lnTo>
                <a:lnTo>
                  <a:pt x="82699" y="140168"/>
                </a:lnTo>
                <a:lnTo>
                  <a:pt x="82699" y="118442"/>
                </a:lnTo>
                <a:lnTo>
                  <a:pt x="102322" y="118442"/>
                </a:lnTo>
                <a:lnTo>
                  <a:pt x="102322" y="105126"/>
                </a:lnTo>
                <a:lnTo>
                  <a:pt x="82699" y="105126"/>
                </a:lnTo>
                <a:lnTo>
                  <a:pt x="82699" y="83400"/>
                </a:lnTo>
                <a:lnTo>
                  <a:pt x="102322" y="83400"/>
                </a:lnTo>
                <a:lnTo>
                  <a:pt x="102322" y="70084"/>
                </a:lnTo>
                <a:lnTo>
                  <a:pt x="82699" y="70084"/>
                </a:lnTo>
                <a:lnTo>
                  <a:pt x="82699" y="48358"/>
                </a:lnTo>
                <a:close/>
                <a:moveTo>
                  <a:pt x="0" y="1"/>
                </a:moveTo>
                <a:lnTo>
                  <a:pt x="0" y="153484"/>
                </a:lnTo>
                <a:lnTo>
                  <a:pt x="168201" y="153484"/>
                </a:lnTo>
                <a:lnTo>
                  <a:pt x="168201" y="35043"/>
                </a:lnTo>
                <a:lnTo>
                  <a:pt x="82699" y="35043"/>
                </a:lnTo>
                <a:lnTo>
                  <a:pt x="826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DM Sans" pitchFamily="2" charset="77"/>
            </a:endParaRPr>
          </a:p>
        </p:txBody>
      </p:sp>
      <p:sp>
        <p:nvSpPr>
          <p:cNvPr id="4777" name="Google Shape;4777;p157"/>
          <p:cNvSpPr/>
          <p:nvPr/>
        </p:nvSpPr>
        <p:spPr>
          <a:xfrm>
            <a:off x="450600" y="2888538"/>
            <a:ext cx="260100" cy="260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4778" name="Google Shape;4778;p157" title="CREATING"/>
          <p:cNvSpPr/>
          <p:nvPr/>
        </p:nvSpPr>
        <p:spPr>
          <a:xfrm>
            <a:off x="514990" y="2952927"/>
            <a:ext cx="131134" cy="131134"/>
          </a:xfrm>
          <a:custGeom>
            <a:avLst/>
            <a:gdLst/>
            <a:ahLst/>
            <a:cxnLst/>
            <a:rect l="l" t="t" r="r" b="b"/>
            <a:pathLst>
              <a:path w="161894" h="161894" extrusionOk="0">
                <a:moveTo>
                  <a:pt x="36444" y="18222"/>
                </a:moveTo>
                <a:lnTo>
                  <a:pt x="51162" y="32239"/>
                </a:lnTo>
                <a:lnTo>
                  <a:pt x="40649" y="42751"/>
                </a:lnTo>
                <a:lnTo>
                  <a:pt x="49760" y="51862"/>
                </a:lnTo>
                <a:lnTo>
                  <a:pt x="60273" y="42050"/>
                </a:lnTo>
                <a:lnTo>
                  <a:pt x="74289" y="55366"/>
                </a:lnTo>
                <a:lnTo>
                  <a:pt x="56067" y="73588"/>
                </a:lnTo>
                <a:lnTo>
                  <a:pt x="18923" y="36444"/>
                </a:lnTo>
                <a:lnTo>
                  <a:pt x="36444" y="18222"/>
                </a:lnTo>
                <a:close/>
                <a:moveTo>
                  <a:pt x="105126" y="43452"/>
                </a:moveTo>
                <a:lnTo>
                  <a:pt x="118442" y="56768"/>
                </a:lnTo>
                <a:lnTo>
                  <a:pt x="33641" y="141569"/>
                </a:lnTo>
                <a:lnTo>
                  <a:pt x="20325" y="141569"/>
                </a:lnTo>
                <a:lnTo>
                  <a:pt x="20325" y="128253"/>
                </a:lnTo>
                <a:lnTo>
                  <a:pt x="105126" y="43452"/>
                </a:lnTo>
                <a:close/>
                <a:moveTo>
                  <a:pt x="106528" y="87605"/>
                </a:moveTo>
                <a:lnTo>
                  <a:pt x="119844" y="101621"/>
                </a:lnTo>
                <a:lnTo>
                  <a:pt x="109331" y="112134"/>
                </a:lnTo>
                <a:lnTo>
                  <a:pt x="119143" y="121245"/>
                </a:lnTo>
                <a:lnTo>
                  <a:pt x="128954" y="110732"/>
                </a:lnTo>
                <a:lnTo>
                  <a:pt x="143672" y="124749"/>
                </a:lnTo>
                <a:lnTo>
                  <a:pt x="125450" y="142971"/>
                </a:lnTo>
                <a:lnTo>
                  <a:pt x="88306" y="105826"/>
                </a:lnTo>
                <a:lnTo>
                  <a:pt x="106528" y="87605"/>
                </a:lnTo>
                <a:close/>
                <a:moveTo>
                  <a:pt x="37145" y="0"/>
                </a:moveTo>
                <a:lnTo>
                  <a:pt x="1" y="36444"/>
                </a:lnTo>
                <a:lnTo>
                  <a:pt x="46256" y="82699"/>
                </a:lnTo>
                <a:lnTo>
                  <a:pt x="7009" y="122646"/>
                </a:lnTo>
                <a:lnTo>
                  <a:pt x="7009" y="154885"/>
                </a:lnTo>
                <a:lnTo>
                  <a:pt x="39247" y="154885"/>
                </a:lnTo>
                <a:lnTo>
                  <a:pt x="79195" y="114937"/>
                </a:lnTo>
                <a:lnTo>
                  <a:pt x="125450" y="161893"/>
                </a:lnTo>
                <a:lnTo>
                  <a:pt x="161894" y="125450"/>
                </a:lnTo>
                <a:lnTo>
                  <a:pt x="115639" y="78494"/>
                </a:lnTo>
                <a:lnTo>
                  <a:pt x="137364" y="56768"/>
                </a:lnTo>
                <a:lnTo>
                  <a:pt x="149279" y="44854"/>
                </a:lnTo>
                <a:lnTo>
                  <a:pt x="152783" y="39948"/>
                </a:lnTo>
                <a:lnTo>
                  <a:pt x="153484" y="33640"/>
                </a:lnTo>
                <a:lnTo>
                  <a:pt x="152783" y="27333"/>
                </a:lnTo>
                <a:lnTo>
                  <a:pt x="149279" y="22427"/>
                </a:lnTo>
                <a:lnTo>
                  <a:pt x="139467" y="12615"/>
                </a:lnTo>
                <a:lnTo>
                  <a:pt x="134561" y="9111"/>
                </a:lnTo>
                <a:lnTo>
                  <a:pt x="128254" y="7709"/>
                </a:lnTo>
                <a:lnTo>
                  <a:pt x="121946" y="9111"/>
                </a:lnTo>
                <a:lnTo>
                  <a:pt x="117040" y="12615"/>
                </a:lnTo>
                <a:lnTo>
                  <a:pt x="105126" y="24529"/>
                </a:lnTo>
                <a:lnTo>
                  <a:pt x="83400" y="46255"/>
                </a:lnTo>
                <a:lnTo>
                  <a:pt x="37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DM Sans" pitchFamily="2" charset="77"/>
            </a:endParaRPr>
          </a:p>
        </p:txBody>
      </p:sp>
      <p:sp>
        <p:nvSpPr>
          <p:cNvPr id="4779" name="Google Shape;4779;p157"/>
          <p:cNvSpPr/>
          <p:nvPr/>
        </p:nvSpPr>
        <p:spPr>
          <a:xfrm>
            <a:off x="450600" y="3854947"/>
            <a:ext cx="260100" cy="260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4780" name="Google Shape;4780;p157" title="VERIFICATION"/>
          <p:cNvSpPr/>
          <p:nvPr/>
        </p:nvSpPr>
        <p:spPr>
          <a:xfrm>
            <a:off x="526442" y="3914027"/>
            <a:ext cx="108372" cy="142381"/>
          </a:xfrm>
          <a:custGeom>
            <a:avLst/>
            <a:gdLst/>
            <a:ahLst/>
            <a:cxnLst/>
            <a:rect l="l" t="t" r="r" b="b"/>
            <a:pathLst>
              <a:path w="131759" h="173108" extrusionOk="0">
                <a:moveTo>
                  <a:pt x="65879" y="34342"/>
                </a:moveTo>
                <a:lnTo>
                  <a:pt x="58170" y="58170"/>
                </a:lnTo>
                <a:lnTo>
                  <a:pt x="35043" y="58170"/>
                </a:lnTo>
                <a:lnTo>
                  <a:pt x="53965" y="72888"/>
                </a:lnTo>
                <a:lnTo>
                  <a:pt x="46957" y="96716"/>
                </a:lnTo>
                <a:lnTo>
                  <a:pt x="65879" y="81999"/>
                </a:lnTo>
                <a:lnTo>
                  <a:pt x="84802" y="96716"/>
                </a:lnTo>
                <a:lnTo>
                  <a:pt x="77794" y="72888"/>
                </a:lnTo>
                <a:lnTo>
                  <a:pt x="96716" y="58170"/>
                </a:lnTo>
                <a:lnTo>
                  <a:pt x="73589" y="58170"/>
                </a:lnTo>
                <a:lnTo>
                  <a:pt x="65879" y="34342"/>
                </a:lnTo>
                <a:close/>
                <a:moveTo>
                  <a:pt x="65879" y="13317"/>
                </a:moveTo>
                <a:lnTo>
                  <a:pt x="76392" y="14018"/>
                </a:lnTo>
                <a:lnTo>
                  <a:pt x="95315" y="21727"/>
                </a:lnTo>
                <a:lnTo>
                  <a:pt x="103024" y="28735"/>
                </a:lnTo>
                <a:lnTo>
                  <a:pt x="110032" y="36444"/>
                </a:lnTo>
                <a:lnTo>
                  <a:pt x="117741" y="55367"/>
                </a:lnTo>
                <a:lnTo>
                  <a:pt x="118442" y="65880"/>
                </a:lnTo>
                <a:lnTo>
                  <a:pt x="117741" y="76392"/>
                </a:lnTo>
                <a:lnTo>
                  <a:pt x="110032" y="95315"/>
                </a:lnTo>
                <a:lnTo>
                  <a:pt x="103024" y="103024"/>
                </a:lnTo>
                <a:lnTo>
                  <a:pt x="95315" y="110032"/>
                </a:lnTo>
                <a:lnTo>
                  <a:pt x="76392" y="117741"/>
                </a:lnTo>
                <a:lnTo>
                  <a:pt x="65879" y="118442"/>
                </a:lnTo>
                <a:lnTo>
                  <a:pt x="55367" y="117741"/>
                </a:lnTo>
                <a:lnTo>
                  <a:pt x="36444" y="110032"/>
                </a:lnTo>
                <a:lnTo>
                  <a:pt x="28735" y="103024"/>
                </a:lnTo>
                <a:lnTo>
                  <a:pt x="21727" y="95315"/>
                </a:lnTo>
                <a:lnTo>
                  <a:pt x="14018" y="76392"/>
                </a:lnTo>
                <a:lnTo>
                  <a:pt x="13317" y="65880"/>
                </a:lnTo>
                <a:lnTo>
                  <a:pt x="14018" y="55367"/>
                </a:lnTo>
                <a:lnTo>
                  <a:pt x="21727" y="36444"/>
                </a:lnTo>
                <a:lnTo>
                  <a:pt x="28735" y="28735"/>
                </a:lnTo>
                <a:lnTo>
                  <a:pt x="36444" y="21727"/>
                </a:lnTo>
                <a:lnTo>
                  <a:pt x="55367" y="14018"/>
                </a:lnTo>
                <a:lnTo>
                  <a:pt x="65879" y="13317"/>
                </a:lnTo>
                <a:close/>
                <a:moveTo>
                  <a:pt x="100921" y="121246"/>
                </a:moveTo>
                <a:lnTo>
                  <a:pt x="100921" y="153484"/>
                </a:lnTo>
                <a:lnTo>
                  <a:pt x="65879" y="144373"/>
                </a:lnTo>
                <a:lnTo>
                  <a:pt x="30838" y="153484"/>
                </a:lnTo>
                <a:lnTo>
                  <a:pt x="30838" y="121246"/>
                </a:lnTo>
                <a:lnTo>
                  <a:pt x="38547" y="125451"/>
                </a:lnTo>
                <a:lnTo>
                  <a:pt x="46957" y="128955"/>
                </a:lnTo>
                <a:lnTo>
                  <a:pt x="56068" y="131057"/>
                </a:lnTo>
                <a:lnTo>
                  <a:pt x="65879" y="131758"/>
                </a:lnTo>
                <a:lnTo>
                  <a:pt x="75691" y="131057"/>
                </a:lnTo>
                <a:lnTo>
                  <a:pt x="84802" y="128955"/>
                </a:lnTo>
                <a:lnTo>
                  <a:pt x="93212" y="125451"/>
                </a:lnTo>
                <a:lnTo>
                  <a:pt x="100921" y="121246"/>
                </a:lnTo>
                <a:close/>
                <a:moveTo>
                  <a:pt x="65879" y="1"/>
                </a:moveTo>
                <a:lnTo>
                  <a:pt x="52564" y="702"/>
                </a:lnTo>
                <a:lnTo>
                  <a:pt x="29436" y="10513"/>
                </a:lnTo>
                <a:lnTo>
                  <a:pt x="19624" y="19624"/>
                </a:lnTo>
                <a:lnTo>
                  <a:pt x="10513" y="29436"/>
                </a:lnTo>
                <a:lnTo>
                  <a:pt x="702" y="52564"/>
                </a:lnTo>
                <a:lnTo>
                  <a:pt x="1" y="65880"/>
                </a:lnTo>
                <a:lnTo>
                  <a:pt x="702" y="78495"/>
                </a:lnTo>
                <a:lnTo>
                  <a:pt x="4907" y="90409"/>
                </a:lnTo>
                <a:lnTo>
                  <a:pt x="9813" y="100921"/>
                </a:lnTo>
                <a:lnTo>
                  <a:pt x="17522" y="110032"/>
                </a:lnTo>
                <a:lnTo>
                  <a:pt x="17522" y="173107"/>
                </a:lnTo>
                <a:lnTo>
                  <a:pt x="65879" y="157689"/>
                </a:lnTo>
                <a:lnTo>
                  <a:pt x="114237" y="173107"/>
                </a:lnTo>
                <a:lnTo>
                  <a:pt x="114237" y="110032"/>
                </a:lnTo>
                <a:lnTo>
                  <a:pt x="121946" y="100921"/>
                </a:lnTo>
                <a:lnTo>
                  <a:pt x="126852" y="90409"/>
                </a:lnTo>
                <a:lnTo>
                  <a:pt x="131057" y="78495"/>
                </a:lnTo>
                <a:lnTo>
                  <a:pt x="131758" y="65880"/>
                </a:lnTo>
                <a:lnTo>
                  <a:pt x="131057" y="52564"/>
                </a:lnTo>
                <a:lnTo>
                  <a:pt x="121245" y="29436"/>
                </a:lnTo>
                <a:lnTo>
                  <a:pt x="112135" y="19624"/>
                </a:lnTo>
                <a:lnTo>
                  <a:pt x="102323" y="10513"/>
                </a:lnTo>
                <a:lnTo>
                  <a:pt x="79195" y="702"/>
                </a:lnTo>
                <a:lnTo>
                  <a:pt x="65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DM Sans" pitchFamily="2" charset="77"/>
            </a:endParaRPr>
          </a:p>
        </p:txBody>
      </p:sp>
      <p:sp>
        <p:nvSpPr>
          <p:cNvPr id="4781" name="Google Shape;4781;p157"/>
          <p:cNvSpPr txBox="1">
            <a:spLocks noGrp="1"/>
          </p:cNvSpPr>
          <p:nvPr>
            <p:ph type="body" idx="2"/>
          </p:nvPr>
        </p:nvSpPr>
        <p:spPr>
          <a:xfrm>
            <a:off x="846525" y="3023016"/>
            <a:ext cx="5273700" cy="660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900" dirty="0">
                <a:latin typeface="DM Sans" pitchFamily="2" charset="77"/>
              </a:rPr>
              <a:t>They typically include planning logic, memory modules, tool connectors, and control flows that manage task execution.</a:t>
            </a:r>
            <a:endParaRPr sz="900" dirty="0">
              <a:solidFill>
                <a:schemeClr val="dk2"/>
              </a:solidFill>
              <a:latin typeface="DM Sans" pitchFamily="2" charset="77"/>
            </a:endParaRPr>
          </a:p>
        </p:txBody>
      </p:sp>
      <p:sp>
        <p:nvSpPr>
          <p:cNvPr id="4782" name="Google Shape;4782;p157"/>
          <p:cNvSpPr txBox="1">
            <a:spLocks noGrp="1"/>
          </p:cNvSpPr>
          <p:nvPr>
            <p:ph type="body" idx="2"/>
          </p:nvPr>
        </p:nvSpPr>
        <p:spPr>
          <a:xfrm>
            <a:off x="846525" y="3999831"/>
            <a:ext cx="5273700" cy="660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900" dirty="0">
                <a:latin typeface="DM Sans" pitchFamily="2" charset="77"/>
              </a:rPr>
              <a:t>Effective orchestration depends on clean APIs, modular design, and context-passing mechanisms to seamlessly connect systems.</a:t>
            </a:r>
            <a:endParaRPr sz="900" dirty="0">
              <a:solidFill>
                <a:schemeClr val="dk2"/>
              </a:solidFill>
              <a:latin typeface="DM Sans" pitchFamily="2" charset="77"/>
            </a:endParaRPr>
          </a:p>
        </p:txBody>
      </p:sp>
      <p:sp>
        <p:nvSpPr>
          <p:cNvPr id="4783" name="Google Shape;4783;p157"/>
          <p:cNvSpPr txBox="1">
            <a:spLocks noGrp="1"/>
          </p:cNvSpPr>
          <p:nvPr>
            <p:ph type="subTitle" idx="3"/>
          </p:nvPr>
        </p:nvSpPr>
        <p:spPr>
          <a:xfrm>
            <a:off x="846525" y="2847675"/>
            <a:ext cx="52737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0">
                <a:latin typeface="DM Sans" pitchFamily="2" charset="77"/>
              </a:rPr>
              <a:t>Framework Components</a:t>
            </a:r>
            <a:endParaRPr sz="1100" b="0">
              <a:solidFill>
                <a:schemeClr val="accent1"/>
              </a:solidFill>
              <a:latin typeface="DM Sans" pitchFamily="2" charset="77"/>
            </a:endParaRPr>
          </a:p>
        </p:txBody>
      </p:sp>
      <p:sp>
        <p:nvSpPr>
          <p:cNvPr id="4784" name="Google Shape;4784;p157"/>
          <p:cNvSpPr txBox="1">
            <a:spLocks noGrp="1"/>
          </p:cNvSpPr>
          <p:nvPr>
            <p:ph type="subTitle" idx="3"/>
          </p:nvPr>
        </p:nvSpPr>
        <p:spPr>
          <a:xfrm>
            <a:off x="846525" y="1870875"/>
            <a:ext cx="52737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0">
                <a:latin typeface="DM Sans" pitchFamily="2" charset="77"/>
              </a:rPr>
              <a:t>Understanding AI Orchestration</a:t>
            </a:r>
            <a:endParaRPr sz="1100" b="0">
              <a:latin typeface="DM Sans" pitchFamily="2" charset="77"/>
            </a:endParaRPr>
          </a:p>
        </p:txBody>
      </p:sp>
      <p:sp>
        <p:nvSpPr>
          <p:cNvPr id="4785" name="Google Shape;4785;p157"/>
          <p:cNvSpPr txBox="1">
            <a:spLocks noGrp="1"/>
          </p:cNvSpPr>
          <p:nvPr>
            <p:ph type="subTitle" idx="3"/>
          </p:nvPr>
        </p:nvSpPr>
        <p:spPr>
          <a:xfrm>
            <a:off x="846525" y="3828675"/>
            <a:ext cx="52737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0">
                <a:latin typeface="DM Sans" pitchFamily="2" charset="77"/>
              </a:rPr>
              <a:t>Integration Strategies</a:t>
            </a:r>
            <a:endParaRPr sz="1100" b="0">
              <a:solidFill>
                <a:schemeClr val="accent1"/>
              </a:solidFill>
              <a:latin typeface="DM Sans" pitchFamily="2" charset="77"/>
            </a:endParaRPr>
          </a:p>
        </p:txBody>
      </p:sp>
      <p:sp>
        <p:nvSpPr>
          <p:cNvPr id="2" name="Google Shape;11058;p351">
            <a:extLst>
              <a:ext uri="{FF2B5EF4-FFF2-40B4-BE49-F238E27FC236}">
                <a16:creationId xmlns:a16="http://schemas.microsoft.com/office/drawing/2014/main" id="{5189360E-62E3-14E5-7A56-162E4FE6768F}"/>
              </a:ext>
            </a:extLst>
          </p:cNvPr>
          <p:cNvSpPr/>
          <p:nvPr/>
        </p:nvSpPr>
        <p:spPr>
          <a:xfrm>
            <a:off x="6182686" y="2944150"/>
            <a:ext cx="2962088" cy="21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pitchFamily="2" charset="77"/>
              <a:ea typeface="Montserrat"/>
              <a:cs typeface="Montserrat"/>
              <a:sym typeface="Montserrat"/>
            </a:endParaRPr>
          </a:p>
        </p:txBody>
      </p:sp>
      <p:sp>
        <p:nvSpPr>
          <p:cNvPr id="4770" name="Google Shape;4770;p157"/>
          <p:cNvSpPr/>
          <p:nvPr/>
        </p:nvSpPr>
        <p:spPr>
          <a:xfrm>
            <a:off x="6120225" y="2882125"/>
            <a:ext cx="2676300" cy="1779374"/>
          </a:xfrm>
          <a:prstGeom prst="roundRect">
            <a:avLst>
              <a:gd name="adj" fmla="val 224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bg1"/>
              </a:solidFill>
              <a:latin typeface="DM Sans" pitchFamily="2" charset="77"/>
            </a:endParaRPr>
          </a:p>
        </p:txBody>
      </p:sp>
      <p:sp>
        <p:nvSpPr>
          <p:cNvPr id="4774" name="Google Shape;4774;p157"/>
          <p:cNvSpPr txBox="1">
            <a:spLocks noGrp="1"/>
          </p:cNvSpPr>
          <p:nvPr>
            <p:ph type="body" idx="2"/>
          </p:nvPr>
        </p:nvSpPr>
        <p:spPr>
          <a:xfrm>
            <a:off x="6309525" y="3515755"/>
            <a:ext cx="2487000" cy="1408583"/>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900" b="1" dirty="0">
                <a:solidFill>
                  <a:schemeClr val="bg1"/>
                </a:solidFill>
                <a:latin typeface="DM Sans" pitchFamily="2" charset="77"/>
              </a:rPr>
              <a:t>For successful implementation of AI orchestration frameworks, ensure they are scalable, flexible, and integrate seamlessly into existing systems.</a:t>
            </a:r>
          </a:p>
          <a:p>
            <a:pPr marL="0" lvl="0" indent="0" algn="l" rtl="0">
              <a:spcBef>
                <a:spcPts val="0"/>
              </a:spcBef>
              <a:spcAft>
                <a:spcPts val="0"/>
              </a:spcAft>
              <a:buNone/>
            </a:pPr>
            <a:endParaRPr lang="en" sz="900" b="1" dirty="0">
              <a:solidFill>
                <a:schemeClr val="bg1"/>
              </a:solidFill>
              <a:latin typeface="DM Sans" pitchFamily="2" charset="77"/>
            </a:endParaRPr>
          </a:p>
          <a:p>
            <a:pPr marL="0" lvl="0" indent="0" algn="l" rtl="0">
              <a:spcBef>
                <a:spcPts val="0"/>
              </a:spcBef>
              <a:spcAft>
                <a:spcPts val="0"/>
              </a:spcAft>
              <a:buNone/>
            </a:pPr>
            <a:r>
              <a:rPr lang="en" sz="900" b="1" dirty="0">
                <a:solidFill>
                  <a:schemeClr val="bg1"/>
                </a:solidFill>
                <a:latin typeface="DM Sans" pitchFamily="2" charset="77"/>
              </a:rPr>
              <a:t>Prioritize sustainability and adaptability to dynamic changes in AI technology.</a:t>
            </a:r>
            <a:endParaRPr sz="900" b="1" dirty="0">
              <a:solidFill>
                <a:schemeClr val="bg1"/>
              </a:solidFill>
              <a:latin typeface="DM Sans" pitchFamily="2" charset="77"/>
            </a:endParaRPr>
          </a:p>
          <a:p>
            <a:pPr marL="0" lvl="0" indent="0" algn="l" rtl="0">
              <a:spcBef>
                <a:spcPts val="1200"/>
              </a:spcBef>
              <a:spcAft>
                <a:spcPts val="1200"/>
              </a:spcAft>
              <a:buNone/>
            </a:pPr>
            <a:endParaRPr sz="900" dirty="0">
              <a:solidFill>
                <a:schemeClr val="bg1"/>
              </a:solidFill>
              <a:latin typeface="DM Sans" pitchFamily="2" charset="77"/>
            </a:endParaRPr>
          </a:p>
        </p:txBody>
      </p:sp>
      <p:sp>
        <p:nvSpPr>
          <p:cNvPr id="4786" name="Google Shape;4786;p157"/>
          <p:cNvSpPr txBox="1">
            <a:spLocks noGrp="1"/>
          </p:cNvSpPr>
          <p:nvPr>
            <p:ph type="subTitle" idx="3"/>
          </p:nvPr>
        </p:nvSpPr>
        <p:spPr>
          <a:xfrm>
            <a:off x="6309525" y="3134500"/>
            <a:ext cx="2487000" cy="149685"/>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100" b="0" dirty="0">
                <a:solidFill>
                  <a:schemeClr val="bg1"/>
                </a:solidFill>
                <a:latin typeface="DM Sans" pitchFamily="2" charset="77"/>
              </a:rPr>
              <a:t>Implementation Considerations</a:t>
            </a:r>
            <a:endParaRPr sz="1100" b="0" dirty="0">
              <a:solidFill>
                <a:schemeClr val="bg1"/>
              </a:solidFill>
              <a:latin typeface="DM Sans" pitchFamily="2"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6A598AFB-8B84-CC33-8441-66EBF3EC702F}"/>
            </a:ext>
          </a:extLst>
        </p:cNvPr>
        <p:cNvGrpSpPr/>
        <p:nvPr/>
      </p:nvGrpSpPr>
      <p:grpSpPr>
        <a:xfrm>
          <a:off x="0" y="0"/>
          <a:ext cx="0" cy="0"/>
          <a:chOff x="0" y="0"/>
          <a:chExt cx="0" cy="0"/>
        </a:xfrm>
      </p:grpSpPr>
      <p:sp>
        <p:nvSpPr>
          <p:cNvPr id="1873" name="Google Shape;1873;p75">
            <a:extLst>
              <a:ext uri="{FF2B5EF4-FFF2-40B4-BE49-F238E27FC236}">
                <a16:creationId xmlns:a16="http://schemas.microsoft.com/office/drawing/2014/main" id="{A11A153F-3511-D716-DC43-6FDC1D28C3E3}"/>
              </a:ext>
            </a:extLst>
          </p:cNvPr>
          <p:cNvSpPr/>
          <p:nvPr/>
        </p:nvSpPr>
        <p:spPr>
          <a:xfrm>
            <a:off x="5426700" y="0"/>
            <a:ext cx="3717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pitchFamily="2" charset="77"/>
              <a:ea typeface="Poppins"/>
              <a:cs typeface="Poppins"/>
              <a:sym typeface="Poppins"/>
            </a:endParaRPr>
          </a:p>
        </p:txBody>
      </p:sp>
      <p:sp>
        <p:nvSpPr>
          <p:cNvPr id="1875" name="Google Shape;1875;p75">
            <a:extLst>
              <a:ext uri="{FF2B5EF4-FFF2-40B4-BE49-F238E27FC236}">
                <a16:creationId xmlns:a16="http://schemas.microsoft.com/office/drawing/2014/main" id="{BC3F8E61-5094-A70A-F4EB-C60339379E0B}"/>
              </a:ext>
            </a:extLst>
          </p:cNvPr>
          <p:cNvSpPr txBox="1">
            <a:spLocks noGrp="1"/>
          </p:cNvSpPr>
          <p:nvPr>
            <p:ph type="title"/>
          </p:nvPr>
        </p:nvSpPr>
        <p:spPr>
          <a:xfrm>
            <a:off x="5454225" y="1514225"/>
            <a:ext cx="3342300" cy="10251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dirty="0">
                <a:solidFill>
                  <a:schemeClr val="lt1"/>
                </a:solidFill>
                <a:latin typeface="DM Sans" pitchFamily="2" charset="77"/>
              </a:rPr>
              <a:t>Agentic Orchestration Frameworks</a:t>
            </a:r>
            <a:endParaRPr dirty="0">
              <a:solidFill>
                <a:schemeClr val="lt1"/>
              </a:solidFill>
              <a:latin typeface="DM Sans" pitchFamily="2" charset="77"/>
            </a:endParaRPr>
          </a:p>
        </p:txBody>
      </p:sp>
      <p:sp>
        <p:nvSpPr>
          <p:cNvPr id="1877" name="Google Shape;1877;p75">
            <a:extLst>
              <a:ext uri="{FF2B5EF4-FFF2-40B4-BE49-F238E27FC236}">
                <a16:creationId xmlns:a16="http://schemas.microsoft.com/office/drawing/2014/main" id="{042009A5-38DE-9F45-4552-50F2C858BE3C}"/>
              </a:ext>
            </a:extLst>
          </p:cNvPr>
          <p:cNvSpPr txBox="1">
            <a:spLocks noGrp="1"/>
          </p:cNvSpPr>
          <p:nvPr>
            <p:ph type="title"/>
          </p:nvPr>
        </p:nvSpPr>
        <p:spPr>
          <a:xfrm>
            <a:off x="5454225" y="2569275"/>
            <a:ext cx="3342300" cy="10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dirty="0">
                <a:solidFill>
                  <a:schemeClr val="lt1"/>
                </a:solidFill>
                <a:latin typeface="DM Sans" pitchFamily="2" charset="77"/>
              </a:rPr>
              <a:t>How to turn an LLM into a reasoning Agent</a:t>
            </a:r>
            <a:endParaRPr sz="1400" b="0" dirty="0">
              <a:solidFill>
                <a:schemeClr val="lt1"/>
              </a:solidFill>
              <a:latin typeface="DM Sans" pitchFamily="2" charset="77"/>
            </a:endParaRPr>
          </a:p>
        </p:txBody>
      </p:sp>
      <p:grpSp>
        <p:nvGrpSpPr>
          <p:cNvPr id="2" name="Group 1">
            <a:extLst>
              <a:ext uri="{FF2B5EF4-FFF2-40B4-BE49-F238E27FC236}">
                <a16:creationId xmlns:a16="http://schemas.microsoft.com/office/drawing/2014/main" id="{B5F49F66-460C-5D7A-70A2-B78229DCD57E}"/>
              </a:ext>
            </a:extLst>
          </p:cNvPr>
          <p:cNvGrpSpPr/>
          <p:nvPr/>
        </p:nvGrpSpPr>
        <p:grpSpPr>
          <a:xfrm>
            <a:off x="2090260" y="2960524"/>
            <a:ext cx="1415144" cy="817046"/>
            <a:chOff x="2358563" y="3604591"/>
            <a:chExt cx="1886858" cy="1089395"/>
          </a:xfrm>
        </p:grpSpPr>
        <p:sp>
          <p:nvSpPr>
            <p:cNvPr id="3" name="Rounded Rectangle 1">
              <a:extLst>
                <a:ext uri="{FF2B5EF4-FFF2-40B4-BE49-F238E27FC236}">
                  <a16:creationId xmlns:a16="http://schemas.microsoft.com/office/drawing/2014/main" id="{320C7101-1603-F7D9-055D-1F0B500A5D00}"/>
                </a:ext>
              </a:extLst>
            </p:cNvPr>
            <p:cNvSpPr/>
            <p:nvPr/>
          </p:nvSpPr>
          <p:spPr>
            <a:xfrm>
              <a:off x="2358563" y="3604591"/>
              <a:ext cx="1886858" cy="1089395"/>
            </a:xfrm>
            <a:custGeom>
              <a:avLst/>
              <a:gdLst/>
              <a:ahLst/>
              <a:cxnLst/>
              <a:rect l="0" t="0" r="0" b="0"/>
              <a:pathLst>
                <a:path w="1886858" h="1089395">
                  <a:moveTo>
                    <a:pt x="1886858" y="15"/>
                  </a:moveTo>
                  <a:lnTo>
                    <a:pt x="1886858" y="544704"/>
                  </a:lnTo>
                  <a:lnTo>
                    <a:pt x="943429" y="1089395"/>
                  </a:lnTo>
                  <a:lnTo>
                    <a:pt x="0" y="544704"/>
                  </a:lnTo>
                  <a:lnTo>
                    <a:pt x="12" y="0"/>
                  </a:lnTo>
                  <a:lnTo>
                    <a:pt x="471727" y="272345"/>
                  </a:lnTo>
                  <a:lnTo>
                    <a:pt x="943441" y="0"/>
                  </a:lnTo>
                  <a:lnTo>
                    <a:pt x="1415152" y="272351"/>
                  </a:lnTo>
                  <a:close/>
                </a:path>
              </a:pathLst>
            </a:custGeom>
            <a:solidFill>
              <a:srgbClr val="FFE4CB"/>
            </a:solidFill>
            <a:ln>
              <a:noFill/>
            </a:ln>
          </p:spPr>
          <p:txBody>
            <a:bodyPr rtlCol="0" anchor="ctr"/>
            <a:lstStyle/>
            <a:p>
              <a:pPr algn="ctr"/>
              <a:endParaRPr sz="1600">
                <a:latin typeface="DM Sans" pitchFamily="2" charset="77"/>
              </a:endParaRPr>
            </a:p>
          </p:txBody>
        </p:sp>
        <p:sp>
          <p:nvSpPr>
            <p:cNvPr id="4" name="Rounded Rectangle 2">
              <a:extLst>
                <a:ext uri="{FF2B5EF4-FFF2-40B4-BE49-F238E27FC236}">
                  <a16:creationId xmlns:a16="http://schemas.microsoft.com/office/drawing/2014/main" id="{89D5241E-A9AD-B646-1AF1-41DE3054CD4F}"/>
                </a:ext>
              </a:extLst>
            </p:cNvPr>
            <p:cNvSpPr/>
            <p:nvPr/>
          </p:nvSpPr>
          <p:spPr>
            <a:xfrm>
              <a:off x="2358563" y="3604591"/>
              <a:ext cx="1886858" cy="1089395"/>
            </a:xfrm>
            <a:custGeom>
              <a:avLst/>
              <a:gdLst/>
              <a:ahLst/>
              <a:cxnLst/>
              <a:rect l="0" t="0" r="0" b="0"/>
              <a:pathLst>
                <a:path w="1886858" h="1089395">
                  <a:moveTo>
                    <a:pt x="1886858" y="15"/>
                  </a:moveTo>
                  <a:lnTo>
                    <a:pt x="1886858" y="544704"/>
                  </a:lnTo>
                  <a:lnTo>
                    <a:pt x="943429" y="1089395"/>
                  </a:lnTo>
                  <a:lnTo>
                    <a:pt x="0" y="544704"/>
                  </a:lnTo>
                  <a:lnTo>
                    <a:pt x="12" y="0"/>
                  </a:lnTo>
                  <a:lnTo>
                    <a:pt x="471727" y="272345"/>
                  </a:lnTo>
                  <a:lnTo>
                    <a:pt x="943441" y="0"/>
                  </a:lnTo>
                  <a:lnTo>
                    <a:pt x="1415152" y="272351"/>
                  </a:lnTo>
                  <a:close/>
                </a:path>
              </a:pathLst>
            </a:custGeom>
            <a:noFill/>
            <a:ln w="11792">
              <a:solidFill>
                <a:srgbClr val="FFFFFF"/>
              </a:solidFill>
            </a:ln>
          </p:spPr>
          <p:txBody>
            <a:bodyPr rtlCol="0" anchor="ctr"/>
            <a:lstStyle/>
            <a:p>
              <a:pPr algn="ctr"/>
              <a:endParaRPr sz="1600">
                <a:latin typeface="DM Sans" pitchFamily="2" charset="77"/>
              </a:endParaRPr>
            </a:p>
          </p:txBody>
        </p:sp>
      </p:grpSp>
      <p:grpSp>
        <p:nvGrpSpPr>
          <p:cNvPr id="5" name="Group 4">
            <a:extLst>
              <a:ext uri="{FF2B5EF4-FFF2-40B4-BE49-F238E27FC236}">
                <a16:creationId xmlns:a16="http://schemas.microsoft.com/office/drawing/2014/main" id="{FFA35118-2DD8-29E0-9671-5EB5EB380C20}"/>
              </a:ext>
            </a:extLst>
          </p:cNvPr>
          <p:cNvGrpSpPr/>
          <p:nvPr/>
        </p:nvGrpSpPr>
        <p:grpSpPr>
          <a:xfrm>
            <a:off x="2797838" y="1530709"/>
            <a:ext cx="1061358" cy="1429816"/>
            <a:chOff x="3302000" y="1698171"/>
            <a:chExt cx="1415144" cy="1906421"/>
          </a:xfrm>
        </p:grpSpPr>
        <p:sp>
          <p:nvSpPr>
            <p:cNvPr id="7" name="Rounded Rectangle 4">
              <a:extLst>
                <a:ext uri="{FF2B5EF4-FFF2-40B4-BE49-F238E27FC236}">
                  <a16:creationId xmlns:a16="http://schemas.microsoft.com/office/drawing/2014/main" id="{A5194498-07B3-EE48-5465-7753053CC66B}"/>
                </a:ext>
              </a:extLst>
            </p:cNvPr>
            <p:cNvSpPr/>
            <p:nvPr/>
          </p:nvSpPr>
          <p:spPr>
            <a:xfrm>
              <a:off x="3302000" y="1698171"/>
              <a:ext cx="1415144" cy="1906421"/>
            </a:xfrm>
            <a:custGeom>
              <a:avLst/>
              <a:gdLst/>
              <a:ahLst/>
              <a:cxnLst/>
              <a:rect l="0" t="0" r="0" b="0"/>
              <a:pathLst>
                <a:path w="1415144" h="1906421">
                  <a:moveTo>
                    <a:pt x="471715" y="0"/>
                  </a:moveTo>
                  <a:lnTo>
                    <a:pt x="1415144" y="544689"/>
                  </a:lnTo>
                  <a:lnTo>
                    <a:pt x="1415144" y="1634067"/>
                  </a:lnTo>
                  <a:lnTo>
                    <a:pt x="943421" y="1906421"/>
                  </a:lnTo>
                  <a:lnTo>
                    <a:pt x="943421" y="1361732"/>
                  </a:lnTo>
                  <a:lnTo>
                    <a:pt x="471719" y="1089371"/>
                  </a:lnTo>
                  <a:lnTo>
                    <a:pt x="471719" y="544682"/>
                  </a:lnTo>
                  <a:lnTo>
                    <a:pt x="0" y="272344"/>
                  </a:lnTo>
                  <a:close/>
                </a:path>
              </a:pathLst>
            </a:custGeom>
            <a:solidFill>
              <a:srgbClr val="C8FFE5"/>
            </a:solidFill>
            <a:ln>
              <a:noFill/>
            </a:ln>
          </p:spPr>
          <p:txBody>
            <a:bodyPr rtlCol="0" anchor="ctr"/>
            <a:lstStyle/>
            <a:p>
              <a:pPr algn="ctr"/>
              <a:endParaRPr sz="1600">
                <a:latin typeface="DM Sans" pitchFamily="2" charset="77"/>
              </a:endParaRPr>
            </a:p>
          </p:txBody>
        </p:sp>
        <p:sp>
          <p:nvSpPr>
            <p:cNvPr id="8" name="Rounded Rectangle 5">
              <a:extLst>
                <a:ext uri="{FF2B5EF4-FFF2-40B4-BE49-F238E27FC236}">
                  <a16:creationId xmlns:a16="http://schemas.microsoft.com/office/drawing/2014/main" id="{9A58F0E3-009D-602C-F6CC-503C6CFD50AB}"/>
                </a:ext>
              </a:extLst>
            </p:cNvPr>
            <p:cNvSpPr/>
            <p:nvPr/>
          </p:nvSpPr>
          <p:spPr>
            <a:xfrm>
              <a:off x="3302000" y="1698171"/>
              <a:ext cx="1415144" cy="1906421"/>
            </a:xfrm>
            <a:custGeom>
              <a:avLst/>
              <a:gdLst/>
              <a:ahLst/>
              <a:cxnLst/>
              <a:rect l="0" t="0" r="0" b="0"/>
              <a:pathLst>
                <a:path w="1415144" h="1906421">
                  <a:moveTo>
                    <a:pt x="471715" y="0"/>
                  </a:moveTo>
                  <a:lnTo>
                    <a:pt x="1415144" y="544689"/>
                  </a:lnTo>
                  <a:lnTo>
                    <a:pt x="1415144" y="1634067"/>
                  </a:lnTo>
                  <a:lnTo>
                    <a:pt x="943421" y="1906421"/>
                  </a:lnTo>
                  <a:lnTo>
                    <a:pt x="943421" y="1361732"/>
                  </a:lnTo>
                  <a:lnTo>
                    <a:pt x="471719" y="1089371"/>
                  </a:lnTo>
                  <a:lnTo>
                    <a:pt x="471719" y="544682"/>
                  </a:lnTo>
                  <a:lnTo>
                    <a:pt x="0" y="272344"/>
                  </a:lnTo>
                  <a:close/>
                </a:path>
              </a:pathLst>
            </a:custGeom>
            <a:noFill/>
            <a:ln w="11792">
              <a:solidFill>
                <a:srgbClr val="FFFFFF"/>
              </a:solidFill>
            </a:ln>
          </p:spPr>
          <p:txBody>
            <a:bodyPr rtlCol="0" anchor="ctr"/>
            <a:lstStyle/>
            <a:p>
              <a:pPr algn="ctr"/>
              <a:endParaRPr sz="1600">
                <a:latin typeface="DM Sans" pitchFamily="2" charset="77"/>
              </a:endParaRPr>
            </a:p>
          </p:txBody>
        </p:sp>
      </p:grpSp>
      <p:grpSp>
        <p:nvGrpSpPr>
          <p:cNvPr id="9" name="Group 8">
            <a:extLst>
              <a:ext uri="{FF2B5EF4-FFF2-40B4-BE49-F238E27FC236}">
                <a16:creationId xmlns:a16="http://schemas.microsoft.com/office/drawing/2014/main" id="{E2F0CA8D-A681-3AC9-A9A9-76859CA3E8E7}"/>
              </a:ext>
            </a:extLst>
          </p:cNvPr>
          <p:cNvGrpSpPr/>
          <p:nvPr/>
        </p:nvGrpSpPr>
        <p:grpSpPr>
          <a:xfrm>
            <a:off x="1736487" y="1530709"/>
            <a:ext cx="1061354" cy="1429809"/>
            <a:chOff x="1886865" y="1698171"/>
            <a:chExt cx="1415138" cy="1906412"/>
          </a:xfrm>
        </p:grpSpPr>
        <p:sp>
          <p:nvSpPr>
            <p:cNvPr id="10" name="Rounded Rectangle 7">
              <a:extLst>
                <a:ext uri="{FF2B5EF4-FFF2-40B4-BE49-F238E27FC236}">
                  <a16:creationId xmlns:a16="http://schemas.microsoft.com/office/drawing/2014/main" id="{67431604-7D37-278C-CA58-CE54746CB413}"/>
                </a:ext>
              </a:extLst>
            </p:cNvPr>
            <p:cNvSpPr/>
            <p:nvPr/>
          </p:nvSpPr>
          <p:spPr>
            <a:xfrm>
              <a:off x="1886865" y="1698171"/>
              <a:ext cx="1415138" cy="1906412"/>
            </a:xfrm>
            <a:custGeom>
              <a:avLst/>
              <a:gdLst/>
              <a:ahLst/>
              <a:cxnLst/>
              <a:rect l="0" t="0" r="0" b="0"/>
              <a:pathLst>
                <a:path w="1415138" h="1906412">
                  <a:moveTo>
                    <a:pt x="943424" y="1089385"/>
                  </a:moveTo>
                  <a:lnTo>
                    <a:pt x="471701" y="1361739"/>
                  </a:lnTo>
                  <a:lnTo>
                    <a:pt x="471715" y="1906412"/>
                  </a:lnTo>
                  <a:lnTo>
                    <a:pt x="0" y="1634067"/>
                  </a:lnTo>
                  <a:lnTo>
                    <a:pt x="0" y="544689"/>
                  </a:lnTo>
                  <a:lnTo>
                    <a:pt x="943429" y="0"/>
                  </a:lnTo>
                  <a:lnTo>
                    <a:pt x="1415138" y="272351"/>
                  </a:lnTo>
                  <a:lnTo>
                    <a:pt x="943424" y="544696"/>
                  </a:lnTo>
                  <a:close/>
                </a:path>
              </a:pathLst>
            </a:custGeom>
            <a:solidFill>
              <a:srgbClr val="DCE9FF"/>
            </a:solidFill>
            <a:ln>
              <a:noFill/>
            </a:ln>
          </p:spPr>
          <p:txBody>
            <a:bodyPr rtlCol="0" anchor="ctr"/>
            <a:lstStyle/>
            <a:p>
              <a:pPr algn="ctr"/>
              <a:endParaRPr sz="1600">
                <a:latin typeface="DM Sans" pitchFamily="2" charset="77"/>
              </a:endParaRPr>
            </a:p>
          </p:txBody>
        </p:sp>
        <p:sp>
          <p:nvSpPr>
            <p:cNvPr id="11" name="Rounded Rectangle 8">
              <a:extLst>
                <a:ext uri="{FF2B5EF4-FFF2-40B4-BE49-F238E27FC236}">
                  <a16:creationId xmlns:a16="http://schemas.microsoft.com/office/drawing/2014/main" id="{0185E231-50F3-96AA-5E4F-CE59B42B1515}"/>
                </a:ext>
              </a:extLst>
            </p:cNvPr>
            <p:cNvSpPr/>
            <p:nvPr/>
          </p:nvSpPr>
          <p:spPr>
            <a:xfrm>
              <a:off x="1886865" y="1698171"/>
              <a:ext cx="1415138" cy="1906412"/>
            </a:xfrm>
            <a:custGeom>
              <a:avLst/>
              <a:gdLst/>
              <a:ahLst/>
              <a:cxnLst/>
              <a:rect l="0" t="0" r="0" b="0"/>
              <a:pathLst>
                <a:path w="1415138" h="1906412">
                  <a:moveTo>
                    <a:pt x="943424" y="1089385"/>
                  </a:moveTo>
                  <a:lnTo>
                    <a:pt x="471701" y="1361739"/>
                  </a:lnTo>
                  <a:lnTo>
                    <a:pt x="471715" y="1906412"/>
                  </a:lnTo>
                  <a:lnTo>
                    <a:pt x="0" y="1634067"/>
                  </a:lnTo>
                  <a:lnTo>
                    <a:pt x="0" y="544689"/>
                  </a:lnTo>
                  <a:lnTo>
                    <a:pt x="943429" y="0"/>
                  </a:lnTo>
                  <a:lnTo>
                    <a:pt x="1415138" y="272351"/>
                  </a:lnTo>
                  <a:lnTo>
                    <a:pt x="943424" y="544696"/>
                  </a:lnTo>
                  <a:close/>
                </a:path>
              </a:pathLst>
            </a:custGeom>
            <a:noFill/>
            <a:ln w="11792">
              <a:solidFill>
                <a:srgbClr val="FFFFFF"/>
              </a:solidFill>
            </a:ln>
          </p:spPr>
          <p:txBody>
            <a:bodyPr rtlCol="0" anchor="ctr"/>
            <a:lstStyle/>
            <a:p>
              <a:pPr algn="ctr"/>
              <a:endParaRPr sz="1600">
                <a:latin typeface="DM Sans" pitchFamily="2" charset="77"/>
              </a:endParaRPr>
            </a:p>
          </p:txBody>
        </p:sp>
      </p:grpSp>
      <p:grpSp>
        <p:nvGrpSpPr>
          <p:cNvPr id="12" name="Group 11">
            <a:extLst>
              <a:ext uri="{FF2B5EF4-FFF2-40B4-BE49-F238E27FC236}">
                <a16:creationId xmlns:a16="http://schemas.microsoft.com/office/drawing/2014/main" id="{D858B9E3-F522-3FE7-1AE9-0107E636FB53}"/>
              </a:ext>
            </a:extLst>
          </p:cNvPr>
          <p:cNvGrpSpPr/>
          <p:nvPr/>
        </p:nvGrpSpPr>
        <p:grpSpPr>
          <a:xfrm>
            <a:off x="2797843" y="2347733"/>
            <a:ext cx="707562" cy="817039"/>
            <a:chOff x="3302007" y="2787536"/>
            <a:chExt cx="943416" cy="1089385"/>
          </a:xfrm>
        </p:grpSpPr>
        <p:sp>
          <p:nvSpPr>
            <p:cNvPr id="13" name="Rounded Rectangle 10">
              <a:extLst>
                <a:ext uri="{FF2B5EF4-FFF2-40B4-BE49-F238E27FC236}">
                  <a16:creationId xmlns:a16="http://schemas.microsoft.com/office/drawing/2014/main" id="{6F4F6353-DBD1-32E6-5223-C939527DBBDF}"/>
                </a:ext>
              </a:extLst>
            </p:cNvPr>
            <p:cNvSpPr/>
            <p:nvPr/>
          </p:nvSpPr>
          <p:spPr>
            <a:xfrm>
              <a:off x="3302007" y="2787536"/>
              <a:ext cx="943416" cy="1089385"/>
            </a:xfrm>
            <a:custGeom>
              <a:avLst/>
              <a:gdLst/>
              <a:ahLst/>
              <a:cxnLst/>
              <a:rect l="0" t="0" r="0" b="0"/>
              <a:pathLst>
                <a:path w="943416" h="1089385">
                  <a:moveTo>
                    <a:pt x="471709" y="1089385"/>
                  </a:moveTo>
                  <a:lnTo>
                    <a:pt x="0" y="817033"/>
                  </a:lnTo>
                  <a:lnTo>
                    <a:pt x="471715" y="544689"/>
                  </a:lnTo>
                  <a:lnTo>
                    <a:pt x="471715" y="0"/>
                  </a:lnTo>
                  <a:lnTo>
                    <a:pt x="943416" y="272360"/>
                  </a:lnTo>
                  <a:lnTo>
                    <a:pt x="943416" y="817050"/>
                  </a:lnTo>
                  <a:close/>
                </a:path>
              </a:pathLst>
            </a:custGeom>
            <a:solidFill>
              <a:srgbClr val="FFF8B6"/>
            </a:solidFill>
            <a:ln>
              <a:noFill/>
            </a:ln>
          </p:spPr>
          <p:txBody>
            <a:bodyPr rtlCol="0" anchor="ctr"/>
            <a:lstStyle/>
            <a:p>
              <a:pPr algn="ctr"/>
              <a:endParaRPr sz="1600">
                <a:latin typeface="DM Sans" pitchFamily="2" charset="77"/>
              </a:endParaRPr>
            </a:p>
          </p:txBody>
        </p:sp>
        <p:sp>
          <p:nvSpPr>
            <p:cNvPr id="14" name="Rounded Rectangle 11">
              <a:extLst>
                <a:ext uri="{FF2B5EF4-FFF2-40B4-BE49-F238E27FC236}">
                  <a16:creationId xmlns:a16="http://schemas.microsoft.com/office/drawing/2014/main" id="{AA4D3882-6ADB-C58D-599B-E4851FBD3E83}"/>
                </a:ext>
              </a:extLst>
            </p:cNvPr>
            <p:cNvSpPr/>
            <p:nvPr/>
          </p:nvSpPr>
          <p:spPr>
            <a:xfrm>
              <a:off x="3302007" y="2787536"/>
              <a:ext cx="943416" cy="1089385"/>
            </a:xfrm>
            <a:custGeom>
              <a:avLst/>
              <a:gdLst/>
              <a:ahLst/>
              <a:cxnLst/>
              <a:rect l="0" t="0" r="0" b="0"/>
              <a:pathLst>
                <a:path w="943416" h="1089385">
                  <a:moveTo>
                    <a:pt x="471709" y="1089385"/>
                  </a:moveTo>
                  <a:lnTo>
                    <a:pt x="0" y="817033"/>
                  </a:lnTo>
                  <a:lnTo>
                    <a:pt x="471715" y="544689"/>
                  </a:lnTo>
                  <a:lnTo>
                    <a:pt x="471715" y="0"/>
                  </a:lnTo>
                  <a:lnTo>
                    <a:pt x="943416" y="272360"/>
                  </a:lnTo>
                  <a:lnTo>
                    <a:pt x="943416" y="817050"/>
                  </a:lnTo>
                  <a:close/>
                </a:path>
              </a:pathLst>
            </a:custGeom>
            <a:noFill/>
            <a:ln w="11792">
              <a:solidFill>
                <a:srgbClr val="FFFFFF"/>
              </a:solidFill>
            </a:ln>
          </p:spPr>
          <p:txBody>
            <a:bodyPr rtlCol="0" anchor="ctr"/>
            <a:lstStyle/>
            <a:p>
              <a:pPr algn="ctr"/>
              <a:endParaRPr sz="1600">
                <a:latin typeface="DM Sans" pitchFamily="2" charset="77"/>
              </a:endParaRPr>
            </a:p>
          </p:txBody>
        </p:sp>
      </p:grpSp>
      <p:grpSp>
        <p:nvGrpSpPr>
          <p:cNvPr id="15" name="Group 14">
            <a:extLst>
              <a:ext uri="{FF2B5EF4-FFF2-40B4-BE49-F238E27FC236}">
                <a16:creationId xmlns:a16="http://schemas.microsoft.com/office/drawing/2014/main" id="{94660DC8-E573-AEE4-7902-C300AA1B1835}"/>
              </a:ext>
            </a:extLst>
          </p:cNvPr>
          <p:cNvGrpSpPr/>
          <p:nvPr/>
        </p:nvGrpSpPr>
        <p:grpSpPr>
          <a:xfrm>
            <a:off x="2090261" y="2347756"/>
            <a:ext cx="707581" cy="817028"/>
            <a:chOff x="2358563" y="2787567"/>
            <a:chExt cx="943441" cy="1089371"/>
          </a:xfrm>
        </p:grpSpPr>
        <p:sp>
          <p:nvSpPr>
            <p:cNvPr id="16" name="Rounded Rectangle 13">
              <a:extLst>
                <a:ext uri="{FF2B5EF4-FFF2-40B4-BE49-F238E27FC236}">
                  <a16:creationId xmlns:a16="http://schemas.microsoft.com/office/drawing/2014/main" id="{29745734-F2A4-69DE-07A8-8CCE7BE8949D}"/>
                </a:ext>
              </a:extLst>
            </p:cNvPr>
            <p:cNvSpPr/>
            <p:nvPr/>
          </p:nvSpPr>
          <p:spPr>
            <a:xfrm>
              <a:off x="2358563" y="2787567"/>
              <a:ext cx="943441" cy="1089371"/>
            </a:xfrm>
            <a:custGeom>
              <a:avLst/>
              <a:gdLst/>
              <a:ahLst/>
              <a:cxnLst/>
              <a:rect l="0" t="0" r="0" b="0"/>
              <a:pathLst>
                <a:path w="943441" h="1089371">
                  <a:moveTo>
                    <a:pt x="943441" y="817027"/>
                  </a:moveTo>
                  <a:lnTo>
                    <a:pt x="471727" y="1089371"/>
                  </a:lnTo>
                  <a:lnTo>
                    <a:pt x="12" y="817027"/>
                  </a:lnTo>
                  <a:lnTo>
                    <a:pt x="0" y="272353"/>
                  </a:lnTo>
                  <a:lnTo>
                    <a:pt x="471722" y="0"/>
                  </a:lnTo>
                  <a:lnTo>
                    <a:pt x="471727" y="544689"/>
                  </a:lnTo>
                  <a:close/>
                </a:path>
              </a:pathLst>
            </a:custGeom>
            <a:solidFill>
              <a:srgbClr val="F5E0FF"/>
            </a:solidFill>
            <a:ln>
              <a:noFill/>
            </a:ln>
          </p:spPr>
          <p:txBody>
            <a:bodyPr rtlCol="0" anchor="ctr"/>
            <a:lstStyle/>
            <a:p>
              <a:pPr algn="ctr"/>
              <a:endParaRPr sz="1600">
                <a:latin typeface="DM Sans" pitchFamily="2" charset="77"/>
              </a:endParaRPr>
            </a:p>
          </p:txBody>
        </p:sp>
        <p:sp>
          <p:nvSpPr>
            <p:cNvPr id="17" name="Rounded Rectangle 14">
              <a:extLst>
                <a:ext uri="{FF2B5EF4-FFF2-40B4-BE49-F238E27FC236}">
                  <a16:creationId xmlns:a16="http://schemas.microsoft.com/office/drawing/2014/main" id="{3A281A5F-458D-63D6-F73E-C6A312B5335C}"/>
                </a:ext>
              </a:extLst>
            </p:cNvPr>
            <p:cNvSpPr/>
            <p:nvPr/>
          </p:nvSpPr>
          <p:spPr>
            <a:xfrm>
              <a:off x="2358563" y="2787567"/>
              <a:ext cx="943441" cy="1089371"/>
            </a:xfrm>
            <a:custGeom>
              <a:avLst/>
              <a:gdLst/>
              <a:ahLst/>
              <a:cxnLst/>
              <a:rect l="0" t="0" r="0" b="0"/>
              <a:pathLst>
                <a:path w="943441" h="1089371">
                  <a:moveTo>
                    <a:pt x="943441" y="817027"/>
                  </a:moveTo>
                  <a:lnTo>
                    <a:pt x="471727" y="1089371"/>
                  </a:lnTo>
                  <a:lnTo>
                    <a:pt x="12" y="817027"/>
                  </a:lnTo>
                  <a:lnTo>
                    <a:pt x="0" y="272353"/>
                  </a:lnTo>
                  <a:lnTo>
                    <a:pt x="471722" y="0"/>
                  </a:lnTo>
                  <a:lnTo>
                    <a:pt x="471727" y="544689"/>
                  </a:lnTo>
                  <a:close/>
                </a:path>
              </a:pathLst>
            </a:custGeom>
            <a:noFill/>
            <a:ln w="11792">
              <a:solidFill>
                <a:srgbClr val="FFFFFF"/>
              </a:solidFill>
            </a:ln>
          </p:spPr>
          <p:txBody>
            <a:bodyPr rtlCol="0" anchor="ctr"/>
            <a:lstStyle/>
            <a:p>
              <a:pPr algn="ctr"/>
              <a:endParaRPr sz="1600">
                <a:latin typeface="DM Sans" pitchFamily="2" charset="77"/>
              </a:endParaRPr>
            </a:p>
          </p:txBody>
        </p:sp>
      </p:grpSp>
      <p:grpSp>
        <p:nvGrpSpPr>
          <p:cNvPr id="18" name="Group 17">
            <a:extLst>
              <a:ext uri="{FF2B5EF4-FFF2-40B4-BE49-F238E27FC236}">
                <a16:creationId xmlns:a16="http://schemas.microsoft.com/office/drawing/2014/main" id="{79737000-8F1D-6D95-DC06-6396B758DA93}"/>
              </a:ext>
            </a:extLst>
          </p:cNvPr>
          <p:cNvGrpSpPr/>
          <p:nvPr/>
        </p:nvGrpSpPr>
        <p:grpSpPr>
          <a:xfrm>
            <a:off x="2444052" y="1734965"/>
            <a:ext cx="707576" cy="612775"/>
            <a:chOff x="2830285" y="1970512"/>
            <a:chExt cx="943434" cy="817033"/>
          </a:xfrm>
        </p:grpSpPr>
        <p:sp>
          <p:nvSpPr>
            <p:cNvPr id="19" name="Rounded Rectangle 16">
              <a:extLst>
                <a:ext uri="{FF2B5EF4-FFF2-40B4-BE49-F238E27FC236}">
                  <a16:creationId xmlns:a16="http://schemas.microsoft.com/office/drawing/2014/main" id="{45ED94F1-D988-5C69-B15C-20AC63B6BDBF}"/>
                </a:ext>
              </a:extLst>
            </p:cNvPr>
            <p:cNvSpPr/>
            <p:nvPr/>
          </p:nvSpPr>
          <p:spPr>
            <a:xfrm>
              <a:off x="2830285" y="1970512"/>
              <a:ext cx="943434" cy="817033"/>
            </a:xfrm>
            <a:custGeom>
              <a:avLst/>
              <a:gdLst/>
              <a:ahLst/>
              <a:cxnLst/>
              <a:rect l="0" t="0" r="0" b="0"/>
              <a:pathLst>
                <a:path w="943434" h="817033">
                  <a:moveTo>
                    <a:pt x="0" y="817033"/>
                  </a:moveTo>
                  <a:lnTo>
                    <a:pt x="0" y="272344"/>
                  </a:lnTo>
                  <a:lnTo>
                    <a:pt x="471715" y="0"/>
                  </a:lnTo>
                  <a:lnTo>
                    <a:pt x="943434" y="272337"/>
                  </a:lnTo>
                  <a:lnTo>
                    <a:pt x="943434" y="817027"/>
                  </a:lnTo>
                  <a:lnTo>
                    <a:pt x="471707" y="544698"/>
                  </a:lnTo>
                  <a:close/>
                </a:path>
              </a:pathLst>
            </a:custGeom>
            <a:solidFill>
              <a:srgbClr val="E9FFB9"/>
            </a:solidFill>
            <a:ln>
              <a:noFill/>
            </a:ln>
          </p:spPr>
          <p:txBody>
            <a:bodyPr rtlCol="0" anchor="ctr"/>
            <a:lstStyle/>
            <a:p>
              <a:pPr algn="ctr"/>
              <a:endParaRPr sz="1600">
                <a:latin typeface="DM Sans" pitchFamily="2" charset="77"/>
              </a:endParaRPr>
            </a:p>
          </p:txBody>
        </p:sp>
        <p:sp>
          <p:nvSpPr>
            <p:cNvPr id="20" name="Rounded Rectangle 17">
              <a:extLst>
                <a:ext uri="{FF2B5EF4-FFF2-40B4-BE49-F238E27FC236}">
                  <a16:creationId xmlns:a16="http://schemas.microsoft.com/office/drawing/2014/main" id="{C115EE8F-1F02-7A1E-0146-80EA686589DA}"/>
                </a:ext>
              </a:extLst>
            </p:cNvPr>
            <p:cNvSpPr/>
            <p:nvPr/>
          </p:nvSpPr>
          <p:spPr>
            <a:xfrm>
              <a:off x="2830285" y="1970512"/>
              <a:ext cx="943434" cy="817033"/>
            </a:xfrm>
            <a:custGeom>
              <a:avLst/>
              <a:gdLst/>
              <a:ahLst/>
              <a:cxnLst/>
              <a:rect l="0" t="0" r="0" b="0"/>
              <a:pathLst>
                <a:path w="943434" h="817033">
                  <a:moveTo>
                    <a:pt x="0" y="817033"/>
                  </a:moveTo>
                  <a:lnTo>
                    <a:pt x="0" y="272344"/>
                  </a:lnTo>
                  <a:lnTo>
                    <a:pt x="471715" y="0"/>
                  </a:lnTo>
                  <a:lnTo>
                    <a:pt x="943434" y="272337"/>
                  </a:lnTo>
                  <a:lnTo>
                    <a:pt x="943434" y="817027"/>
                  </a:lnTo>
                  <a:lnTo>
                    <a:pt x="471707" y="544698"/>
                  </a:lnTo>
                  <a:close/>
                </a:path>
              </a:pathLst>
            </a:custGeom>
            <a:noFill/>
            <a:ln w="11792">
              <a:solidFill>
                <a:srgbClr val="FFFFFF"/>
              </a:solidFill>
            </a:ln>
          </p:spPr>
          <p:txBody>
            <a:bodyPr rtlCol="0" anchor="ctr"/>
            <a:lstStyle/>
            <a:p>
              <a:pPr algn="ctr"/>
              <a:endParaRPr sz="1600">
                <a:latin typeface="DM Sans" pitchFamily="2" charset="77"/>
              </a:endParaRPr>
            </a:p>
          </p:txBody>
        </p:sp>
      </p:grpSp>
      <p:grpSp>
        <p:nvGrpSpPr>
          <p:cNvPr id="21" name="Group 20">
            <a:extLst>
              <a:ext uri="{FF2B5EF4-FFF2-40B4-BE49-F238E27FC236}">
                <a16:creationId xmlns:a16="http://schemas.microsoft.com/office/drawing/2014/main" id="{339A3027-EB20-3A21-12B8-D0E51D702428}"/>
              </a:ext>
            </a:extLst>
          </p:cNvPr>
          <p:cNvGrpSpPr/>
          <p:nvPr/>
        </p:nvGrpSpPr>
        <p:grpSpPr>
          <a:xfrm>
            <a:off x="2444052" y="2143500"/>
            <a:ext cx="707576" cy="817022"/>
            <a:chOff x="2830285" y="2515226"/>
            <a:chExt cx="943434" cy="1089362"/>
          </a:xfrm>
        </p:grpSpPr>
        <p:sp>
          <p:nvSpPr>
            <p:cNvPr id="22" name="Rounded Rectangle 19">
              <a:extLst>
                <a:ext uri="{FF2B5EF4-FFF2-40B4-BE49-F238E27FC236}">
                  <a16:creationId xmlns:a16="http://schemas.microsoft.com/office/drawing/2014/main" id="{26274532-BAE0-DD7B-FAF7-5A8767A959D2}"/>
                </a:ext>
              </a:extLst>
            </p:cNvPr>
            <p:cNvSpPr/>
            <p:nvPr/>
          </p:nvSpPr>
          <p:spPr>
            <a:xfrm>
              <a:off x="2830285" y="2515226"/>
              <a:ext cx="943434" cy="1089362"/>
            </a:xfrm>
            <a:custGeom>
              <a:avLst/>
              <a:gdLst/>
              <a:ahLst/>
              <a:cxnLst/>
              <a:rect l="0" t="0" r="0" b="0"/>
              <a:pathLst>
                <a:path w="943434" h="1089362">
                  <a:moveTo>
                    <a:pt x="943434" y="272328"/>
                  </a:moveTo>
                  <a:lnTo>
                    <a:pt x="943434" y="817017"/>
                  </a:lnTo>
                  <a:lnTo>
                    <a:pt x="471719" y="1089362"/>
                  </a:lnTo>
                  <a:lnTo>
                    <a:pt x="4" y="817024"/>
                  </a:lnTo>
                  <a:lnTo>
                    <a:pt x="0" y="272335"/>
                  </a:lnTo>
                  <a:lnTo>
                    <a:pt x="471707" y="0"/>
                  </a:lnTo>
                  <a:close/>
                </a:path>
              </a:pathLst>
            </a:custGeom>
            <a:solidFill>
              <a:srgbClr val="EBEBEB"/>
            </a:solidFill>
            <a:ln>
              <a:noFill/>
            </a:ln>
          </p:spPr>
          <p:txBody>
            <a:bodyPr rtlCol="0" anchor="ctr"/>
            <a:lstStyle/>
            <a:p>
              <a:pPr algn="ctr"/>
              <a:endParaRPr sz="1600">
                <a:latin typeface="DM Sans" pitchFamily="2" charset="77"/>
              </a:endParaRPr>
            </a:p>
          </p:txBody>
        </p:sp>
        <p:sp>
          <p:nvSpPr>
            <p:cNvPr id="23" name="Rounded Rectangle 20">
              <a:extLst>
                <a:ext uri="{FF2B5EF4-FFF2-40B4-BE49-F238E27FC236}">
                  <a16:creationId xmlns:a16="http://schemas.microsoft.com/office/drawing/2014/main" id="{4EBADB44-E479-FED2-0D5E-F57BE6A7CA53}"/>
                </a:ext>
              </a:extLst>
            </p:cNvPr>
            <p:cNvSpPr/>
            <p:nvPr/>
          </p:nvSpPr>
          <p:spPr>
            <a:xfrm>
              <a:off x="2830285" y="2515226"/>
              <a:ext cx="943434" cy="1089362"/>
            </a:xfrm>
            <a:custGeom>
              <a:avLst/>
              <a:gdLst/>
              <a:ahLst/>
              <a:cxnLst/>
              <a:rect l="0" t="0" r="0" b="0"/>
              <a:pathLst>
                <a:path w="943434" h="1089362">
                  <a:moveTo>
                    <a:pt x="943434" y="272328"/>
                  </a:moveTo>
                  <a:lnTo>
                    <a:pt x="943434" y="817017"/>
                  </a:lnTo>
                  <a:lnTo>
                    <a:pt x="471719" y="1089362"/>
                  </a:lnTo>
                  <a:lnTo>
                    <a:pt x="4" y="817024"/>
                  </a:lnTo>
                  <a:lnTo>
                    <a:pt x="0" y="272335"/>
                  </a:lnTo>
                  <a:lnTo>
                    <a:pt x="471707" y="0"/>
                  </a:lnTo>
                  <a:close/>
                </a:path>
              </a:pathLst>
            </a:custGeom>
            <a:noFill/>
            <a:ln w="11792">
              <a:solidFill>
                <a:srgbClr val="FFFFFF"/>
              </a:solidFill>
            </a:ln>
          </p:spPr>
          <p:txBody>
            <a:bodyPr rtlCol="0" anchor="ctr"/>
            <a:lstStyle/>
            <a:p>
              <a:pPr algn="ctr"/>
              <a:endParaRPr sz="1600">
                <a:latin typeface="DM Sans" pitchFamily="2" charset="77"/>
              </a:endParaRPr>
            </a:p>
          </p:txBody>
        </p:sp>
      </p:grpSp>
      <p:sp>
        <p:nvSpPr>
          <p:cNvPr id="24" name="TextBox 23">
            <a:extLst>
              <a:ext uri="{FF2B5EF4-FFF2-40B4-BE49-F238E27FC236}">
                <a16:creationId xmlns:a16="http://schemas.microsoft.com/office/drawing/2014/main" id="{0442091C-5BD7-1CE7-DFD6-3268F8037EE0}"/>
              </a:ext>
            </a:extLst>
          </p:cNvPr>
          <p:cNvSpPr txBox="1"/>
          <p:nvPr/>
        </p:nvSpPr>
        <p:spPr>
          <a:xfrm>
            <a:off x="2184816" y="914533"/>
            <a:ext cx="1101264" cy="369332"/>
          </a:xfrm>
          <a:prstGeom prst="rect">
            <a:avLst/>
          </a:prstGeom>
          <a:noFill/>
          <a:ln>
            <a:noFill/>
          </a:ln>
        </p:spPr>
        <p:txBody>
          <a:bodyPr wrap="none" lIns="0" tIns="0" rIns="0" bIns="0" anchor="t">
            <a:spAutoFit/>
          </a:bodyPr>
          <a:lstStyle/>
          <a:p>
            <a:pPr algn="ctr"/>
            <a:r>
              <a:rPr sz="1200" b="1">
                <a:solidFill>
                  <a:srgbClr val="92BD39"/>
                </a:solidFill>
                <a:latin typeface="DM Sans" pitchFamily="2" charset="77"/>
              </a:rPr>
              <a:t>Intelligent Tool
Use</a:t>
            </a:r>
          </a:p>
        </p:txBody>
      </p:sp>
      <p:sp>
        <p:nvSpPr>
          <p:cNvPr id="25" name="TextBox 24">
            <a:extLst>
              <a:ext uri="{FF2B5EF4-FFF2-40B4-BE49-F238E27FC236}">
                <a16:creationId xmlns:a16="http://schemas.microsoft.com/office/drawing/2014/main" id="{C14A6ECB-9F34-A957-BB63-4A674CF2D3BA}"/>
              </a:ext>
            </a:extLst>
          </p:cNvPr>
          <p:cNvSpPr txBox="1"/>
          <p:nvPr/>
        </p:nvSpPr>
        <p:spPr>
          <a:xfrm>
            <a:off x="2088865" y="1280111"/>
            <a:ext cx="1399422" cy="161583"/>
          </a:xfrm>
          <a:prstGeom prst="rect">
            <a:avLst/>
          </a:prstGeom>
          <a:noFill/>
          <a:ln>
            <a:noFill/>
          </a:ln>
        </p:spPr>
        <p:txBody>
          <a:bodyPr wrap="none" lIns="0" tIns="0" rIns="0" bIns="0" anchor="t">
            <a:spAutoFit/>
          </a:bodyPr>
          <a:lstStyle/>
          <a:p>
            <a:pPr algn="ctr"/>
            <a:r>
              <a:rPr sz="1050">
                <a:solidFill>
                  <a:srgbClr val="484848"/>
                </a:solidFill>
                <a:latin typeface="DM Sans" pitchFamily="2" charset="77"/>
              </a:rPr>
              <a:t>AI using tools for tasks</a:t>
            </a:r>
          </a:p>
        </p:txBody>
      </p:sp>
      <p:sp>
        <p:nvSpPr>
          <p:cNvPr id="26" name="TextBox 25">
            <a:extLst>
              <a:ext uri="{FF2B5EF4-FFF2-40B4-BE49-F238E27FC236}">
                <a16:creationId xmlns:a16="http://schemas.microsoft.com/office/drawing/2014/main" id="{18CAA4B9-9074-2E59-28F0-2F89B1F81342}"/>
              </a:ext>
            </a:extLst>
          </p:cNvPr>
          <p:cNvSpPr txBox="1"/>
          <p:nvPr/>
        </p:nvSpPr>
        <p:spPr>
          <a:xfrm>
            <a:off x="252585" y="1798997"/>
            <a:ext cx="1293624" cy="184666"/>
          </a:xfrm>
          <a:prstGeom prst="rect">
            <a:avLst/>
          </a:prstGeom>
          <a:noFill/>
          <a:ln>
            <a:noFill/>
          </a:ln>
        </p:spPr>
        <p:txBody>
          <a:bodyPr wrap="none" lIns="0" tIns="0" rIns="0" bIns="0" anchor="t">
            <a:spAutoFit/>
          </a:bodyPr>
          <a:lstStyle/>
          <a:p>
            <a:pPr algn="r"/>
            <a:r>
              <a:rPr sz="1200" b="1">
                <a:solidFill>
                  <a:srgbClr val="4E88E7"/>
                </a:solidFill>
                <a:latin typeface="DM Sans" pitchFamily="2" charset="77"/>
              </a:rPr>
              <a:t>Language Models</a:t>
            </a:r>
          </a:p>
        </p:txBody>
      </p:sp>
      <p:sp>
        <p:nvSpPr>
          <p:cNvPr id="27" name="TextBox 26">
            <a:extLst>
              <a:ext uri="{FF2B5EF4-FFF2-40B4-BE49-F238E27FC236}">
                <a16:creationId xmlns:a16="http://schemas.microsoft.com/office/drawing/2014/main" id="{EFFC12C1-BB7C-CC49-8044-2467A4CD1D0B}"/>
              </a:ext>
            </a:extLst>
          </p:cNvPr>
          <p:cNvSpPr txBox="1"/>
          <p:nvPr/>
        </p:nvSpPr>
        <p:spPr>
          <a:xfrm>
            <a:off x="4012502" y="1798997"/>
            <a:ext cx="1046761" cy="184666"/>
          </a:xfrm>
          <a:prstGeom prst="rect">
            <a:avLst/>
          </a:prstGeom>
          <a:noFill/>
          <a:ln>
            <a:noFill/>
          </a:ln>
        </p:spPr>
        <p:txBody>
          <a:bodyPr wrap="none" lIns="0" tIns="0" rIns="0" bIns="0" anchor="t">
            <a:spAutoFit/>
          </a:bodyPr>
          <a:lstStyle/>
          <a:p>
            <a:pPr algn="l"/>
            <a:r>
              <a:rPr sz="1200" b="1">
                <a:solidFill>
                  <a:srgbClr val="3CC583"/>
                </a:solidFill>
                <a:latin typeface="DM Sans" pitchFamily="2" charset="77"/>
              </a:rPr>
              <a:t>External Tools</a:t>
            </a:r>
          </a:p>
        </p:txBody>
      </p:sp>
      <p:sp>
        <p:nvSpPr>
          <p:cNvPr id="28" name="TextBox 27">
            <a:extLst>
              <a:ext uri="{FF2B5EF4-FFF2-40B4-BE49-F238E27FC236}">
                <a16:creationId xmlns:a16="http://schemas.microsoft.com/office/drawing/2014/main" id="{F0DCB247-3388-D3C9-A63E-C2B2A042C139}"/>
              </a:ext>
            </a:extLst>
          </p:cNvPr>
          <p:cNvSpPr txBox="1"/>
          <p:nvPr/>
        </p:nvSpPr>
        <p:spPr>
          <a:xfrm>
            <a:off x="542919" y="2005371"/>
            <a:ext cx="1096454" cy="323165"/>
          </a:xfrm>
          <a:prstGeom prst="rect">
            <a:avLst/>
          </a:prstGeom>
          <a:noFill/>
          <a:ln>
            <a:noFill/>
          </a:ln>
        </p:spPr>
        <p:txBody>
          <a:bodyPr wrap="none" lIns="0" tIns="0" rIns="0" bIns="0" anchor="t">
            <a:spAutoFit/>
          </a:bodyPr>
          <a:lstStyle/>
          <a:p>
            <a:pPr algn="r"/>
            <a:r>
              <a:rPr sz="1050">
                <a:solidFill>
                  <a:srgbClr val="484848"/>
                </a:solidFill>
                <a:latin typeface="DM Sans" pitchFamily="2" charset="77"/>
              </a:rPr>
              <a:t>Core AI reasoning
engines</a:t>
            </a:r>
          </a:p>
        </p:txBody>
      </p:sp>
      <p:sp>
        <p:nvSpPr>
          <p:cNvPr id="29" name="TextBox 28">
            <a:extLst>
              <a:ext uri="{FF2B5EF4-FFF2-40B4-BE49-F238E27FC236}">
                <a16:creationId xmlns:a16="http://schemas.microsoft.com/office/drawing/2014/main" id="{A9C593D9-36EF-BB15-5D4E-89A40B4AE83E}"/>
              </a:ext>
            </a:extLst>
          </p:cNvPr>
          <p:cNvSpPr txBox="1"/>
          <p:nvPr/>
        </p:nvSpPr>
        <p:spPr>
          <a:xfrm>
            <a:off x="4012503" y="2005371"/>
            <a:ext cx="1319680" cy="323165"/>
          </a:xfrm>
          <a:prstGeom prst="rect">
            <a:avLst/>
          </a:prstGeom>
          <a:noFill/>
          <a:ln>
            <a:noFill/>
          </a:ln>
        </p:spPr>
        <p:txBody>
          <a:bodyPr wrap="square" lIns="0" tIns="0" rIns="0" bIns="0" anchor="t">
            <a:spAutoFit/>
          </a:bodyPr>
          <a:lstStyle/>
          <a:p>
            <a:pPr algn="l"/>
            <a:r>
              <a:rPr sz="1050" dirty="0">
                <a:solidFill>
                  <a:srgbClr val="484848"/>
                </a:solidFill>
                <a:latin typeface="DM Sans" pitchFamily="2" charset="77"/>
              </a:rPr>
              <a:t>Real-world API and data</a:t>
            </a:r>
            <a:r>
              <a:rPr lang="en-US" sz="1050" dirty="0">
                <a:solidFill>
                  <a:srgbClr val="484848"/>
                </a:solidFill>
                <a:latin typeface="DM Sans" pitchFamily="2" charset="77"/>
              </a:rPr>
              <a:t> </a:t>
            </a:r>
            <a:r>
              <a:rPr sz="1050" dirty="0">
                <a:solidFill>
                  <a:srgbClr val="484848"/>
                </a:solidFill>
                <a:latin typeface="DM Sans" pitchFamily="2" charset="77"/>
              </a:rPr>
              <a:t>access</a:t>
            </a:r>
          </a:p>
        </p:txBody>
      </p:sp>
      <p:sp>
        <p:nvSpPr>
          <p:cNvPr id="30" name="TextBox 29">
            <a:extLst>
              <a:ext uri="{FF2B5EF4-FFF2-40B4-BE49-F238E27FC236}">
                <a16:creationId xmlns:a16="http://schemas.microsoft.com/office/drawing/2014/main" id="{6677D117-0C4D-4DA9-DF20-164D056615CD}"/>
              </a:ext>
            </a:extLst>
          </p:cNvPr>
          <p:cNvSpPr txBox="1"/>
          <p:nvPr/>
        </p:nvSpPr>
        <p:spPr>
          <a:xfrm>
            <a:off x="909406" y="3037247"/>
            <a:ext cx="997069" cy="369332"/>
          </a:xfrm>
          <a:prstGeom prst="rect">
            <a:avLst/>
          </a:prstGeom>
          <a:noFill/>
          <a:ln>
            <a:noFill/>
          </a:ln>
        </p:spPr>
        <p:txBody>
          <a:bodyPr wrap="none" lIns="0" tIns="0" rIns="0" bIns="0" anchor="t">
            <a:spAutoFit/>
          </a:bodyPr>
          <a:lstStyle/>
          <a:p>
            <a:pPr algn="r"/>
            <a:r>
              <a:rPr sz="1200" b="1">
                <a:solidFill>
                  <a:srgbClr val="BA5DE5"/>
                </a:solidFill>
                <a:latin typeface="DM Sans" pitchFamily="2" charset="77"/>
              </a:rPr>
              <a:t>Adaptive
Conversation</a:t>
            </a:r>
          </a:p>
        </p:txBody>
      </p:sp>
      <p:sp>
        <p:nvSpPr>
          <p:cNvPr id="31" name="TextBox 30">
            <a:extLst>
              <a:ext uri="{FF2B5EF4-FFF2-40B4-BE49-F238E27FC236}">
                <a16:creationId xmlns:a16="http://schemas.microsoft.com/office/drawing/2014/main" id="{C91868D1-4C8A-20AE-0578-838A922B1699}"/>
              </a:ext>
            </a:extLst>
          </p:cNvPr>
          <p:cNvSpPr txBox="1"/>
          <p:nvPr/>
        </p:nvSpPr>
        <p:spPr>
          <a:xfrm>
            <a:off x="3658717" y="3037247"/>
            <a:ext cx="1213474" cy="369332"/>
          </a:xfrm>
          <a:prstGeom prst="rect">
            <a:avLst/>
          </a:prstGeom>
          <a:noFill/>
          <a:ln>
            <a:noFill/>
          </a:ln>
        </p:spPr>
        <p:txBody>
          <a:bodyPr wrap="none" lIns="0" tIns="0" rIns="0" bIns="0" anchor="t">
            <a:spAutoFit/>
          </a:bodyPr>
          <a:lstStyle/>
          <a:p>
            <a:pPr algn="l"/>
            <a:r>
              <a:rPr sz="1200" b="1">
                <a:solidFill>
                  <a:srgbClr val="E0CB15"/>
                </a:solidFill>
                <a:latin typeface="DM Sans" pitchFamily="2" charset="77"/>
              </a:rPr>
              <a:t>Contextual Data
Retrieval</a:t>
            </a:r>
          </a:p>
        </p:txBody>
      </p:sp>
      <p:sp>
        <p:nvSpPr>
          <p:cNvPr id="32" name="TextBox 31">
            <a:extLst>
              <a:ext uri="{FF2B5EF4-FFF2-40B4-BE49-F238E27FC236}">
                <a16:creationId xmlns:a16="http://schemas.microsoft.com/office/drawing/2014/main" id="{7E2AEA37-D975-2D03-EDBA-576A31D2D2A5}"/>
              </a:ext>
            </a:extLst>
          </p:cNvPr>
          <p:cNvSpPr txBox="1"/>
          <p:nvPr/>
        </p:nvSpPr>
        <p:spPr>
          <a:xfrm>
            <a:off x="674992" y="3385136"/>
            <a:ext cx="1303242" cy="323165"/>
          </a:xfrm>
          <a:prstGeom prst="rect">
            <a:avLst/>
          </a:prstGeom>
          <a:noFill/>
          <a:ln>
            <a:noFill/>
          </a:ln>
        </p:spPr>
        <p:txBody>
          <a:bodyPr wrap="none" lIns="0" tIns="0" rIns="0" bIns="0" anchor="t">
            <a:spAutoFit/>
          </a:bodyPr>
          <a:lstStyle/>
          <a:p>
            <a:pPr algn="r"/>
            <a:r>
              <a:rPr sz="1050">
                <a:solidFill>
                  <a:srgbClr val="484848"/>
                </a:solidFill>
                <a:latin typeface="DM Sans" pitchFamily="2" charset="77"/>
              </a:rPr>
              <a:t>AI remembering past
chats</a:t>
            </a:r>
          </a:p>
        </p:txBody>
      </p:sp>
      <p:sp>
        <p:nvSpPr>
          <p:cNvPr id="33" name="TextBox 32">
            <a:extLst>
              <a:ext uri="{FF2B5EF4-FFF2-40B4-BE49-F238E27FC236}">
                <a16:creationId xmlns:a16="http://schemas.microsoft.com/office/drawing/2014/main" id="{808C4E38-D89D-1574-089E-1B402F2C6C74}"/>
              </a:ext>
            </a:extLst>
          </p:cNvPr>
          <p:cNvSpPr txBox="1"/>
          <p:nvPr/>
        </p:nvSpPr>
        <p:spPr>
          <a:xfrm>
            <a:off x="3658716" y="3385136"/>
            <a:ext cx="1460336" cy="323165"/>
          </a:xfrm>
          <a:prstGeom prst="rect">
            <a:avLst/>
          </a:prstGeom>
          <a:noFill/>
          <a:ln>
            <a:noFill/>
          </a:ln>
        </p:spPr>
        <p:txBody>
          <a:bodyPr wrap="none" lIns="0" tIns="0" rIns="0" bIns="0" anchor="t">
            <a:spAutoFit/>
          </a:bodyPr>
          <a:lstStyle/>
          <a:p>
            <a:pPr algn="l"/>
            <a:r>
              <a:rPr sz="1050">
                <a:solidFill>
                  <a:srgbClr val="484848"/>
                </a:solidFill>
                <a:latin typeface="DM Sans" pitchFamily="2" charset="77"/>
              </a:rPr>
              <a:t>Tools using memory for
relevance</a:t>
            </a:r>
          </a:p>
        </p:txBody>
      </p:sp>
      <p:sp>
        <p:nvSpPr>
          <p:cNvPr id="34" name="TextBox 33">
            <a:extLst>
              <a:ext uri="{FF2B5EF4-FFF2-40B4-BE49-F238E27FC236}">
                <a16:creationId xmlns:a16="http://schemas.microsoft.com/office/drawing/2014/main" id="{7977B28B-5998-9664-0F12-9111B5692BBF}"/>
              </a:ext>
            </a:extLst>
          </p:cNvPr>
          <p:cNvSpPr txBox="1"/>
          <p:nvPr/>
        </p:nvSpPr>
        <p:spPr>
          <a:xfrm>
            <a:off x="2146167" y="3957090"/>
            <a:ext cx="1259960" cy="184666"/>
          </a:xfrm>
          <a:prstGeom prst="rect">
            <a:avLst/>
          </a:prstGeom>
          <a:noFill/>
          <a:ln>
            <a:noFill/>
          </a:ln>
        </p:spPr>
        <p:txBody>
          <a:bodyPr wrap="none" lIns="0" tIns="0" rIns="0" bIns="0" anchor="t">
            <a:spAutoFit/>
          </a:bodyPr>
          <a:lstStyle/>
          <a:p>
            <a:pPr algn="ctr"/>
            <a:r>
              <a:rPr sz="1200" b="1">
                <a:solidFill>
                  <a:srgbClr val="DE8431"/>
                </a:solidFill>
                <a:latin typeface="DM Sans" pitchFamily="2" charset="77"/>
              </a:rPr>
              <a:t>Context Memory</a:t>
            </a:r>
          </a:p>
        </p:txBody>
      </p:sp>
      <p:sp>
        <p:nvSpPr>
          <p:cNvPr id="1857" name="TextBox 1856">
            <a:extLst>
              <a:ext uri="{FF2B5EF4-FFF2-40B4-BE49-F238E27FC236}">
                <a16:creationId xmlns:a16="http://schemas.microsoft.com/office/drawing/2014/main" id="{CFEF0419-3A2E-545B-9331-549DD7B92DBB}"/>
              </a:ext>
            </a:extLst>
          </p:cNvPr>
          <p:cNvSpPr txBox="1"/>
          <p:nvPr/>
        </p:nvSpPr>
        <p:spPr>
          <a:xfrm>
            <a:off x="2359685" y="4163464"/>
            <a:ext cx="886461" cy="323165"/>
          </a:xfrm>
          <a:prstGeom prst="rect">
            <a:avLst/>
          </a:prstGeom>
          <a:noFill/>
          <a:ln>
            <a:noFill/>
          </a:ln>
        </p:spPr>
        <p:txBody>
          <a:bodyPr wrap="none" lIns="0" tIns="0" rIns="0" bIns="0" anchor="t">
            <a:spAutoFit/>
          </a:bodyPr>
          <a:lstStyle/>
          <a:p>
            <a:pPr algn="ctr"/>
            <a:r>
              <a:rPr sz="1050">
                <a:solidFill>
                  <a:srgbClr val="484848"/>
                </a:solidFill>
                <a:latin typeface="DM Sans" pitchFamily="2" charset="77"/>
              </a:rPr>
              <a:t>Retaining past
interactions</a:t>
            </a:r>
          </a:p>
        </p:txBody>
      </p:sp>
    </p:spTree>
    <p:extLst>
      <p:ext uri="{BB962C8B-B14F-4D97-AF65-F5344CB8AC3E}">
        <p14:creationId xmlns:p14="http://schemas.microsoft.com/office/powerpoint/2010/main" val="3970640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003"/>
        <p:cNvGrpSpPr/>
        <p:nvPr/>
      </p:nvGrpSpPr>
      <p:grpSpPr>
        <a:xfrm>
          <a:off x="0" y="0"/>
          <a:ext cx="0" cy="0"/>
          <a:chOff x="0" y="0"/>
          <a:chExt cx="0" cy="0"/>
        </a:xfrm>
      </p:grpSpPr>
      <p:sp>
        <p:nvSpPr>
          <p:cNvPr id="4004" name="Google Shape;4004;p129"/>
          <p:cNvSpPr/>
          <p:nvPr/>
        </p:nvSpPr>
        <p:spPr>
          <a:xfrm>
            <a:off x="356675" y="4134650"/>
            <a:ext cx="8439600" cy="746700"/>
          </a:xfrm>
          <a:prstGeom prst="roundRect">
            <a:avLst>
              <a:gd name="adj" fmla="val 696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a typeface="Poppins"/>
              <a:cs typeface="Poppins"/>
              <a:sym typeface="Poppins"/>
            </a:endParaRPr>
          </a:p>
        </p:txBody>
      </p:sp>
      <p:sp>
        <p:nvSpPr>
          <p:cNvPr id="4005" name="Google Shape;4005;p129"/>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4006" name="Google Shape;4006;p129"/>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M Sans" pitchFamily="2" charset="77"/>
              </a:rPr>
              <a:t>From Prompt to Action Plan</a:t>
            </a:r>
            <a:endParaRPr>
              <a:latin typeface="DM Sans" pitchFamily="2" charset="77"/>
            </a:endParaRPr>
          </a:p>
        </p:txBody>
      </p:sp>
      <p:sp>
        <p:nvSpPr>
          <p:cNvPr id="4007" name="Google Shape;4007;p129"/>
          <p:cNvSpPr/>
          <p:nvPr/>
        </p:nvSpPr>
        <p:spPr>
          <a:xfrm>
            <a:off x="5120550" y="1363475"/>
            <a:ext cx="3675900" cy="746700"/>
          </a:xfrm>
          <a:prstGeom prst="roundRect">
            <a:avLst>
              <a:gd name="adj" fmla="val 696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pitchFamily="2" charset="77"/>
              <a:ea typeface="Poppins"/>
              <a:cs typeface="Poppins"/>
              <a:sym typeface="Poppins"/>
            </a:endParaRPr>
          </a:p>
        </p:txBody>
      </p:sp>
      <p:sp>
        <p:nvSpPr>
          <p:cNvPr id="4008" name="Google Shape;4008;p129"/>
          <p:cNvSpPr/>
          <p:nvPr/>
        </p:nvSpPr>
        <p:spPr>
          <a:xfrm>
            <a:off x="5120550" y="2241826"/>
            <a:ext cx="3675900" cy="746700"/>
          </a:xfrm>
          <a:prstGeom prst="roundRect">
            <a:avLst>
              <a:gd name="adj" fmla="val 696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pitchFamily="2" charset="77"/>
              <a:ea typeface="Poppins"/>
              <a:cs typeface="Poppins"/>
              <a:sym typeface="Poppins"/>
            </a:endParaRPr>
          </a:p>
        </p:txBody>
      </p:sp>
      <p:sp>
        <p:nvSpPr>
          <p:cNvPr id="4009" name="Google Shape;4009;p129"/>
          <p:cNvSpPr/>
          <p:nvPr/>
        </p:nvSpPr>
        <p:spPr>
          <a:xfrm>
            <a:off x="5120550" y="3120177"/>
            <a:ext cx="3675900" cy="746700"/>
          </a:xfrm>
          <a:prstGeom prst="roundRect">
            <a:avLst>
              <a:gd name="adj" fmla="val 696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pitchFamily="2" charset="77"/>
              <a:ea typeface="Poppins"/>
              <a:cs typeface="Poppins"/>
              <a:sym typeface="Poppins"/>
            </a:endParaRPr>
          </a:p>
        </p:txBody>
      </p:sp>
      <p:sp>
        <p:nvSpPr>
          <p:cNvPr id="4010" name="Google Shape;4010;p129"/>
          <p:cNvSpPr/>
          <p:nvPr/>
        </p:nvSpPr>
        <p:spPr>
          <a:xfrm>
            <a:off x="356625" y="1363475"/>
            <a:ext cx="3675900" cy="746700"/>
          </a:xfrm>
          <a:prstGeom prst="roundRect">
            <a:avLst>
              <a:gd name="adj" fmla="val 696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pitchFamily="2" charset="77"/>
              <a:ea typeface="Poppins"/>
              <a:cs typeface="Poppins"/>
              <a:sym typeface="Poppins"/>
            </a:endParaRPr>
          </a:p>
        </p:txBody>
      </p:sp>
      <p:sp>
        <p:nvSpPr>
          <p:cNvPr id="4011" name="Google Shape;4011;p129"/>
          <p:cNvSpPr/>
          <p:nvPr/>
        </p:nvSpPr>
        <p:spPr>
          <a:xfrm>
            <a:off x="356625" y="2241826"/>
            <a:ext cx="3675900" cy="746700"/>
          </a:xfrm>
          <a:prstGeom prst="roundRect">
            <a:avLst>
              <a:gd name="adj" fmla="val 696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pitchFamily="2" charset="77"/>
              <a:ea typeface="Poppins"/>
              <a:cs typeface="Poppins"/>
              <a:sym typeface="Poppins"/>
            </a:endParaRPr>
          </a:p>
        </p:txBody>
      </p:sp>
      <p:sp>
        <p:nvSpPr>
          <p:cNvPr id="4012" name="Google Shape;4012;p129"/>
          <p:cNvSpPr/>
          <p:nvPr/>
        </p:nvSpPr>
        <p:spPr>
          <a:xfrm>
            <a:off x="356625" y="3120177"/>
            <a:ext cx="3675900" cy="746700"/>
          </a:xfrm>
          <a:prstGeom prst="roundRect">
            <a:avLst>
              <a:gd name="adj" fmla="val 696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pitchFamily="2" charset="77"/>
              <a:ea typeface="Poppins"/>
              <a:cs typeface="Poppins"/>
              <a:sym typeface="Poppins"/>
            </a:endParaRPr>
          </a:p>
        </p:txBody>
      </p:sp>
      <p:sp>
        <p:nvSpPr>
          <p:cNvPr id="4013" name="Google Shape;4013;p129"/>
          <p:cNvSpPr/>
          <p:nvPr/>
        </p:nvSpPr>
        <p:spPr>
          <a:xfrm rot="5400000">
            <a:off x="4271388" y="1649900"/>
            <a:ext cx="610500" cy="1740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DM Sans"/>
              <a:cs typeface="DM Sans"/>
              <a:sym typeface="DM Sans"/>
            </a:endParaRPr>
          </a:p>
        </p:txBody>
      </p:sp>
      <p:sp>
        <p:nvSpPr>
          <p:cNvPr id="4014" name="Google Shape;4014;p129"/>
          <p:cNvSpPr/>
          <p:nvPr/>
        </p:nvSpPr>
        <p:spPr>
          <a:xfrm rot="5400000">
            <a:off x="4271275" y="2528250"/>
            <a:ext cx="610500" cy="1740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DM Sans"/>
              <a:cs typeface="DM Sans"/>
              <a:sym typeface="DM Sans"/>
            </a:endParaRPr>
          </a:p>
        </p:txBody>
      </p:sp>
      <p:sp>
        <p:nvSpPr>
          <p:cNvPr id="4015" name="Google Shape;4015;p129"/>
          <p:cNvSpPr/>
          <p:nvPr/>
        </p:nvSpPr>
        <p:spPr>
          <a:xfrm rot="5400000">
            <a:off x="4271288" y="3406600"/>
            <a:ext cx="610500" cy="1740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DM Sans"/>
              <a:cs typeface="DM Sans"/>
              <a:sym typeface="DM Sans"/>
            </a:endParaRPr>
          </a:p>
        </p:txBody>
      </p:sp>
      <p:sp>
        <p:nvSpPr>
          <p:cNvPr id="4016" name="Google Shape;4016;p129"/>
          <p:cNvSpPr txBox="1">
            <a:spLocks noGrp="1"/>
          </p:cNvSpPr>
          <p:nvPr>
            <p:ph type="subTitle" idx="3"/>
          </p:nvPr>
        </p:nvSpPr>
        <p:spPr>
          <a:xfrm>
            <a:off x="356616" y="1498475"/>
            <a:ext cx="36759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DM Sans" pitchFamily="2" charset="77"/>
              </a:rPr>
              <a:t>Define objectives</a:t>
            </a:r>
            <a:r>
              <a:rPr lang="en" sz="1400" b="0">
                <a:latin typeface="DM Sans" pitchFamily="2" charset="77"/>
              </a:rPr>
              <a:t> for the prompt.</a:t>
            </a:r>
            <a:endParaRPr sz="1400" b="0">
              <a:latin typeface="DM Sans" pitchFamily="2" charset="77"/>
            </a:endParaRPr>
          </a:p>
          <a:p>
            <a:pPr marL="0" lvl="0" indent="0" algn="l" rtl="0">
              <a:spcBef>
                <a:spcPts val="0"/>
              </a:spcBef>
              <a:spcAft>
                <a:spcPts val="0"/>
              </a:spcAft>
              <a:buNone/>
            </a:pPr>
            <a:endParaRPr sz="1400" b="0">
              <a:latin typeface="DM Sans" pitchFamily="2" charset="77"/>
            </a:endParaRPr>
          </a:p>
        </p:txBody>
      </p:sp>
      <p:sp>
        <p:nvSpPr>
          <p:cNvPr id="4017" name="Google Shape;4017;p129"/>
          <p:cNvSpPr txBox="1">
            <a:spLocks noGrp="1"/>
          </p:cNvSpPr>
          <p:nvPr>
            <p:ph type="subTitle" idx="3"/>
          </p:nvPr>
        </p:nvSpPr>
        <p:spPr>
          <a:xfrm>
            <a:off x="356616" y="2377425"/>
            <a:ext cx="36759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DM Sans" pitchFamily="2" charset="77"/>
              </a:rPr>
              <a:t>Identify tasks</a:t>
            </a:r>
            <a:r>
              <a:rPr lang="en" sz="1400" b="0">
                <a:latin typeface="DM Sans" pitchFamily="2" charset="77"/>
              </a:rPr>
              <a:t> for execution.</a:t>
            </a:r>
            <a:endParaRPr sz="1400" b="0">
              <a:latin typeface="DM Sans" pitchFamily="2" charset="77"/>
            </a:endParaRPr>
          </a:p>
          <a:p>
            <a:pPr marL="0" lvl="0" indent="0" algn="l" rtl="0">
              <a:spcBef>
                <a:spcPts val="0"/>
              </a:spcBef>
              <a:spcAft>
                <a:spcPts val="0"/>
              </a:spcAft>
              <a:buNone/>
            </a:pPr>
            <a:endParaRPr sz="1400" b="0">
              <a:latin typeface="DM Sans" pitchFamily="2" charset="77"/>
            </a:endParaRPr>
          </a:p>
        </p:txBody>
      </p:sp>
      <p:sp>
        <p:nvSpPr>
          <p:cNvPr id="4018" name="Google Shape;4018;p129"/>
          <p:cNvSpPr txBox="1">
            <a:spLocks noGrp="1"/>
          </p:cNvSpPr>
          <p:nvPr>
            <p:ph type="subTitle" idx="3"/>
          </p:nvPr>
        </p:nvSpPr>
        <p:spPr>
          <a:xfrm>
            <a:off x="356616" y="3256038"/>
            <a:ext cx="36759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DM Sans" pitchFamily="2" charset="77"/>
              </a:rPr>
              <a:t>Create workflows</a:t>
            </a:r>
            <a:r>
              <a:rPr lang="en" sz="1400" b="0">
                <a:latin typeface="DM Sans" pitchFamily="2" charset="77"/>
              </a:rPr>
              <a:t> for tasks.</a:t>
            </a:r>
            <a:endParaRPr sz="1400" b="0">
              <a:latin typeface="DM Sans" pitchFamily="2" charset="77"/>
            </a:endParaRPr>
          </a:p>
          <a:p>
            <a:pPr marL="0" lvl="0" indent="0" algn="l" rtl="0">
              <a:spcBef>
                <a:spcPts val="0"/>
              </a:spcBef>
              <a:spcAft>
                <a:spcPts val="0"/>
              </a:spcAft>
              <a:buNone/>
            </a:pPr>
            <a:endParaRPr sz="1400" b="0">
              <a:latin typeface="DM Sans" pitchFamily="2" charset="77"/>
            </a:endParaRPr>
          </a:p>
        </p:txBody>
      </p:sp>
      <p:sp>
        <p:nvSpPr>
          <p:cNvPr id="4019" name="Google Shape;4019;p129"/>
          <p:cNvSpPr txBox="1">
            <a:spLocks noGrp="1"/>
          </p:cNvSpPr>
          <p:nvPr>
            <p:ph type="subTitle" idx="3"/>
          </p:nvPr>
        </p:nvSpPr>
        <p:spPr>
          <a:xfrm>
            <a:off x="5120640" y="1498475"/>
            <a:ext cx="36759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DM Sans" pitchFamily="2" charset="77"/>
              </a:rPr>
              <a:t>Allocate resources</a:t>
            </a:r>
            <a:r>
              <a:rPr lang="en" sz="1400" b="0">
                <a:latin typeface="DM Sans" pitchFamily="2" charset="77"/>
              </a:rPr>
              <a:t> effectively.</a:t>
            </a:r>
            <a:endParaRPr sz="1400" b="0">
              <a:latin typeface="DM Sans" pitchFamily="2" charset="77"/>
            </a:endParaRPr>
          </a:p>
          <a:p>
            <a:pPr marL="0" lvl="0" indent="0" algn="l" rtl="0">
              <a:spcBef>
                <a:spcPts val="0"/>
              </a:spcBef>
              <a:spcAft>
                <a:spcPts val="0"/>
              </a:spcAft>
              <a:buNone/>
            </a:pPr>
            <a:endParaRPr sz="1400" b="0">
              <a:latin typeface="DM Sans" pitchFamily="2" charset="77"/>
            </a:endParaRPr>
          </a:p>
        </p:txBody>
      </p:sp>
      <p:sp>
        <p:nvSpPr>
          <p:cNvPr id="4020" name="Google Shape;4020;p129"/>
          <p:cNvSpPr txBox="1">
            <a:spLocks noGrp="1"/>
          </p:cNvSpPr>
          <p:nvPr>
            <p:ph type="subTitle" idx="3"/>
          </p:nvPr>
        </p:nvSpPr>
        <p:spPr>
          <a:xfrm>
            <a:off x="5120640" y="2377425"/>
            <a:ext cx="36759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DM Sans" pitchFamily="2" charset="77"/>
              </a:rPr>
              <a:t>Execute tasks</a:t>
            </a:r>
            <a:r>
              <a:rPr lang="en" sz="1400" b="0">
                <a:latin typeface="DM Sans" pitchFamily="2" charset="77"/>
              </a:rPr>
              <a:t> as planned.</a:t>
            </a:r>
            <a:endParaRPr sz="1400" b="0">
              <a:latin typeface="DM Sans" pitchFamily="2" charset="77"/>
            </a:endParaRPr>
          </a:p>
          <a:p>
            <a:pPr marL="0" lvl="0" indent="0" algn="l" rtl="0">
              <a:spcBef>
                <a:spcPts val="0"/>
              </a:spcBef>
              <a:spcAft>
                <a:spcPts val="0"/>
              </a:spcAft>
              <a:buNone/>
            </a:pPr>
            <a:endParaRPr sz="1400" b="0">
              <a:latin typeface="DM Sans" pitchFamily="2" charset="77"/>
            </a:endParaRPr>
          </a:p>
        </p:txBody>
      </p:sp>
      <p:sp>
        <p:nvSpPr>
          <p:cNvPr id="4021" name="Google Shape;4021;p129"/>
          <p:cNvSpPr txBox="1">
            <a:spLocks noGrp="1"/>
          </p:cNvSpPr>
          <p:nvPr>
            <p:ph type="subTitle" idx="3"/>
          </p:nvPr>
        </p:nvSpPr>
        <p:spPr>
          <a:xfrm>
            <a:off x="356616" y="4270248"/>
            <a:ext cx="84399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0">
                <a:solidFill>
                  <a:schemeClr val="lt1"/>
                </a:solidFill>
                <a:latin typeface="DM Sans" pitchFamily="2" charset="77"/>
              </a:rPr>
              <a:t>Agentic AI Task Execution</a:t>
            </a:r>
            <a:endParaRPr sz="1400" b="0">
              <a:solidFill>
                <a:schemeClr val="lt1"/>
              </a:solidFill>
              <a:latin typeface="DM Sans" pitchFamily="2" charset="77"/>
            </a:endParaRPr>
          </a:p>
        </p:txBody>
      </p:sp>
      <p:sp>
        <p:nvSpPr>
          <p:cNvPr id="4022" name="Google Shape;4022;p129"/>
          <p:cNvSpPr txBox="1">
            <a:spLocks noGrp="1"/>
          </p:cNvSpPr>
          <p:nvPr>
            <p:ph type="subTitle" idx="3"/>
          </p:nvPr>
        </p:nvSpPr>
        <p:spPr>
          <a:xfrm>
            <a:off x="5120640" y="3256038"/>
            <a:ext cx="36759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DM Sans" pitchFamily="2" charset="77"/>
              </a:rPr>
              <a:t>Review and adapt</a:t>
            </a:r>
            <a:r>
              <a:rPr lang="en" sz="1400" b="0">
                <a:latin typeface="DM Sans" pitchFamily="2" charset="77"/>
              </a:rPr>
              <a:t> performance.</a:t>
            </a:r>
            <a:endParaRPr sz="1400" b="0">
              <a:latin typeface="DM Sans" pitchFamily="2" charset="77"/>
            </a:endParaRPr>
          </a:p>
          <a:p>
            <a:pPr marL="0" lvl="0" indent="0" algn="l" rtl="0">
              <a:spcBef>
                <a:spcPts val="0"/>
              </a:spcBef>
              <a:spcAft>
                <a:spcPts val="0"/>
              </a:spcAft>
              <a:buNone/>
            </a:pPr>
            <a:endParaRPr sz="1400" b="0">
              <a:latin typeface="DM Sans" pitchFamily="2" charset="77"/>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52"/>
        <p:cNvGrpSpPr/>
        <p:nvPr/>
      </p:nvGrpSpPr>
      <p:grpSpPr>
        <a:xfrm>
          <a:off x="0" y="0"/>
          <a:ext cx="0" cy="0"/>
          <a:chOff x="0" y="0"/>
          <a:chExt cx="0" cy="0"/>
        </a:xfrm>
      </p:grpSpPr>
      <p:sp>
        <p:nvSpPr>
          <p:cNvPr id="3753" name="Google Shape;3753;p121"/>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Autonomous Task Execution</a:t>
            </a:r>
            <a:endParaRPr dirty="0">
              <a:latin typeface="DM Sans" pitchFamily="2" charset="77"/>
            </a:endParaRPr>
          </a:p>
        </p:txBody>
      </p:sp>
      <p:cxnSp>
        <p:nvCxnSpPr>
          <p:cNvPr id="3754" name="Google Shape;3754;p121"/>
          <p:cNvCxnSpPr/>
          <p:nvPr/>
        </p:nvCxnSpPr>
        <p:spPr>
          <a:xfrm>
            <a:off x="544867" y="3032320"/>
            <a:ext cx="7916100" cy="0"/>
          </a:xfrm>
          <a:prstGeom prst="straightConnector1">
            <a:avLst/>
          </a:prstGeom>
          <a:noFill/>
          <a:ln w="9525" cap="flat" cmpd="sng">
            <a:solidFill>
              <a:schemeClr val="accent2"/>
            </a:solidFill>
            <a:prstDash val="solid"/>
            <a:round/>
            <a:headEnd type="none" w="med" len="med"/>
            <a:tailEnd type="none" w="med" len="med"/>
          </a:ln>
        </p:spPr>
      </p:cxnSp>
      <p:sp>
        <p:nvSpPr>
          <p:cNvPr id="3755" name="Google Shape;3755;p121"/>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cxnSp>
        <p:nvCxnSpPr>
          <p:cNvPr id="3756" name="Google Shape;3756;p121"/>
          <p:cNvCxnSpPr>
            <a:stCxn id="3757" idx="4"/>
            <a:endCxn id="3758" idx="0"/>
          </p:cNvCxnSpPr>
          <p:nvPr/>
        </p:nvCxnSpPr>
        <p:spPr>
          <a:xfrm>
            <a:off x="821476" y="2570444"/>
            <a:ext cx="0" cy="411600"/>
          </a:xfrm>
          <a:prstGeom prst="straightConnector1">
            <a:avLst/>
          </a:prstGeom>
          <a:noFill/>
          <a:ln w="9525" cap="flat" cmpd="sng">
            <a:solidFill>
              <a:schemeClr val="accent1"/>
            </a:solidFill>
            <a:prstDash val="solid"/>
            <a:round/>
            <a:headEnd type="none" w="med" len="med"/>
            <a:tailEnd type="none" w="med" len="med"/>
          </a:ln>
        </p:spPr>
      </p:cxnSp>
      <p:sp>
        <p:nvSpPr>
          <p:cNvPr id="3758" name="Google Shape;3758;p121"/>
          <p:cNvSpPr/>
          <p:nvPr/>
        </p:nvSpPr>
        <p:spPr>
          <a:xfrm>
            <a:off x="771910" y="2982070"/>
            <a:ext cx="99300" cy="100500"/>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757" name="Google Shape;3757;p121"/>
          <p:cNvSpPr/>
          <p:nvPr/>
        </p:nvSpPr>
        <p:spPr>
          <a:xfrm>
            <a:off x="796726" y="2524844"/>
            <a:ext cx="49500" cy="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cxnSp>
        <p:nvCxnSpPr>
          <p:cNvPr id="3759" name="Google Shape;3759;p121"/>
          <p:cNvCxnSpPr>
            <a:stCxn id="3760" idx="4"/>
            <a:endCxn id="3761" idx="0"/>
          </p:cNvCxnSpPr>
          <p:nvPr/>
        </p:nvCxnSpPr>
        <p:spPr>
          <a:xfrm>
            <a:off x="2471778" y="2570444"/>
            <a:ext cx="0" cy="411600"/>
          </a:xfrm>
          <a:prstGeom prst="straightConnector1">
            <a:avLst/>
          </a:prstGeom>
          <a:noFill/>
          <a:ln w="9525" cap="flat" cmpd="sng">
            <a:solidFill>
              <a:schemeClr val="accent1"/>
            </a:solidFill>
            <a:prstDash val="solid"/>
            <a:round/>
            <a:headEnd type="none" w="med" len="med"/>
            <a:tailEnd type="none" w="med" len="med"/>
          </a:ln>
        </p:spPr>
      </p:cxnSp>
      <p:sp>
        <p:nvSpPr>
          <p:cNvPr id="3761" name="Google Shape;3761;p121"/>
          <p:cNvSpPr/>
          <p:nvPr/>
        </p:nvSpPr>
        <p:spPr>
          <a:xfrm>
            <a:off x="2422212" y="2982070"/>
            <a:ext cx="99300" cy="100500"/>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760" name="Google Shape;3760;p121"/>
          <p:cNvSpPr/>
          <p:nvPr/>
        </p:nvSpPr>
        <p:spPr>
          <a:xfrm>
            <a:off x="2447028" y="2524844"/>
            <a:ext cx="49500" cy="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cxnSp>
        <p:nvCxnSpPr>
          <p:cNvPr id="3762" name="Google Shape;3762;p121"/>
          <p:cNvCxnSpPr>
            <a:stCxn id="3763" idx="4"/>
            <a:endCxn id="3764" idx="0"/>
          </p:cNvCxnSpPr>
          <p:nvPr/>
        </p:nvCxnSpPr>
        <p:spPr>
          <a:xfrm>
            <a:off x="4149590" y="2570444"/>
            <a:ext cx="0" cy="411600"/>
          </a:xfrm>
          <a:prstGeom prst="straightConnector1">
            <a:avLst/>
          </a:prstGeom>
          <a:noFill/>
          <a:ln w="9525" cap="flat" cmpd="sng">
            <a:solidFill>
              <a:schemeClr val="accent1"/>
            </a:solidFill>
            <a:prstDash val="solid"/>
            <a:round/>
            <a:headEnd type="none" w="med" len="med"/>
            <a:tailEnd type="none" w="med" len="med"/>
          </a:ln>
        </p:spPr>
      </p:cxnSp>
      <p:sp>
        <p:nvSpPr>
          <p:cNvPr id="3764" name="Google Shape;3764;p121"/>
          <p:cNvSpPr/>
          <p:nvPr/>
        </p:nvSpPr>
        <p:spPr>
          <a:xfrm>
            <a:off x="4100024" y="2982070"/>
            <a:ext cx="99300" cy="100500"/>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763" name="Google Shape;3763;p121"/>
          <p:cNvSpPr/>
          <p:nvPr/>
        </p:nvSpPr>
        <p:spPr>
          <a:xfrm>
            <a:off x="4124840" y="2524844"/>
            <a:ext cx="49500" cy="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cxnSp>
        <p:nvCxnSpPr>
          <p:cNvPr id="3765" name="Google Shape;3765;p121"/>
          <p:cNvCxnSpPr>
            <a:stCxn id="3766" idx="4"/>
            <a:endCxn id="3767" idx="0"/>
          </p:cNvCxnSpPr>
          <p:nvPr/>
        </p:nvCxnSpPr>
        <p:spPr>
          <a:xfrm rot="10800000">
            <a:off x="4985701" y="3082441"/>
            <a:ext cx="0" cy="439500"/>
          </a:xfrm>
          <a:prstGeom prst="straightConnector1">
            <a:avLst/>
          </a:prstGeom>
          <a:noFill/>
          <a:ln w="9525" cap="flat" cmpd="sng">
            <a:solidFill>
              <a:schemeClr val="accent1"/>
            </a:solidFill>
            <a:prstDash val="solid"/>
            <a:round/>
            <a:headEnd type="none" w="med" len="med"/>
            <a:tailEnd type="none" w="med" len="med"/>
          </a:ln>
        </p:spPr>
      </p:cxnSp>
      <p:sp>
        <p:nvSpPr>
          <p:cNvPr id="3767" name="Google Shape;3767;p121"/>
          <p:cNvSpPr/>
          <p:nvPr/>
        </p:nvSpPr>
        <p:spPr>
          <a:xfrm rot="10800000">
            <a:off x="4935967" y="2982070"/>
            <a:ext cx="99300" cy="100500"/>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766" name="Google Shape;3766;p121"/>
          <p:cNvSpPr/>
          <p:nvPr/>
        </p:nvSpPr>
        <p:spPr>
          <a:xfrm rot="10800000">
            <a:off x="4960951" y="3521941"/>
            <a:ext cx="49500" cy="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cxnSp>
        <p:nvCxnSpPr>
          <p:cNvPr id="3768" name="Google Shape;3768;p121"/>
          <p:cNvCxnSpPr>
            <a:stCxn id="3769" idx="4"/>
            <a:endCxn id="3770" idx="0"/>
          </p:cNvCxnSpPr>
          <p:nvPr/>
        </p:nvCxnSpPr>
        <p:spPr>
          <a:xfrm rot="10800000">
            <a:off x="3318899" y="3082441"/>
            <a:ext cx="0" cy="439500"/>
          </a:xfrm>
          <a:prstGeom prst="straightConnector1">
            <a:avLst/>
          </a:prstGeom>
          <a:noFill/>
          <a:ln w="9525" cap="flat" cmpd="sng">
            <a:solidFill>
              <a:schemeClr val="accent1"/>
            </a:solidFill>
            <a:prstDash val="solid"/>
            <a:round/>
            <a:headEnd type="none" w="med" len="med"/>
            <a:tailEnd type="none" w="med" len="med"/>
          </a:ln>
        </p:spPr>
      </p:cxnSp>
      <p:sp>
        <p:nvSpPr>
          <p:cNvPr id="3770" name="Google Shape;3770;p121"/>
          <p:cNvSpPr/>
          <p:nvPr/>
        </p:nvSpPr>
        <p:spPr>
          <a:xfrm rot="10800000">
            <a:off x="3269165" y="2982070"/>
            <a:ext cx="99300" cy="100500"/>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769" name="Google Shape;3769;p121"/>
          <p:cNvSpPr/>
          <p:nvPr/>
        </p:nvSpPr>
        <p:spPr>
          <a:xfrm rot="10800000">
            <a:off x="3294149" y="3521941"/>
            <a:ext cx="49500" cy="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cxnSp>
        <p:nvCxnSpPr>
          <p:cNvPr id="3771" name="Google Shape;3771;p121"/>
          <p:cNvCxnSpPr>
            <a:stCxn id="3772" idx="4"/>
            <a:endCxn id="3773" idx="0"/>
          </p:cNvCxnSpPr>
          <p:nvPr/>
        </p:nvCxnSpPr>
        <p:spPr>
          <a:xfrm rot="10800000">
            <a:off x="1652075" y="3082441"/>
            <a:ext cx="0" cy="439500"/>
          </a:xfrm>
          <a:prstGeom prst="straightConnector1">
            <a:avLst/>
          </a:prstGeom>
          <a:noFill/>
          <a:ln w="9525" cap="flat" cmpd="sng">
            <a:solidFill>
              <a:schemeClr val="accent1"/>
            </a:solidFill>
            <a:prstDash val="solid"/>
            <a:round/>
            <a:headEnd type="none" w="med" len="med"/>
            <a:tailEnd type="none" w="med" len="med"/>
          </a:ln>
        </p:spPr>
      </p:cxnSp>
      <p:sp>
        <p:nvSpPr>
          <p:cNvPr id="3773" name="Google Shape;3773;p121"/>
          <p:cNvSpPr/>
          <p:nvPr/>
        </p:nvSpPr>
        <p:spPr>
          <a:xfrm rot="10800000">
            <a:off x="1602341" y="2982070"/>
            <a:ext cx="99300" cy="100500"/>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772" name="Google Shape;3772;p121"/>
          <p:cNvSpPr/>
          <p:nvPr/>
        </p:nvSpPr>
        <p:spPr>
          <a:xfrm rot="10800000">
            <a:off x="1627325" y="3521941"/>
            <a:ext cx="49500" cy="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cxnSp>
        <p:nvCxnSpPr>
          <p:cNvPr id="3774" name="Google Shape;3774;p121"/>
          <p:cNvCxnSpPr>
            <a:stCxn id="3775" idx="4"/>
            <a:endCxn id="3776" idx="0"/>
          </p:cNvCxnSpPr>
          <p:nvPr/>
        </p:nvCxnSpPr>
        <p:spPr>
          <a:xfrm>
            <a:off x="5821910" y="2570444"/>
            <a:ext cx="0" cy="411600"/>
          </a:xfrm>
          <a:prstGeom prst="straightConnector1">
            <a:avLst/>
          </a:prstGeom>
          <a:noFill/>
          <a:ln w="9525" cap="flat" cmpd="sng">
            <a:solidFill>
              <a:schemeClr val="accent1"/>
            </a:solidFill>
            <a:prstDash val="solid"/>
            <a:round/>
            <a:headEnd type="none" w="med" len="med"/>
            <a:tailEnd type="none" w="med" len="med"/>
          </a:ln>
        </p:spPr>
      </p:cxnSp>
      <p:sp>
        <p:nvSpPr>
          <p:cNvPr id="3776" name="Google Shape;3776;p121"/>
          <p:cNvSpPr/>
          <p:nvPr/>
        </p:nvSpPr>
        <p:spPr>
          <a:xfrm>
            <a:off x="5772344" y="2982070"/>
            <a:ext cx="99300" cy="100500"/>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775" name="Google Shape;3775;p121"/>
          <p:cNvSpPr/>
          <p:nvPr/>
        </p:nvSpPr>
        <p:spPr>
          <a:xfrm>
            <a:off x="5797160" y="2524844"/>
            <a:ext cx="49500" cy="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cxnSp>
        <p:nvCxnSpPr>
          <p:cNvPr id="3777" name="Google Shape;3777;p121"/>
          <p:cNvCxnSpPr>
            <a:stCxn id="3778" idx="4"/>
            <a:endCxn id="3779" idx="0"/>
          </p:cNvCxnSpPr>
          <p:nvPr/>
        </p:nvCxnSpPr>
        <p:spPr>
          <a:xfrm rot="10800000">
            <a:off x="6658159" y="3082441"/>
            <a:ext cx="0" cy="439500"/>
          </a:xfrm>
          <a:prstGeom prst="straightConnector1">
            <a:avLst/>
          </a:prstGeom>
          <a:noFill/>
          <a:ln w="9525" cap="flat" cmpd="sng">
            <a:solidFill>
              <a:schemeClr val="accent1"/>
            </a:solidFill>
            <a:prstDash val="solid"/>
            <a:round/>
            <a:headEnd type="none" w="med" len="med"/>
            <a:tailEnd type="none" w="med" len="med"/>
          </a:ln>
        </p:spPr>
      </p:cxnSp>
      <p:sp>
        <p:nvSpPr>
          <p:cNvPr id="3779" name="Google Shape;3779;p121"/>
          <p:cNvSpPr/>
          <p:nvPr/>
        </p:nvSpPr>
        <p:spPr>
          <a:xfrm rot="10800000">
            <a:off x="6608425" y="2982070"/>
            <a:ext cx="99300" cy="100500"/>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778" name="Google Shape;3778;p121"/>
          <p:cNvSpPr/>
          <p:nvPr/>
        </p:nvSpPr>
        <p:spPr>
          <a:xfrm rot="10800000">
            <a:off x="6633409" y="3521941"/>
            <a:ext cx="49500" cy="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780" name="Google Shape;3780;p121"/>
          <p:cNvSpPr txBox="1">
            <a:spLocks noGrp="1"/>
          </p:cNvSpPr>
          <p:nvPr>
            <p:ph type="body" idx="2"/>
          </p:nvPr>
        </p:nvSpPr>
        <p:spPr>
          <a:xfrm>
            <a:off x="1187275" y="3600775"/>
            <a:ext cx="9294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b="1">
                <a:latin typeface="DM Sans" pitchFamily="2" charset="77"/>
              </a:rPr>
              <a:t>Understand relevant inputs/data sources.</a:t>
            </a:r>
            <a:endParaRPr sz="900" b="1">
              <a:latin typeface="DM Sans" pitchFamily="2" charset="77"/>
            </a:endParaRPr>
          </a:p>
          <a:p>
            <a:pPr marL="0" lvl="0" indent="0" algn="ctr" rtl="0">
              <a:spcBef>
                <a:spcPts val="1200"/>
              </a:spcBef>
              <a:spcAft>
                <a:spcPts val="1200"/>
              </a:spcAft>
              <a:buNone/>
            </a:pPr>
            <a:endParaRPr sz="900">
              <a:latin typeface="DM Sans" pitchFamily="2" charset="77"/>
            </a:endParaRPr>
          </a:p>
        </p:txBody>
      </p:sp>
      <p:sp>
        <p:nvSpPr>
          <p:cNvPr id="3781" name="Google Shape;3781;p121"/>
          <p:cNvSpPr txBox="1">
            <a:spLocks noGrp="1"/>
          </p:cNvSpPr>
          <p:nvPr>
            <p:ph type="body" idx="2"/>
          </p:nvPr>
        </p:nvSpPr>
        <p:spPr>
          <a:xfrm>
            <a:off x="356627" y="1619375"/>
            <a:ext cx="9294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latin typeface="DM Sans" pitchFamily="2" charset="77"/>
              </a:rPr>
              <a:t>Identify goal and required steps.</a:t>
            </a:r>
            <a:endParaRPr sz="900" b="1" dirty="0">
              <a:latin typeface="DM Sans" pitchFamily="2" charset="77"/>
            </a:endParaRPr>
          </a:p>
          <a:p>
            <a:pPr marL="0" lvl="0" indent="0" algn="ctr" rtl="0">
              <a:spcBef>
                <a:spcPts val="1200"/>
              </a:spcBef>
              <a:spcAft>
                <a:spcPts val="1200"/>
              </a:spcAft>
              <a:buNone/>
            </a:pPr>
            <a:endParaRPr sz="900" dirty="0">
              <a:latin typeface="DM Sans" pitchFamily="2" charset="77"/>
            </a:endParaRPr>
          </a:p>
        </p:txBody>
      </p:sp>
      <p:sp>
        <p:nvSpPr>
          <p:cNvPr id="3782" name="Google Shape;3782;p121"/>
          <p:cNvSpPr txBox="1">
            <a:spLocks noGrp="1"/>
          </p:cNvSpPr>
          <p:nvPr>
            <p:ph type="body" idx="2"/>
          </p:nvPr>
        </p:nvSpPr>
        <p:spPr>
          <a:xfrm>
            <a:off x="2006929" y="1619375"/>
            <a:ext cx="9294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b="1">
                <a:latin typeface="DM Sans" pitchFamily="2" charset="77"/>
              </a:rPr>
              <a:t>Integrate necessary tools seamlessly.</a:t>
            </a:r>
            <a:endParaRPr sz="900" b="1">
              <a:latin typeface="DM Sans" pitchFamily="2" charset="77"/>
            </a:endParaRPr>
          </a:p>
          <a:p>
            <a:pPr marL="0" lvl="0" indent="0" algn="ctr" rtl="0">
              <a:spcBef>
                <a:spcPts val="1200"/>
              </a:spcBef>
              <a:spcAft>
                <a:spcPts val="1200"/>
              </a:spcAft>
              <a:buNone/>
            </a:pPr>
            <a:endParaRPr sz="900">
              <a:latin typeface="DM Sans" pitchFamily="2" charset="77"/>
            </a:endParaRPr>
          </a:p>
        </p:txBody>
      </p:sp>
      <p:sp>
        <p:nvSpPr>
          <p:cNvPr id="3783" name="Google Shape;3783;p121"/>
          <p:cNvSpPr txBox="1">
            <a:spLocks noGrp="1"/>
          </p:cNvSpPr>
          <p:nvPr>
            <p:ph type="body" idx="2"/>
          </p:nvPr>
        </p:nvSpPr>
        <p:spPr>
          <a:xfrm>
            <a:off x="3684741" y="1619375"/>
            <a:ext cx="9294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b="1">
                <a:latin typeface="DM Sans" pitchFamily="2" charset="77"/>
              </a:rPr>
              <a:t>Review progress and adjust as needed.</a:t>
            </a:r>
            <a:endParaRPr sz="900" b="1">
              <a:latin typeface="DM Sans" pitchFamily="2" charset="77"/>
            </a:endParaRPr>
          </a:p>
          <a:p>
            <a:pPr marL="0" lvl="0" indent="0" algn="ctr" rtl="0">
              <a:spcBef>
                <a:spcPts val="1200"/>
              </a:spcBef>
              <a:spcAft>
                <a:spcPts val="1200"/>
              </a:spcAft>
              <a:buNone/>
            </a:pPr>
            <a:endParaRPr sz="900">
              <a:latin typeface="DM Sans" pitchFamily="2" charset="77"/>
            </a:endParaRPr>
          </a:p>
        </p:txBody>
      </p:sp>
      <p:sp>
        <p:nvSpPr>
          <p:cNvPr id="3784" name="Google Shape;3784;p121"/>
          <p:cNvSpPr txBox="1">
            <a:spLocks noGrp="1"/>
          </p:cNvSpPr>
          <p:nvPr>
            <p:ph type="body" idx="2"/>
          </p:nvPr>
        </p:nvSpPr>
        <p:spPr>
          <a:xfrm>
            <a:off x="2812238" y="3601166"/>
            <a:ext cx="1013101"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latin typeface="DM Sans" pitchFamily="2" charset="77"/>
              </a:rPr>
              <a:t>Execute steps independently to progress.</a:t>
            </a:r>
            <a:endParaRPr sz="900" b="1" dirty="0">
              <a:latin typeface="DM Sans" pitchFamily="2" charset="77"/>
            </a:endParaRPr>
          </a:p>
          <a:p>
            <a:pPr marL="0" lvl="0" indent="0" algn="ctr" rtl="0">
              <a:spcBef>
                <a:spcPts val="1200"/>
              </a:spcBef>
              <a:spcAft>
                <a:spcPts val="1200"/>
              </a:spcAft>
              <a:buNone/>
            </a:pPr>
            <a:endParaRPr sz="900" dirty="0">
              <a:latin typeface="DM Sans" pitchFamily="2" charset="77"/>
            </a:endParaRPr>
          </a:p>
        </p:txBody>
      </p:sp>
      <p:sp>
        <p:nvSpPr>
          <p:cNvPr id="3785" name="Google Shape;3785;p121"/>
          <p:cNvSpPr txBox="1">
            <a:spLocks noGrp="1"/>
          </p:cNvSpPr>
          <p:nvPr>
            <p:ph type="body" idx="2"/>
          </p:nvPr>
        </p:nvSpPr>
        <p:spPr>
          <a:xfrm>
            <a:off x="4520902" y="3600775"/>
            <a:ext cx="9294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b="1">
                <a:latin typeface="DM Sans" pitchFamily="2" charset="77"/>
              </a:rPr>
              <a:t>Refine actions to achieve objectives.</a:t>
            </a:r>
            <a:endParaRPr sz="900" b="1">
              <a:latin typeface="DM Sans" pitchFamily="2" charset="77"/>
            </a:endParaRPr>
          </a:p>
          <a:p>
            <a:pPr marL="0" lvl="0" indent="0" algn="ctr" rtl="0">
              <a:spcBef>
                <a:spcPts val="1200"/>
              </a:spcBef>
              <a:spcAft>
                <a:spcPts val="1200"/>
              </a:spcAft>
              <a:buNone/>
            </a:pPr>
            <a:endParaRPr sz="900">
              <a:latin typeface="DM Sans" pitchFamily="2" charset="77"/>
            </a:endParaRPr>
          </a:p>
        </p:txBody>
      </p:sp>
      <p:sp>
        <p:nvSpPr>
          <p:cNvPr id="3786" name="Google Shape;3786;p121"/>
          <p:cNvSpPr txBox="1">
            <a:spLocks noGrp="1"/>
          </p:cNvSpPr>
          <p:nvPr>
            <p:ph type="body" idx="2"/>
          </p:nvPr>
        </p:nvSpPr>
        <p:spPr>
          <a:xfrm>
            <a:off x="5357062" y="1619375"/>
            <a:ext cx="9294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b="1">
                <a:latin typeface="DM Sans" pitchFamily="2" charset="77"/>
              </a:rPr>
              <a:t>Access additional data or tools for support.</a:t>
            </a:r>
            <a:endParaRPr sz="900" b="1">
              <a:latin typeface="DM Sans" pitchFamily="2" charset="77"/>
            </a:endParaRPr>
          </a:p>
          <a:p>
            <a:pPr marL="0" lvl="0" indent="0" algn="ctr" rtl="0">
              <a:spcBef>
                <a:spcPts val="1200"/>
              </a:spcBef>
              <a:spcAft>
                <a:spcPts val="1200"/>
              </a:spcAft>
              <a:buNone/>
            </a:pPr>
            <a:endParaRPr sz="900">
              <a:latin typeface="DM Sans" pitchFamily="2" charset="77"/>
            </a:endParaRPr>
          </a:p>
        </p:txBody>
      </p:sp>
      <p:sp>
        <p:nvSpPr>
          <p:cNvPr id="3787" name="Google Shape;3787;p121"/>
          <p:cNvSpPr txBox="1">
            <a:spLocks noGrp="1"/>
          </p:cNvSpPr>
          <p:nvPr>
            <p:ph type="body" idx="2"/>
          </p:nvPr>
        </p:nvSpPr>
        <p:spPr>
          <a:xfrm>
            <a:off x="6193359" y="3600775"/>
            <a:ext cx="9294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b="1">
                <a:latin typeface="DM Sans" pitchFamily="2" charset="77"/>
              </a:rPr>
              <a:t>Produce complete and coherent outputs.</a:t>
            </a:r>
            <a:endParaRPr sz="900" b="1">
              <a:latin typeface="DM Sans" pitchFamily="2" charset="77"/>
            </a:endParaRPr>
          </a:p>
          <a:p>
            <a:pPr marL="0" lvl="0" indent="0" algn="ctr" rtl="0">
              <a:spcBef>
                <a:spcPts val="1200"/>
              </a:spcBef>
              <a:spcAft>
                <a:spcPts val="1200"/>
              </a:spcAft>
              <a:buNone/>
            </a:pPr>
            <a:endParaRPr sz="900">
              <a:latin typeface="DM Sans" pitchFamily="2" charset="77"/>
            </a:endParaRPr>
          </a:p>
        </p:txBody>
      </p:sp>
      <p:sp>
        <p:nvSpPr>
          <p:cNvPr id="3788" name="Google Shape;3788;p121"/>
          <p:cNvSpPr txBox="1">
            <a:spLocks noGrp="1"/>
          </p:cNvSpPr>
          <p:nvPr>
            <p:ph type="subTitle" idx="3"/>
          </p:nvPr>
        </p:nvSpPr>
        <p:spPr>
          <a:xfrm>
            <a:off x="356625" y="3247111"/>
            <a:ext cx="931200" cy="2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00">
                <a:latin typeface="DM Sans" pitchFamily="2" charset="77"/>
              </a:rPr>
              <a:t>Task Planning</a:t>
            </a:r>
            <a:endParaRPr sz="900">
              <a:latin typeface="DM Sans" pitchFamily="2" charset="77"/>
            </a:endParaRPr>
          </a:p>
        </p:txBody>
      </p:sp>
      <p:sp>
        <p:nvSpPr>
          <p:cNvPr id="3789" name="Google Shape;3789;p121"/>
          <p:cNvSpPr txBox="1">
            <a:spLocks noGrp="1"/>
          </p:cNvSpPr>
          <p:nvPr>
            <p:ph type="subTitle" idx="3"/>
          </p:nvPr>
        </p:nvSpPr>
        <p:spPr>
          <a:xfrm>
            <a:off x="1185004" y="2561310"/>
            <a:ext cx="931200" cy="2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00">
                <a:latin typeface="DM Sans" pitchFamily="2" charset="77"/>
              </a:rPr>
              <a:t>Context Analysis</a:t>
            </a:r>
            <a:endParaRPr sz="900">
              <a:latin typeface="DM Sans" pitchFamily="2" charset="77"/>
            </a:endParaRPr>
          </a:p>
        </p:txBody>
      </p:sp>
      <p:sp>
        <p:nvSpPr>
          <p:cNvPr id="3790" name="Google Shape;3790;p121"/>
          <p:cNvSpPr txBox="1">
            <a:spLocks noGrp="1"/>
          </p:cNvSpPr>
          <p:nvPr>
            <p:ph type="subTitle" idx="3"/>
          </p:nvPr>
        </p:nvSpPr>
        <p:spPr>
          <a:xfrm>
            <a:off x="2006052" y="3247111"/>
            <a:ext cx="931200" cy="2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00">
                <a:latin typeface="DM Sans" pitchFamily="2" charset="77"/>
              </a:rPr>
              <a:t>Tool Integration</a:t>
            </a:r>
            <a:endParaRPr sz="900">
              <a:latin typeface="DM Sans" pitchFamily="2" charset="77"/>
            </a:endParaRPr>
          </a:p>
        </p:txBody>
      </p:sp>
      <p:sp>
        <p:nvSpPr>
          <p:cNvPr id="3791" name="Google Shape;3791;p121"/>
          <p:cNvSpPr txBox="1">
            <a:spLocks noGrp="1"/>
          </p:cNvSpPr>
          <p:nvPr>
            <p:ph type="subTitle" idx="3"/>
          </p:nvPr>
        </p:nvSpPr>
        <p:spPr>
          <a:xfrm>
            <a:off x="2856423" y="2561310"/>
            <a:ext cx="931200" cy="2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00">
                <a:latin typeface="DM Sans" pitchFamily="2" charset="77"/>
              </a:rPr>
              <a:t>Step Execution</a:t>
            </a:r>
            <a:endParaRPr sz="900">
              <a:latin typeface="DM Sans" pitchFamily="2" charset="77"/>
            </a:endParaRPr>
          </a:p>
        </p:txBody>
      </p:sp>
      <p:sp>
        <p:nvSpPr>
          <p:cNvPr id="3792" name="Google Shape;3792;p121"/>
          <p:cNvSpPr txBox="1">
            <a:spLocks noGrp="1"/>
          </p:cNvSpPr>
          <p:nvPr>
            <p:ph type="subTitle" idx="3"/>
          </p:nvPr>
        </p:nvSpPr>
        <p:spPr>
          <a:xfrm>
            <a:off x="3684801" y="3247111"/>
            <a:ext cx="931200" cy="2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00">
                <a:latin typeface="DM Sans" pitchFamily="2" charset="77"/>
              </a:rPr>
              <a:t>Intermediate Review</a:t>
            </a:r>
            <a:endParaRPr sz="900">
              <a:latin typeface="DM Sans" pitchFamily="2" charset="77"/>
            </a:endParaRPr>
          </a:p>
        </p:txBody>
      </p:sp>
      <p:sp>
        <p:nvSpPr>
          <p:cNvPr id="3793" name="Google Shape;3793;p121"/>
          <p:cNvSpPr txBox="1">
            <a:spLocks noGrp="1"/>
          </p:cNvSpPr>
          <p:nvPr>
            <p:ph type="subTitle" idx="3"/>
          </p:nvPr>
        </p:nvSpPr>
        <p:spPr>
          <a:xfrm>
            <a:off x="4520511" y="2561310"/>
            <a:ext cx="931200" cy="2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00">
                <a:latin typeface="DM Sans" pitchFamily="2" charset="77"/>
              </a:rPr>
              <a:t>Action Refinement</a:t>
            </a:r>
            <a:endParaRPr sz="900">
              <a:latin typeface="DM Sans" pitchFamily="2" charset="77"/>
            </a:endParaRPr>
          </a:p>
        </p:txBody>
      </p:sp>
      <p:sp>
        <p:nvSpPr>
          <p:cNvPr id="3794" name="Google Shape;3794;p121"/>
          <p:cNvSpPr txBox="1">
            <a:spLocks noGrp="1"/>
          </p:cNvSpPr>
          <p:nvPr>
            <p:ph type="subTitle" idx="3"/>
          </p:nvPr>
        </p:nvSpPr>
        <p:spPr>
          <a:xfrm>
            <a:off x="5356220" y="3247111"/>
            <a:ext cx="931200" cy="2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00">
                <a:latin typeface="DM Sans" pitchFamily="2" charset="77"/>
              </a:rPr>
              <a:t>Additional Resource Usage</a:t>
            </a:r>
            <a:endParaRPr sz="900">
              <a:latin typeface="DM Sans" pitchFamily="2" charset="77"/>
            </a:endParaRPr>
          </a:p>
        </p:txBody>
      </p:sp>
      <p:sp>
        <p:nvSpPr>
          <p:cNvPr id="3795" name="Google Shape;3795;p121"/>
          <p:cNvSpPr txBox="1">
            <a:spLocks noGrp="1"/>
          </p:cNvSpPr>
          <p:nvPr>
            <p:ph type="subTitle" idx="3"/>
          </p:nvPr>
        </p:nvSpPr>
        <p:spPr>
          <a:xfrm>
            <a:off x="6193359" y="2561310"/>
            <a:ext cx="931200" cy="2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00">
                <a:latin typeface="DM Sans" pitchFamily="2" charset="77"/>
              </a:rPr>
              <a:t>Final Output</a:t>
            </a:r>
            <a:endParaRPr sz="900">
              <a:latin typeface="DM Sans" pitchFamily="2" charset="77"/>
            </a:endParaRPr>
          </a:p>
        </p:txBody>
      </p:sp>
      <p:cxnSp>
        <p:nvCxnSpPr>
          <p:cNvPr id="3796" name="Google Shape;3796;p121"/>
          <p:cNvCxnSpPr>
            <a:stCxn id="3797" idx="4"/>
            <a:endCxn id="3798" idx="0"/>
          </p:cNvCxnSpPr>
          <p:nvPr/>
        </p:nvCxnSpPr>
        <p:spPr>
          <a:xfrm>
            <a:off x="7494953" y="2570444"/>
            <a:ext cx="0" cy="411600"/>
          </a:xfrm>
          <a:prstGeom prst="straightConnector1">
            <a:avLst/>
          </a:prstGeom>
          <a:noFill/>
          <a:ln w="9525" cap="flat" cmpd="sng">
            <a:solidFill>
              <a:schemeClr val="accent1"/>
            </a:solidFill>
            <a:prstDash val="solid"/>
            <a:round/>
            <a:headEnd type="none" w="med" len="med"/>
            <a:tailEnd type="none" w="med" len="med"/>
          </a:ln>
        </p:spPr>
      </p:cxnSp>
      <p:sp>
        <p:nvSpPr>
          <p:cNvPr id="3798" name="Google Shape;3798;p121"/>
          <p:cNvSpPr/>
          <p:nvPr/>
        </p:nvSpPr>
        <p:spPr>
          <a:xfrm>
            <a:off x="7445337" y="2982070"/>
            <a:ext cx="99300" cy="100500"/>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797" name="Google Shape;3797;p121"/>
          <p:cNvSpPr/>
          <p:nvPr/>
        </p:nvSpPr>
        <p:spPr>
          <a:xfrm>
            <a:off x="7470203" y="2524844"/>
            <a:ext cx="49500" cy="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799" name="Google Shape;3799;p121"/>
          <p:cNvSpPr txBox="1">
            <a:spLocks noGrp="1"/>
          </p:cNvSpPr>
          <p:nvPr>
            <p:ph type="body" idx="2"/>
          </p:nvPr>
        </p:nvSpPr>
        <p:spPr>
          <a:xfrm>
            <a:off x="7030188" y="1619375"/>
            <a:ext cx="9294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b="1">
                <a:latin typeface="DM Sans" pitchFamily="2" charset="77"/>
              </a:rPr>
              <a:t>Refinement of process for efficiency.</a:t>
            </a:r>
            <a:endParaRPr sz="900" b="1">
              <a:latin typeface="DM Sans" pitchFamily="2" charset="77"/>
            </a:endParaRPr>
          </a:p>
          <a:p>
            <a:pPr marL="0" lvl="0" indent="0" algn="ctr" rtl="0">
              <a:spcBef>
                <a:spcPts val="1200"/>
              </a:spcBef>
              <a:spcAft>
                <a:spcPts val="1200"/>
              </a:spcAft>
              <a:buNone/>
            </a:pPr>
            <a:endParaRPr sz="900">
              <a:latin typeface="DM Sans" pitchFamily="2" charset="77"/>
            </a:endParaRPr>
          </a:p>
        </p:txBody>
      </p:sp>
      <p:sp>
        <p:nvSpPr>
          <p:cNvPr id="3800" name="Google Shape;3800;p121"/>
          <p:cNvSpPr txBox="1">
            <a:spLocks noGrp="1"/>
          </p:cNvSpPr>
          <p:nvPr>
            <p:ph type="subTitle" idx="3"/>
          </p:nvPr>
        </p:nvSpPr>
        <p:spPr>
          <a:xfrm>
            <a:off x="7029377" y="3247111"/>
            <a:ext cx="931200" cy="2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00">
                <a:latin typeface="DM Sans" pitchFamily="2" charset="77"/>
              </a:rPr>
              <a:t>Process Refinement</a:t>
            </a:r>
            <a:endParaRPr sz="900">
              <a:latin typeface="DM Sans" pitchFamily="2" charset="77"/>
            </a:endParaRPr>
          </a:p>
        </p:txBody>
      </p:sp>
      <p:cxnSp>
        <p:nvCxnSpPr>
          <p:cNvPr id="3801" name="Google Shape;3801;p121"/>
          <p:cNvCxnSpPr>
            <a:stCxn id="3802" idx="4"/>
            <a:endCxn id="3803" idx="0"/>
          </p:cNvCxnSpPr>
          <p:nvPr/>
        </p:nvCxnSpPr>
        <p:spPr>
          <a:xfrm rot="10800000">
            <a:off x="8330191" y="3082441"/>
            <a:ext cx="0" cy="439500"/>
          </a:xfrm>
          <a:prstGeom prst="straightConnector1">
            <a:avLst/>
          </a:prstGeom>
          <a:noFill/>
          <a:ln w="9525" cap="flat" cmpd="sng">
            <a:solidFill>
              <a:schemeClr val="accent1"/>
            </a:solidFill>
            <a:prstDash val="solid"/>
            <a:round/>
            <a:headEnd type="none" w="med" len="med"/>
            <a:tailEnd type="none" w="med" len="med"/>
          </a:ln>
        </p:spPr>
      </p:cxnSp>
      <p:sp>
        <p:nvSpPr>
          <p:cNvPr id="3803" name="Google Shape;3803;p121"/>
          <p:cNvSpPr/>
          <p:nvPr/>
        </p:nvSpPr>
        <p:spPr>
          <a:xfrm rot="10800000">
            <a:off x="8280457" y="2982070"/>
            <a:ext cx="99300" cy="100500"/>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802" name="Google Shape;3802;p121"/>
          <p:cNvSpPr/>
          <p:nvPr/>
        </p:nvSpPr>
        <p:spPr>
          <a:xfrm rot="10800000">
            <a:off x="8305441" y="3521941"/>
            <a:ext cx="49500" cy="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sp>
        <p:nvSpPr>
          <p:cNvPr id="3804" name="Google Shape;3804;p121"/>
          <p:cNvSpPr txBox="1">
            <a:spLocks noGrp="1"/>
          </p:cNvSpPr>
          <p:nvPr>
            <p:ph type="body" idx="2"/>
          </p:nvPr>
        </p:nvSpPr>
        <p:spPr>
          <a:xfrm>
            <a:off x="7865391" y="3600775"/>
            <a:ext cx="9294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b="1">
                <a:latin typeface="DM Sans" pitchFamily="2" charset="77"/>
              </a:rPr>
              <a:t>Evaluate outcomes for future tasks.</a:t>
            </a:r>
            <a:endParaRPr sz="900" b="1">
              <a:latin typeface="DM Sans" pitchFamily="2" charset="77"/>
            </a:endParaRPr>
          </a:p>
          <a:p>
            <a:pPr marL="0" lvl="0" indent="0" algn="ctr" rtl="0">
              <a:spcBef>
                <a:spcPts val="1200"/>
              </a:spcBef>
              <a:spcAft>
                <a:spcPts val="1200"/>
              </a:spcAft>
              <a:buNone/>
            </a:pPr>
            <a:endParaRPr sz="900">
              <a:latin typeface="DM Sans" pitchFamily="2" charset="77"/>
            </a:endParaRPr>
          </a:p>
        </p:txBody>
      </p:sp>
      <p:sp>
        <p:nvSpPr>
          <p:cNvPr id="3805" name="Google Shape;3805;p121"/>
          <p:cNvSpPr txBox="1">
            <a:spLocks noGrp="1"/>
          </p:cNvSpPr>
          <p:nvPr>
            <p:ph type="subTitle" idx="3"/>
          </p:nvPr>
        </p:nvSpPr>
        <p:spPr>
          <a:xfrm>
            <a:off x="7865391" y="2561310"/>
            <a:ext cx="931200" cy="2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00">
                <a:latin typeface="DM Sans" pitchFamily="2" charset="77"/>
              </a:rPr>
              <a:t>Feedback Evaluation</a:t>
            </a:r>
            <a:endParaRPr sz="900">
              <a:latin typeface="DM Sans" pitchFamily="2" charset="77"/>
            </a:endParaRPr>
          </a:p>
        </p:txBody>
      </p:sp>
      <p:sp>
        <p:nvSpPr>
          <p:cNvPr id="2" name="Google Shape;11945;p383">
            <a:extLst>
              <a:ext uri="{FF2B5EF4-FFF2-40B4-BE49-F238E27FC236}">
                <a16:creationId xmlns:a16="http://schemas.microsoft.com/office/drawing/2014/main" id="{BE5E9B81-F672-9B83-E28D-0FF7FCD492E8}"/>
              </a:ext>
            </a:extLst>
          </p:cNvPr>
          <p:cNvSpPr/>
          <p:nvPr/>
        </p:nvSpPr>
        <p:spPr>
          <a:xfrm>
            <a:off x="658247" y="3600775"/>
            <a:ext cx="315000" cy="31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solidFill>
                <a:latin typeface="DM Sans" pitchFamily="2" charset="77"/>
                <a:ea typeface="Poppins"/>
                <a:cs typeface="Poppins"/>
                <a:sym typeface="Poppins"/>
              </a:rPr>
              <a:t>1</a:t>
            </a:r>
            <a:endParaRPr sz="1200" dirty="0">
              <a:solidFill>
                <a:schemeClr val="accent1"/>
              </a:solidFill>
              <a:latin typeface="DM Sans" pitchFamily="2" charset="77"/>
              <a:ea typeface="Poppins"/>
              <a:cs typeface="Poppins"/>
              <a:sym typeface="Poppins"/>
            </a:endParaRPr>
          </a:p>
        </p:txBody>
      </p:sp>
      <p:sp>
        <p:nvSpPr>
          <p:cNvPr id="3" name="Google Shape;11945;p383">
            <a:extLst>
              <a:ext uri="{FF2B5EF4-FFF2-40B4-BE49-F238E27FC236}">
                <a16:creationId xmlns:a16="http://schemas.microsoft.com/office/drawing/2014/main" id="{A331DB43-FC1F-DBFC-998F-347F96A02985}"/>
              </a:ext>
            </a:extLst>
          </p:cNvPr>
          <p:cNvSpPr/>
          <p:nvPr/>
        </p:nvSpPr>
        <p:spPr>
          <a:xfrm>
            <a:off x="1499987" y="2184125"/>
            <a:ext cx="315000" cy="31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solidFill>
                <a:latin typeface="DM Sans" pitchFamily="2" charset="77"/>
                <a:ea typeface="Poppins"/>
                <a:cs typeface="Poppins"/>
                <a:sym typeface="Poppins"/>
              </a:rPr>
              <a:t>2</a:t>
            </a:r>
            <a:endParaRPr sz="1200" dirty="0">
              <a:solidFill>
                <a:schemeClr val="accent1"/>
              </a:solidFill>
              <a:latin typeface="DM Sans" pitchFamily="2" charset="77"/>
              <a:ea typeface="Poppins"/>
              <a:cs typeface="Poppins"/>
              <a:sym typeface="Poppins"/>
            </a:endParaRPr>
          </a:p>
        </p:txBody>
      </p:sp>
      <p:sp>
        <p:nvSpPr>
          <p:cNvPr id="4" name="Google Shape;11945;p383">
            <a:extLst>
              <a:ext uri="{FF2B5EF4-FFF2-40B4-BE49-F238E27FC236}">
                <a16:creationId xmlns:a16="http://schemas.microsoft.com/office/drawing/2014/main" id="{A820AE4B-8A73-F0E4-D0F4-C83FB21AB8C3}"/>
              </a:ext>
            </a:extLst>
          </p:cNvPr>
          <p:cNvSpPr/>
          <p:nvPr/>
        </p:nvSpPr>
        <p:spPr>
          <a:xfrm>
            <a:off x="2306956" y="3600775"/>
            <a:ext cx="315000" cy="31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solidFill>
                <a:latin typeface="DM Sans" pitchFamily="2" charset="77"/>
                <a:ea typeface="Poppins"/>
                <a:cs typeface="Poppins"/>
                <a:sym typeface="Poppins"/>
              </a:rPr>
              <a:t>3</a:t>
            </a:r>
            <a:endParaRPr sz="1200" dirty="0">
              <a:solidFill>
                <a:schemeClr val="accent1"/>
              </a:solidFill>
              <a:latin typeface="DM Sans" pitchFamily="2" charset="77"/>
              <a:ea typeface="Poppins"/>
              <a:cs typeface="Poppins"/>
              <a:sym typeface="Poppins"/>
            </a:endParaRPr>
          </a:p>
        </p:txBody>
      </p:sp>
      <p:sp>
        <p:nvSpPr>
          <p:cNvPr id="5" name="Google Shape;11945;p383">
            <a:extLst>
              <a:ext uri="{FF2B5EF4-FFF2-40B4-BE49-F238E27FC236}">
                <a16:creationId xmlns:a16="http://schemas.microsoft.com/office/drawing/2014/main" id="{33021600-4E62-96BD-9C03-684A08BD3173}"/>
              </a:ext>
            </a:extLst>
          </p:cNvPr>
          <p:cNvSpPr/>
          <p:nvPr/>
        </p:nvSpPr>
        <p:spPr>
          <a:xfrm>
            <a:off x="3967340" y="3600775"/>
            <a:ext cx="315000" cy="31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solidFill>
                <a:latin typeface="DM Sans" pitchFamily="2" charset="77"/>
                <a:ea typeface="Poppins"/>
                <a:cs typeface="Poppins"/>
                <a:sym typeface="Poppins"/>
              </a:rPr>
              <a:t>5</a:t>
            </a:r>
            <a:endParaRPr sz="1200" dirty="0">
              <a:solidFill>
                <a:schemeClr val="accent1"/>
              </a:solidFill>
              <a:latin typeface="DM Sans" pitchFamily="2" charset="77"/>
              <a:ea typeface="Poppins"/>
              <a:cs typeface="Poppins"/>
              <a:sym typeface="Poppins"/>
            </a:endParaRPr>
          </a:p>
        </p:txBody>
      </p:sp>
      <p:sp>
        <p:nvSpPr>
          <p:cNvPr id="6" name="Google Shape;11945;p383">
            <a:extLst>
              <a:ext uri="{FF2B5EF4-FFF2-40B4-BE49-F238E27FC236}">
                <a16:creationId xmlns:a16="http://schemas.microsoft.com/office/drawing/2014/main" id="{4975ADF1-2B37-B7D3-6449-D45FB3E7668A}"/>
              </a:ext>
            </a:extLst>
          </p:cNvPr>
          <p:cNvSpPr/>
          <p:nvPr/>
        </p:nvSpPr>
        <p:spPr>
          <a:xfrm>
            <a:off x="5689160" y="3600775"/>
            <a:ext cx="315000" cy="31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solidFill>
                <a:latin typeface="DM Sans" pitchFamily="2" charset="77"/>
                <a:ea typeface="Poppins"/>
                <a:cs typeface="Poppins"/>
                <a:sym typeface="Poppins"/>
              </a:rPr>
              <a:t>7</a:t>
            </a:r>
            <a:endParaRPr sz="1200" dirty="0">
              <a:solidFill>
                <a:schemeClr val="accent1"/>
              </a:solidFill>
              <a:latin typeface="DM Sans" pitchFamily="2" charset="77"/>
              <a:ea typeface="Poppins"/>
              <a:cs typeface="Poppins"/>
              <a:sym typeface="Poppins"/>
            </a:endParaRPr>
          </a:p>
        </p:txBody>
      </p:sp>
      <p:sp>
        <p:nvSpPr>
          <p:cNvPr id="7" name="Google Shape;11945;p383">
            <a:extLst>
              <a:ext uri="{FF2B5EF4-FFF2-40B4-BE49-F238E27FC236}">
                <a16:creationId xmlns:a16="http://schemas.microsoft.com/office/drawing/2014/main" id="{4EABE102-0C40-508A-2BEE-09C4890ADBE1}"/>
              </a:ext>
            </a:extLst>
          </p:cNvPr>
          <p:cNvSpPr/>
          <p:nvPr/>
        </p:nvSpPr>
        <p:spPr>
          <a:xfrm>
            <a:off x="7337388" y="3600775"/>
            <a:ext cx="315000" cy="31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solidFill>
                <a:latin typeface="DM Sans" pitchFamily="2" charset="77"/>
                <a:ea typeface="Poppins"/>
                <a:cs typeface="Poppins"/>
                <a:sym typeface="Poppins"/>
              </a:rPr>
              <a:t>9</a:t>
            </a:r>
            <a:endParaRPr sz="1200" dirty="0">
              <a:solidFill>
                <a:schemeClr val="accent1"/>
              </a:solidFill>
              <a:latin typeface="DM Sans" pitchFamily="2" charset="77"/>
              <a:ea typeface="Poppins"/>
              <a:cs typeface="Poppins"/>
              <a:sym typeface="Poppins"/>
            </a:endParaRPr>
          </a:p>
        </p:txBody>
      </p:sp>
      <p:sp>
        <p:nvSpPr>
          <p:cNvPr id="8" name="Google Shape;11945;p383">
            <a:extLst>
              <a:ext uri="{FF2B5EF4-FFF2-40B4-BE49-F238E27FC236}">
                <a16:creationId xmlns:a16="http://schemas.microsoft.com/office/drawing/2014/main" id="{9F5A0898-679B-A9FC-45CE-33CD23A84E95}"/>
              </a:ext>
            </a:extLst>
          </p:cNvPr>
          <p:cNvSpPr/>
          <p:nvPr/>
        </p:nvSpPr>
        <p:spPr>
          <a:xfrm>
            <a:off x="3161288" y="2176833"/>
            <a:ext cx="315000" cy="31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solidFill>
                <a:latin typeface="DM Sans" pitchFamily="2" charset="77"/>
                <a:ea typeface="Poppins"/>
                <a:cs typeface="Poppins"/>
                <a:sym typeface="Poppins"/>
              </a:rPr>
              <a:t>4</a:t>
            </a:r>
            <a:endParaRPr sz="1200" dirty="0">
              <a:solidFill>
                <a:schemeClr val="accent1"/>
              </a:solidFill>
              <a:latin typeface="DM Sans" pitchFamily="2" charset="77"/>
              <a:ea typeface="Poppins"/>
              <a:cs typeface="Poppins"/>
              <a:sym typeface="Poppins"/>
            </a:endParaRPr>
          </a:p>
        </p:txBody>
      </p:sp>
      <p:sp>
        <p:nvSpPr>
          <p:cNvPr id="9" name="Google Shape;11945;p383">
            <a:extLst>
              <a:ext uri="{FF2B5EF4-FFF2-40B4-BE49-F238E27FC236}">
                <a16:creationId xmlns:a16="http://schemas.microsoft.com/office/drawing/2014/main" id="{263CD47E-02AB-B9CF-DF25-83AB35DC6C26}"/>
              </a:ext>
            </a:extLst>
          </p:cNvPr>
          <p:cNvSpPr/>
          <p:nvPr/>
        </p:nvSpPr>
        <p:spPr>
          <a:xfrm>
            <a:off x="4803451" y="2176833"/>
            <a:ext cx="315000" cy="31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solidFill>
                <a:latin typeface="DM Sans" pitchFamily="2" charset="77"/>
                <a:ea typeface="Poppins"/>
                <a:cs typeface="Poppins"/>
                <a:sym typeface="Poppins"/>
              </a:rPr>
              <a:t>6</a:t>
            </a:r>
            <a:endParaRPr sz="1200" dirty="0">
              <a:solidFill>
                <a:schemeClr val="accent1"/>
              </a:solidFill>
              <a:latin typeface="DM Sans" pitchFamily="2" charset="77"/>
              <a:ea typeface="Poppins"/>
              <a:cs typeface="Poppins"/>
              <a:sym typeface="Poppins"/>
            </a:endParaRPr>
          </a:p>
        </p:txBody>
      </p:sp>
      <p:sp>
        <p:nvSpPr>
          <p:cNvPr id="10" name="Google Shape;11945;p383">
            <a:extLst>
              <a:ext uri="{FF2B5EF4-FFF2-40B4-BE49-F238E27FC236}">
                <a16:creationId xmlns:a16="http://schemas.microsoft.com/office/drawing/2014/main" id="{FAC97881-B9AC-B82F-B6D1-CBFB5C0D32D2}"/>
              </a:ext>
            </a:extLst>
          </p:cNvPr>
          <p:cNvSpPr/>
          <p:nvPr/>
        </p:nvSpPr>
        <p:spPr>
          <a:xfrm>
            <a:off x="6500559" y="2176833"/>
            <a:ext cx="315000" cy="31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solidFill>
                <a:latin typeface="DM Sans" pitchFamily="2" charset="77"/>
                <a:ea typeface="Poppins"/>
                <a:cs typeface="Poppins"/>
                <a:sym typeface="Poppins"/>
              </a:rPr>
              <a:t>8</a:t>
            </a:r>
            <a:endParaRPr sz="1200" dirty="0">
              <a:solidFill>
                <a:schemeClr val="accent1"/>
              </a:solidFill>
              <a:latin typeface="DM Sans" pitchFamily="2" charset="77"/>
              <a:ea typeface="Poppins"/>
              <a:cs typeface="Poppins"/>
              <a:sym typeface="Poppins"/>
            </a:endParaRPr>
          </a:p>
        </p:txBody>
      </p:sp>
      <p:sp>
        <p:nvSpPr>
          <p:cNvPr id="11" name="Google Shape;11945;p383">
            <a:extLst>
              <a:ext uri="{FF2B5EF4-FFF2-40B4-BE49-F238E27FC236}">
                <a16:creationId xmlns:a16="http://schemas.microsoft.com/office/drawing/2014/main" id="{9D4D8459-F993-9E80-7AE3-A23464E6EA06}"/>
              </a:ext>
            </a:extLst>
          </p:cNvPr>
          <p:cNvSpPr/>
          <p:nvPr/>
        </p:nvSpPr>
        <p:spPr>
          <a:xfrm>
            <a:off x="8122957" y="2176833"/>
            <a:ext cx="400258" cy="31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solidFill>
                <a:latin typeface="DM Sans" pitchFamily="2" charset="77"/>
                <a:ea typeface="Poppins"/>
                <a:cs typeface="Poppins"/>
                <a:sym typeface="Poppins"/>
              </a:rPr>
              <a:t>10</a:t>
            </a:r>
            <a:endParaRPr sz="1200" dirty="0">
              <a:solidFill>
                <a:schemeClr val="accent1"/>
              </a:solidFill>
              <a:latin typeface="DM Sans" pitchFamily="2" charset="77"/>
              <a:ea typeface="Poppins"/>
              <a:cs typeface="Poppins"/>
              <a:sym typeface="Poppi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66"/>
        <p:cNvGrpSpPr/>
        <p:nvPr/>
      </p:nvGrpSpPr>
      <p:grpSpPr>
        <a:xfrm>
          <a:off x="0" y="0"/>
          <a:ext cx="0" cy="0"/>
          <a:chOff x="0" y="0"/>
          <a:chExt cx="0" cy="0"/>
        </a:xfrm>
      </p:grpSpPr>
      <p:sp>
        <p:nvSpPr>
          <p:cNvPr id="7267" name="Google Shape;7267;p247"/>
          <p:cNvSpPr/>
          <p:nvPr/>
        </p:nvSpPr>
        <p:spPr>
          <a:xfrm>
            <a:off x="4631702" y="4152442"/>
            <a:ext cx="4054800" cy="8610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900"/>
              </a:spcBef>
              <a:spcAft>
                <a:spcPts val="0"/>
              </a:spcAft>
              <a:buNone/>
            </a:pPr>
            <a:endParaRPr sz="600" b="1" i="0" u="none" strike="noStrike" cap="none">
              <a:solidFill>
                <a:srgbClr val="171616"/>
              </a:solidFill>
              <a:latin typeface="DM Sans" pitchFamily="2" charset="77"/>
              <a:ea typeface="Space Grotesk"/>
              <a:cs typeface="Space Grotesk"/>
              <a:sym typeface="Space Grotesk"/>
            </a:endParaRPr>
          </a:p>
        </p:txBody>
      </p:sp>
      <p:sp>
        <p:nvSpPr>
          <p:cNvPr id="7268" name="Google Shape;7268;p247"/>
          <p:cNvSpPr txBox="1">
            <a:spLocks noGrp="1"/>
          </p:cNvSpPr>
          <p:nvPr>
            <p:ph type="subTitle" idx="3"/>
          </p:nvPr>
        </p:nvSpPr>
        <p:spPr>
          <a:xfrm>
            <a:off x="4631702" y="4185288"/>
            <a:ext cx="3401400" cy="255900"/>
          </a:xfrm>
          <a:prstGeom prst="rect">
            <a:avLst/>
          </a:prstGeom>
        </p:spPr>
        <p:txBody>
          <a:bodyPr spcFirstLastPara="1" wrap="square" lIns="45700" tIns="91425" rIns="0" bIns="91425" anchor="ctr" anchorCtr="0">
            <a:noAutofit/>
          </a:bodyPr>
          <a:lstStyle/>
          <a:p>
            <a:pPr marL="0" lvl="0" indent="0" algn="l" rtl="0">
              <a:spcBef>
                <a:spcPts val="0"/>
              </a:spcBef>
              <a:spcAft>
                <a:spcPts val="0"/>
              </a:spcAft>
              <a:buNone/>
            </a:pPr>
            <a:r>
              <a:rPr lang="en-US" sz="800" b="0" dirty="0">
                <a:latin typeface="DM Sans" pitchFamily="2" charset="77"/>
              </a:rPr>
              <a:t>Constraints &amp; Limits</a:t>
            </a:r>
            <a:endParaRPr sz="800" b="0" dirty="0">
              <a:latin typeface="DM Sans" pitchFamily="2" charset="77"/>
            </a:endParaRPr>
          </a:p>
        </p:txBody>
      </p:sp>
      <p:sp>
        <p:nvSpPr>
          <p:cNvPr id="7269" name="Google Shape;7269;p247"/>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DM Sans" pitchFamily="2" charset="77"/>
              </a:rPr>
              <a:t>From LLM to Agent: The Agentic AI Design Canvas</a:t>
            </a:r>
            <a:endParaRPr dirty="0">
              <a:latin typeface="DM Sans" pitchFamily="2" charset="77"/>
            </a:endParaRPr>
          </a:p>
        </p:txBody>
      </p:sp>
      <p:sp>
        <p:nvSpPr>
          <p:cNvPr id="7270" name="Google Shape;7270;p247"/>
          <p:cNvSpPr txBox="1">
            <a:spLocks noGrp="1"/>
          </p:cNvSpPr>
          <p:nvPr>
            <p:ph type="body" idx="2"/>
          </p:nvPr>
        </p:nvSpPr>
        <p:spPr>
          <a:xfrm>
            <a:off x="4631702" y="4391264"/>
            <a:ext cx="4054800" cy="621600"/>
          </a:xfrm>
          <a:prstGeom prst="rect">
            <a:avLst/>
          </a:prstGeom>
        </p:spPr>
        <p:txBody>
          <a:bodyPr spcFirstLastPara="1" wrap="square" lIns="45700" tIns="91425" rIns="45700" bIns="91425" anchor="t" anchorCtr="0">
            <a:noAutofit/>
          </a:bodyPr>
          <a:lstStyle/>
          <a:p>
            <a:pPr marL="0" lvl="0" indent="0" algn="l" rtl="0">
              <a:spcBef>
                <a:spcPts val="0"/>
              </a:spcBef>
              <a:spcAft>
                <a:spcPts val="0"/>
              </a:spcAft>
              <a:buNone/>
            </a:pPr>
            <a:r>
              <a:rPr lang="en-US" sz="800" dirty="0">
                <a:latin typeface="DM Sans" pitchFamily="2" charset="77"/>
              </a:rPr>
              <a:t>Note system constraints and costs: token usage, API call limits, latency budgets, safety guardrails, governance policies.</a:t>
            </a:r>
            <a:endParaRPr sz="800" dirty="0">
              <a:solidFill>
                <a:schemeClr val="dk2"/>
              </a:solidFill>
              <a:latin typeface="DM Sans" pitchFamily="2" charset="77"/>
            </a:endParaRPr>
          </a:p>
        </p:txBody>
      </p:sp>
      <p:sp>
        <p:nvSpPr>
          <p:cNvPr id="7271" name="Google Shape;7271;p247"/>
          <p:cNvSpPr/>
          <p:nvPr/>
        </p:nvSpPr>
        <p:spPr>
          <a:xfrm>
            <a:off x="457554" y="4152442"/>
            <a:ext cx="4054800" cy="8610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900"/>
              </a:spcBef>
              <a:spcAft>
                <a:spcPts val="0"/>
              </a:spcAft>
              <a:buNone/>
            </a:pPr>
            <a:endParaRPr sz="600" b="1" i="0" u="none" strike="noStrike" cap="none">
              <a:solidFill>
                <a:srgbClr val="171616"/>
              </a:solidFill>
              <a:latin typeface="DM Sans" pitchFamily="2" charset="77"/>
              <a:ea typeface="Space Grotesk"/>
              <a:cs typeface="Space Grotesk"/>
              <a:sym typeface="Space Grotesk"/>
            </a:endParaRPr>
          </a:p>
        </p:txBody>
      </p:sp>
      <p:sp>
        <p:nvSpPr>
          <p:cNvPr id="7272" name="Google Shape;7272;p247"/>
          <p:cNvSpPr txBox="1">
            <a:spLocks noGrp="1"/>
          </p:cNvSpPr>
          <p:nvPr>
            <p:ph type="body" idx="2"/>
          </p:nvPr>
        </p:nvSpPr>
        <p:spPr>
          <a:xfrm>
            <a:off x="457550" y="4391264"/>
            <a:ext cx="4054800" cy="621600"/>
          </a:xfrm>
          <a:prstGeom prst="rect">
            <a:avLst/>
          </a:prstGeom>
        </p:spPr>
        <p:txBody>
          <a:bodyPr spcFirstLastPara="1" wrap="square" lIns="45700" tIns="91425" rIns="45700" bIns="91425" anchor="t" anchorCtr="0">
            <a:noAutofit/>
          </a:bodyPr>
          <a:lstStyle/>
          <a:p>
            <a:pPr marL="0" lvl="0" indent="0" algn="l" rtl="0">
              <a:spcBef>
                <a:spcPts val="0"/>
              </a:spcBef>
              <a:spcAft>
                <a:spcPts val="0"/>
              </a:spcAft>
              <a:buNone/>
            </a:pPr>
            <a:r>
              <a:rPr lang="en-US" sz="800" dirty="0">
                <a:latin typeface="DM Sans" pitchFamily="2" charset="77"/>
              </a:rPr>
              <a:t>Define success measures: task success rate, latency, user satisfaction, cost per run, autonomy level.</a:t>
            </a:r>
            <a:endParaRPr sz="800" dirty="0">
              <a:solidFill>
                <a:schemeClr val="dk2"/>
              </a:solidFill>
              <a:latin typeface="DM Sans" pitchFamily="2" charset="77"/>
            </a:endParaRPr>
          </a:p>
        </p:txBody>
      </p:sp>
      <p:sp>
        <p:nvSpPr>
          <p:cNvPr id="7273" name="Google Shape;7273;p247"/>
          <p:cNvSpPr/>
          <p:nvPr/>
        </p:nvSpPr>
        <p:spPr>
          <a:xfrm>
            <a:off x="5470106" y="2759691"/>
            <a:ext cx="1543500" cy="13236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1" i="0" u="none" strike="noStrike" cap="none">
              <a:solidFill>
                <a:schemeClr val="lt2"/>
              </a:solidFill>
              <a:latin typeface="DM Sans" pitchFamily="2" charset="77"/>
              <a:ea typeface="Space Grotesk"/>
              <a:cs typeface="Space Grotesk"/>
              <a:sym typeface="Space Grotesk"/>
            </a:endParaRPr>
          </a:p>
        </p:txBody>
      </p:sp>
      <p:sp>
        <p:nvSpPr>
          <p:cNvPr id="7274" name="Google Shape;7274;p247"/>
          <p:cNvSpPr txBox="1">
            <a:spLocks noGrp="1"/>
          </p:cNvSpPr>
          <p:nvPr>
            <p:ph type="body" idx="2"/>
          </p:nvPr>
        </p:nvSpPr>
        <p:spPr>
          <a:xfrm>
            <a:off x="5471519" y="2996932"/>
            <a:ext cx="1543500" cy="1084500"/>
          </a:xfrm>
          <a:prstGeom prst="rect">
            <a:avLst/>
          </a:prstGeom>
        </p:spPr>
        <p:txBody>
          <a:bodyPr spcFirstLastPara="1" wrap="square" lIns="45700" tIns="91425" rIns="45700" bIns="91425" anchor="t" anchorCtr="0">
            <a:noAutofit/>
          </a:bodyPr>
          <a:lstStyle/>
          <a:p>
            <a:pPr marL="0" lvl="0" indent="0" algn="l" rtl="0">
              <a:spcBef>
                <a:spcPts val="0"/>
              </a:spcBef>
              <a:spcAft>
                <a:spcPts val="0"/>
              </a:spcAft>
              <a:buNone/>
            </a:pPr>
            <a:r>
              <a:rPr lang="en-US" sz="800" dirty="0">
                <a:latin typeface="DM Sans" pitchFamily="2" charset="77"/>
              </a:rPr>
              <a:t>Map the core actions the system performs: planning, reasoning, task decomposition, tool invocation, error recovery, self-reflection.</a:t>
            </a:r>
            <a:endParaRPr sz="800" dirty="0">
              <a:solidFill>
                <a:schemeClr val="dk2"/>
              </a:solidFill>
              <a:latin typeface="DM Sans" pitchFamily="2" charset="77"/>
            </a:endParaRPr>
          </a:p>
        </p:txBody>
      </p:sp>
      <p:sp>
        <p:nvSpPr>
          <p:cNvPr id="7275" name="Google Shape;7275;p247"/>
          <p:cNvSpPr/>
          <p:nvPr/>
        </p:nvSpPr>
        <p:spPr>
          <a:xfrm>
            <a:off x="5471520" y="1363475"/>
            <a:ext cx="1543500" cy="13236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800" b="1" i="0" u="none" strike="noStrike" cap="none">
              <a:solidFill>
                <a:schemeClr val="lt2"/>
              </a:solidFill>
              <a:latin typeface="DM Sans" pitchFamily="2" charset="77"/>
              <a:sym typeface="Arial"/>
            </a:endParaRPr>
          </a:p>
        </p:txBody>
      </p:sp>
      <p:sp>
        <p:nvSpPr>
          <p:cNvPr id="7276" name="Google Shape;7276;p247"/>
          <p:cNvSpPr txBox="1">
            <a:spLocks noGrp="1"/>
          </p:cNvSpPr>
          <p:nvPr>
            <p:ph type="body" idx="2"/>
          </p:nvPr>
        </p:nvSpPr>
        <p:spPr>
          <a:xfrm>
            <a:off x="5471519" y="1604766"/>
            <a:ext cx="1543500" cy="1084500"/>
          </a:xfrm>
          <a:prstGeom prst="rect">
            <a:avLst/>
          </a:prstGeom>
        </p:spPr>
        <p:txBody>
          <a:bodyPr spcFirstLastPara="1" wrap="square" lIns="45700" tIns="91425" rIns="45700" bIns="91425" anchor="t" anchorCtr="0">
            <a:noAutofit/>
          </a:bodyPr>
          <a:lstStyle/>
          <a:p>
            <a:pPr marL="0" lvl="0" indent="0" algn="l" rtl="0">
              <a:spcBef>
                <a:spcPts val="0"/>
              </a:spcBef>
              <a:spcAft>
                <a:spcPts val="0"/>
              </a:spcAft>
              <a:buNone/>
            </a:pPr>
            <a:r>
              <a:rPr lang="en-US" sz="800" dirty="0">
                <a:latin typeface="DM Sans" pitchFamily="2" charset="77"/>
              </a:rPr>
              <a:t>Specify how users will access the agents (chat UI, voice, web app, IDE plugin, Slack bot, API).</a:t>
            </a:r>
            <a:endParaRPr sz="800" dirty="0">
              <a:solidFill>
                <a:schemeClr val="dk2"/>
              </a:solidFill>
              <a:latin typeface="DM Sans" pitchFamily="2" charset="77"/>
            </a:endParaRPr>
          </a:p>
        </p:txBody>
      </p:sp>
      <p:sp>
        <p:nvSpPr>
          <p:cNvPr id="7277" name="Google Shape;7277;p247"/>
          <p:cNvSpPr/>
          <p:nvPr/>
        </p:nvSpPr>
        <p:spPr>
          <a:xfrm>
            <a:off x="3800198" y="1363475"/>
            <a:ext cx="1543500" cy="27201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a:solidFill>
                <a:schemeClr val="lt2"/>
              </a:solidFill>
              <a:latin typeface="DM Sans" pitchFamily="2" charset="77"/>
              <a:ea typeface="Space Grotesk"/>
              <a:cs typeface="Space Grotesk"/>
              <a:sym typeface="Space Grotesk"/>
            </a:endParaRPr>
          </a:p>
        </p:txBody>
      </p:sp>
      <p:sp>
        <p:nvSpPr>
          <p:cNvPr id="7278" name="Google Shape;7278;p247"/>
          <p:cNvSpPr txBox="1">
            <a:spLocks noGrp="1"/>
          </p:cNvSpPr>
          <p:nvPr>
            <p:ph type="body" idx="2"/>
          </p:nvPr>
        </p:nvSpPr>
        <p:spPr>
          <a:xfrm>
            <a:off x="3799483" y="1605619"/>
            <a:ext cx="1543500" cy="2476200"/>
          </a:xfrm>
          <a:prstGeom prst="rect">
            <a:avLst/>
          </a:prstGeom>
        </p:spPr>
        <p:txBody>
          <a:bodyPr spcFirstLastPara="1" wrap="square" lIns="45700" tIns="91425" rIns="45700" bIns="91425" anchor="t" anchorCtr="0">
            <a:noAutofit/>
          </a:bodyPr>
          <a:lstStyle/>
          <a:p>
            <a:pPr marL="0" lvl="0" indent="0" algn="l" rtl="0">
              <a:spcBef>
                <a:spcPts val="0"/>
              </a:spcBef>
              <a:spcAft>
                <a:spcPts val="0"/>
              </a:spcAft>
              <a:buNone/>
            </a:pPr>
            <a:r>
              <a:rPr lang="en-US" sz="800" dirty="0">
                <a:latin typeface="DM Sans" pitchFamily="2" charset="77"/>
              </a:rPr>
              <a:t>Outline the components your agents rely on: LLM backbone, vector DBs, APIs, memory stores, orchestration framework, compute resources.</a:t>
            </a:r>
            <a:endParaRPr sz="800" dirty="0">
              <a:solidFill>
                <a:schemeClr val="dk2"/>
              </a:solidFill>
              <a:latin typeface="DM Sans" pitchFamily="2" charset="77"/>
            </a:endParaRPr>
          </a:p>
        </p:txBody>
      </p:sp>
      <p:sp>
        <p:nvSpPr>
          <p:cNvPr id="7279" name="Google Shape;7279;p247"/>
          <p:cNvSpPr/>
          <p:nvPr/>
        </p:nvSpPr>
        <p:spPr>
          <a:xfrm>
            <a:off x="2128875" y="2759691"/>
            <a:ext cx="1543500" cy="13236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a:latin typeface="DM Sans" pitchFamily="2" charset="77"/>
              <a:ea typeface="Space Grotesk"/>
              <a:cs typeface="Space Grotesk"/>
              <a:sym typeface="Space Grotesk"/>
            </a:endParaRPr>
          </a:p>
        </p:txBody>
      </p:sp>
      <p:sp>
        <p:nvSpPr>
          <p:cNvPr id="7280" name="Google Shape;7280;p247"/>
          <p:cNvSpPr txBox="1">
            <a:spLocks noGrp="1"/>
          </p:cNvSpPr>
          <p:nvPr>
            <p:ph type="body" idx="2"/>
          </p:nvPr>
        </p:nvSpPr>
        <p:spPr>
          <a:xfrm>
            <a:off x="2128873" y="2998441"/>
            <a:ext cx="1543500" cy="1084500"/>
          </a:xfrm>
          <a:prstGeom prst="rect">
            <a:avLst/>
          </a:prstGeom>
        </p:spPr>
        <p:txBody>
          <a:bodyPr spcFirstLastPara="1" wrap="square" lIns="45700" tIns="91425" rIns="45700" bIns="91425" anchor="t" anchorCtr="0">
            <a:noAutofit/>
          </a:bodyPr>
          <a:lstStyle/>
          <a:p>
            <a:pPr marL="0" lvl="0" indent="0" algn="l" rtl="0">
              <a:spcBef>
                <a:spcPts val="0"/>
              </a:spcBef>
              <a:spcAft>
                <a:spcPts val="0"/>
              </a:spcAft>
              <a:buNone/>
            </a:pPr>
            <a:r>
              <a:rPr lang="en-US" sz="800" dirty="0">
                <a:solidFill>
                  <a:schemeClr val="lt1"/>
                </a:solidFill>
                <a:latin typeface="DM Sans" pitchFamily="2" charset="77"/>
              </a:rPr>
              <a:t>Describe how agents receive feedback, refine behavior, and stay aligned with goals and policies.</a:t>
            </a:r>
            <a:endParaRPr sz="800" dirty="0">
              <a:solidFill>
                <a:schemeClr val="lt1"/>
              </a:solidFill>
              <a:latin typeface="DM Sans" pitchFamily="2" charset="77"/>
            </a:endParaRPr>
          </a:p>
        </p:txBody>
      </p:sp>
      <p:sp>
        <p:nvSpPr>
          <p:cNvPr id="7281" name="Google Shape;7281;p247"/>
          <p:cNvSpPr/>
          <p:nvPr/>
        </p:nvSpPr>
        <p:spPr>
          <a:xfrm>
            <a:off x="2128876" y="1363475"/>
            <a:ext cx="1543500" cy="13236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800" b="1" i="0" u="none" strike="noStrike" cap="none">
              <a:solidFill>
                <a:schemeClr val="lt1"/>
              </a:solidFill>
              <a:latin typeface="DM Sans" pitchFamily="2" charset="77"/>
              <a:ea typeface="Space Grotesk"/>
              <a:cs typeface="Space Grotesk"/>
              <a:sym typeface="Space Grotesk"/>
            </a:endParaRPr>
          </a:p>
        </p:txBody>
      </p:sp>
      <p:sp>
        <p:nvSpPr>
          <p:cNvPr id="7282" name="Google Shape;7282;p247"/>
          <p:cNvSpPr txBox="1">
            <a:spLocks noGrp="1"/>
          </p:cNvSpPr>
          <p:nvPr>
            <p:ph type="body" idx="2"/>
          </p:nvPr>
        </p:nvSpPr>
        <p:spPr>
          <a:xfrm>
            <a:off x="2128873" y="1605614"/>
            <a:ext cx="1543500" cy="1084500"/>
          </a:xfrm>
          <a:prstGeom prst="rect">
            <a:avLst/>
          </a:prstGeom>
        </p:spPr>
        <p:txBody>
          <a:bodyPr spcFirstLastPara="1" wrap="square" lIns="45700" tIns="91425" rIns="45700" bIns="91425" anchor="t" anchorCtr="0">
            <a:noAutofit/>
          </a:bodyPr>
          <a:lstStyle/>
          <a:p>
            <a:pPr marL="0" lvl="0" indent="0" algn="l" rtl="0">
              <a:spcBef>
                <a:spcPts val="0"/>
              </a:spcBef>
              <a:spcAft>
                <a:spcPts val="0"/>
              </a:spcAft>
              <a:buNone/>
            </a:pPr>
            <a:r>
              <a:rPr lang="en-US" sz="800" dirty="0">
                <a:solidFill>
                  <a:schemeClr val="lt1"/>
                </a:solidFill>
                <a:latin typeface="DM Sans" pitchFamily="2" charset="77"/>
              </a:rPr>
              <a:t>List what your agentic system can actually do (multi-step reasoning, tool use, retrieval, planning, autonomous task execution).</a:t>
            </a:r>
            <a:endParaRPr sz="800" dirty="0">
              <a:solidFill>
                <a:schemeClr val="lt1"/>
              </a:solidFill>
              <a:latin typeface="DM Sans" pitchFamily="2" charset="77"/>
            </a:endParaRPr>
          </a:p>
        </p:txBody>
      </p:sp>
      <p:sp>
        <p:nvSpPr>
          <p:cNvPr id="7283" name="Google Shape;7283;p247"/>
          <p:cNvSpPr/>
          <p:nvPr/>
        </p:nvSpPr>
        <p:spPr>
          <a:xfrm>
            <a:off x="7142841" y="1363475"/>
            <a:ext cx="1543500" cy="27201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500" b="1" i="0" u="none" strike="noStrike" cap="none">
              <a:solidFill>
                <a:schemeClr val="lt2"/>
              </a:solidFill>
              <a:latin typeface="DM Sans" pitchFamily="2" charset="77"/>
              <a:ea typeface="Space Grotesk"/>
              <a:cs typeface="Space Grotesk"/>
              <a:sym typeface="Space Grotesk"/>
            </a:endParaRPr>
          </a:p>
        </p:txBody>
      </p:sp>
      <p:sp>
        <p:nvSpPr>
          <p:cNvPr id="7284" name="Google Shape;7284;p247"/>
          <p:cNvSpPr/>
          <p:nvPr/>
        </p:nvSpPr>
        <p:spPr>
          <a:xfrm>
            <a:off x="457554" y="1363475"/>
            <a:ext cx="1543500" cy="27201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800"/>
              <a:buFont typeface="Arial"/>
              <a:buNone/>
            </a:pPr>
            <a:endParaRPr sz="1100" b="1" i="0" u="none" strike="noStrike" cap="none">
              <a:solidFill>
                <a:schemeClr val="lt1"/>
              </a:solidFill>
              <a:latin typeface="DM Sans" pitchFamily="2" charset="77"/>
              <a:ea typeface="Space Grotesk"/>
              <a:cs typeface="Space Grotesk"/>
              <a:sym typeface="Space Grotesk"/>
            </a:endParaRPr>
          </a:p>
        </p:txBody>
      </p:sp>
      <p:sp>
        <p:nvSpPr>
          <p:cNvPr id="7285" name="Google Shape;7285;p247"/>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7286" name="Google Shape;7286;p247"/>
          <p:cNvSpPr txBox="1">
            <a:spLocks noGrp="1"/>
          </p:cNvSpPr>
          <p:nvPr>
            <p:ph type="body" idx="2"/>
          </p:nvPr>
        </p:nvSpPr>
        <p:spPr>
          <a:xfrm>
            <a:off x="457550" y="1605619"/>
            <a:ext cx="1543500" cy="2476200"/>
          </a:xfrm>
          <a:prstGeom prst="rect">
            <a:avLst/>
          </a:prstGeom>
        </p:spPr>
        <p:txBody>
          <a:bodyPr spcFirstLastPara="1" wrap="square" lIns="45700" tIns="91425" rIns="45700" bIns="91425" anchor="t" anchorCtr="0">
            <a:noAutofit/>
          </a:bodyPr>
          <a:lstStyle/>
          <a:p>
            <a:pPr marL="0" lvl="0" indent="0" algn="l" rtl="0">
              <a:spcBef>
                <a:spcPts val="0"/>
              </a:spcBef>
              <a:spcAft>
                <a:spcPts val="0"/>
              </a:spcAft>
              <a:buNone/>
            </a:pPr>
            <a:r>
              <a:rPr lang="en-US" sz="800" dirty="0">
                <a:solidFill>
                  <a:schemeClr val="lt1"/>
                </a:solidFill>
                <a:latin typeface="DM Sans" pitchFamily="2" charset="77"/>
              </a:rPr>
              <a:t>Define the roles or personas your agents will take on (researcher, planner, coder, analyst, assistant).</a:t>
            </a:r>
            <a:endParaRPr sz="800" dirty="0">
              <a:solidFill>
                <a:schemeClr val="lt1"/>
              </a:solidFill>
              <a:latin typeface="DM Sans" pitchFamily="2" charset="77"/>
            </a:endParaRPr>
          </a:p>
        </p:txBody>
      </p:sp>
      <p:sp>
        <p:nvSpPr>
          <p:cNvPr id="7287" name="Google Shape;7287;p247"/>
          <p:cNvSpPr txBox="1">
            <a:spLocks noGrp="1"/>
          </p:cNvSpPr>
          <p:nvPr>
            <p:ph type="body" idx="2"/>
          </p:nvPr>
        </p:nvSpPr>
        <p:spPr>
          <a:xfrm>
            <a:off x="7142841" y="1605619"/>
            <a:ext cx="1543500" cy="2476200"/>
          </a:xfrm>
          <a:prstGeom prst="rect">
            <a:avLst/>
          </a:prstGeom>
        </p:spPr>
        <p:txBody>
          <a:bodyPr spcFirstLastPara="1" wrap="square" lIns="45700" tIns="91425" rIns="45700" bIns="91425" anchor="t" anchorCtr="0">
            <a:noAutofit/>
          </a:bodyPr>
          <a:lstStyle/>
          <a:p>
            <a:pPr marL="0" lvl="0" indent="0" algn="l" rtl="0">
              <a:spcBef>
                <a:spcPts val="0"/>
              </a:spcBef>
              <a:spcAft>
                <a:spcPts val="0"/>
              </a:spcAft>
              <a:buNone/>
            </a:pPr>
            <a:r>
              <a:rPr lang="en-US" sz="800" dirty="0">
                <a:latin typeface="DM Sans" pitchFamily="2" charset="77"/>
              </a:rPr>
              <a:t>List external systems and services the agents must connect to: APIs, databases, CRMs, code execution environments, monitoring tools.</a:t>
            </a:r>
            <a:endParaRPr sz="800" dirty="0">
              <a:solidFill>
                <a:schemeClr val="dk2"/>
              </a:solidFill>
              <a:latin typeface="DM Sans" pitchFamily="2" charset="77"/>
            </a:endParaRPr>
          </a:p>
        </p:txBody>
      </p:sp>
      <p:sp>
        <p:nvSpPr>
          <p:cNvPr id="7288" name="Google Shape;7288;p247" title="DIVERSITY1"/>
          <p:cNvSpPr/>
          <p:nvPr/>
        </p:nvSpPr>
        <p:spPr>
          <a:xfrm>
            <a:off x="8462998" y="1440243"/>
            <a:ext cx="172438" cy="158985"/>
          </a:xfrm>
          <a:custGeom>
            <a:avLst/>
            <a:gdLst/>
            <a:ahLst/>
            <a:cxnLst/>
            <a:rect l="l" t="t" r="r" b="b"/>
            <a:pathLst>
              <a:path w="197637" h="182218" extrusionOk="0">
                <a:moveTo>
                  <a:pt x="98818" y="12615"/>
                </a:moveTo>
                <a:lnTo>
                  <a:pt x="103023" y="13316"/>
                </a:lnTo>
                <a:lnTo>
                  <a:pt x="106528" y="16120"/>
                </a:lnTo>
                <a:lnTo>
                  <a:pt x="109331" y="19624"/>
                </a:lnTo>
                <a:lnTo>
                  <a:pt x="110032" y="23829"/>
                </a:lnTo>
                <a:lnTo>
                  <a:pt x="109331" y="28034"/>
                </a:lnTo>
                <a:lnTo>
                  <a:pt x="106528" y="31538"/>
                </a:lnTo>
                <a:lnTo>
                  <a:pt x="103023" y="34341"/>
                </a:lnTo>
                <a:lnTo>
                  <a:pt x="98818" y="35042"/>
                </a:lnTo>
                <a:lnTo>
                  <a:pt x="94613" y="34341"/>
                </a:lnTo>
                <a:lnTo>
                  <a:pt x="91109" y="31538"/>
                </a:lnTo>
                <a:lnTo>
                  <a:pt x="88306" y="28034"/>
                </a:lnTo>
                <a:lnTo>
                  <a:pt x="87605" y="23829"/>
                </a:lnTo>
                <a:lnTo>
                  <a:pt x="88306" y="19624"/>
                </a:lnTo>
                <a:lnTo>
                  <a:pt x="91109" y="16120"/>
                </a:lnTo>
                <a:lnTo>
                  <a:pt x="94613" y="13316"/>
                </a:lnTo>
                <a:lnTo>
                  <a:pt x="98818" y="12615"/>
                </a:lnTo>
                <a:close/>
                <a:moveTo>
                  <a:pt x="93913" y="0"/>
                </a:moveTo>
                <a:lnTo>
                  <a:pt x="85503" y="3505"/>
                </a:lnTo>
                <a:lnTo>
                  <a:pt x="81998" y="7009"/>
                </a:lnTo>
                <a:lnTo>
                  <a:pt x="78494" y="10513"/>
                </a:lnTo>
                <a:lnTo>
                  <a:pt x="74990" y="18923"/>
                </a:lnTo>
                <a:lnTo>
                  <a:pt x="74990" y="23829"/>
                </a:lnTo>
                <a:lnTo>
                  <a:pt x="74990" y="25931"/>
                </a:lnTo>
                <a:lnTo>
                  <a:pt x="74990" y="28034"/>
                </a:lnTo>
                <a:lnTo>
                  <a:pt x="75691" y="30136"/>
                </a:lnTo>
                <a:lnTo>
                  <a:pt x="76392" y="32239"/>
                </a:lnTo>
                <a:lnTo>
                  <a:pt x="64477" y="32239"/>
                </a:lnTo>
                <a:lnTo>
                  <a:pt x="53264" y="37145"/>
                </a:lnTo>
                <a:lnTo>
                  <a:pt x="49059" y="41350"/>
                </a:lnTo>
                <a:lnTo>
                  <a:pt x="44854" y="45555"/>
                </a:lnTo>
                <a:lnTo>
                  <a:pt x="39948" y="56768"/>
                </a:lnTo>
                <a:lnTo>
                  <a:pt x="39948" y="63776"/>
                </a:lnTo>
                <a:lnTo>
                  <a:pt x="39948" y="70785"/>
                </a:lnTo>
                <a:lnTo>
                  <a:pt x="42752" y="77793"/>
                </a:lnTo>
                <a:lnTo>
                  <a:pt x="46256" y="84802"/>
                </a:lnTo>
                <a:lnTo>
                  <a:pt x="51162" y="91810"/>
                </a:lnTo>
                <a:lnTo>
                  <a:pt x="57469" y="98818"/>
                </a:lnTo>
                <a:lnTo>
                  <a:pt x="64477" y="106527"/>
                </a:lnTo>
                <a:lnTo>
                  <a:pt x="72887" y="114237"/>
                </a:lnTo>
                <a:lnTo>
                  <a:pt x="81998" y="121946"/>
                </a:lnTo>
                <a:lnTo>
                  <a:pt x="91109" y="112835"/>
                </a:lnTo>
                <a:lnTo>
                  <a:pt x="82699" y="105126"/>
                </a:lnTo>
                <a:lnTo>
                  <a:pt x="75691" y="98117"/>
                </a:lnTo>
                <a:lnTo>
                  <a:pt x="68682" y="91810"/>
                </a:lnTo>
                <a:lnTo>
                  <a:pt x="63076" y="85502"/>
                </a:lnTo>
                <a:lnTo>
                  <a:pt x="58871" y="79195"/>
                </a:lnTo>
                <a:lnTo>
                  <a:pt x="55367" y="73588"/>
                </a:lnTo>
                <a:lnTo>
                  <a:pt x="53264" y="68682"/>
                </a:lnTo>
                <a:lnTo>
                  <a:pt x="52563" y="63776"/>
                </a:lnTo>
                <a:lnTo>
                  <a:pt x="53965" y="56067"/>
                </a:lnTo>
                <a:lnTo>
                  <a:pt x="58170" y="50461"/>
                </a:lnTo>
                <a:lnTo>
                  <a:pt x="63777" y="46256"/>
                </a:lnTo>
                <a:lnTo>
                  <a:pt x="71486" y="44854"/>
                </a:lnTo>
                <a:lnTo>
                  <a:pt x="78494" y="45555"/>
                </a:lnTo>
                <a:lnTo>
                  <a:pt x="83400" y="49059"/>
                </a:lnTo>
                <a:lnTo>
                  <a:pt x="88306" y="53965"/>
                </a:lnTo>
                <a:lnTo>
                  <a:pt x="96015" y="62375"/>
                </a:lnTo>
                <a:lnTo>
                  <a:pt x="101622" y="62375"/>
                </a:lnTo>
                <a:lnTo>
                  <a:pt x="108630" y="54666"/>
                </a:lnTo>
                <a:lnTo>
                  <a:pt x="114237" y="49760"/>
                </a:lnTo>
                <a:lnTo>
                  <a:pt x="119143" y="45555"/>
                </a:lnTo>
                <a:lnTo>
                  <a:pt x="126151" y="44854"/>
                </a:lnTo>
                <a:lnTo>
                  <a:pt x="132459" y="45555"/>
                </a:lnTo>
                <a:lnTo>
                  <a:pt x="136664" y="48358"/>
                </a:lnTo>
                <a:lnTo>
                  <a:pt x="140869" y="51862"/>
                </a:lnTo>
                <a:lnTo>
                  <a:pt x="142971" y="56768"/>
                </a:lnTo>
                <a:lnTo>
                  <a:pt x="146475" y="56067"/>
                </a:lnTo>
                <a:lnTo>
                  <a:pt x="153484" y="56067"/>
                </a:lnTo>
                <a:lnTo>
                  <a:pt x="156988" y="56768"/>
                </a:lnTo>
                <a:lnTo>
                  <a:pt x="155586" y="51161"/>
                </a:lnTo>
                <a:lnTo>
                  <a:pt x="149979" y="42751"/>
                </a:lnTo>
                <a:lnTo>
                  <a:pt x="146475" y="39247"/>
                </a:lnTo>
                <a:lnTo>
                  <a:pt x="142270" y="35743"/>
                </a:lnTo>
                <a:lnTo>
                  <a:pt x="131758" y="32239"/>
                </a:lnTo>
                <a:lnTo>
                  <a:pt x="121245" y="32239"/>
                </a:lnTo>
                <a:lnTo>
                  <a:pt x="121946" y="30136"/>
                </a:lnTo>
                <a:lnTo>
                  <a:pt x="122647" y="28034"/>
                </a:lnTo>
                <a:lnTo>
                  <a:pt x="122647" y="25931"/>
                </a:lnTo>
                <a:lnTo>
                  <a:pt x="122647" y="23829"/>
                </a:lnTo>
                <a:lnTo>
                  <a:pt x="122647" y="18923"/>
                </a:lnTo>
                <a:lnTo>
                  <a:pt x="119143" y="10513"/>
                </a:lnTo>
                <a:lnTo>
                  <a:pt x="115638" y="7009"/>
                </a:lnTo>
                <a:lnTo>
                  <a:pt x="112134" y="3505"/>
                </a:lnTo>
                <a:lnTo>
                  <a:pt x="103724" y="0"/>
                </a:lnTo>
                <a:close/>
                <a:moveTo>
                  <a:pt x="28735" y="135963"/>
                </a:moveTo>
                <a:lnTo>
                  <a:pt x="32239" y="138766"/>
                </a:lnTo>
                <a:lnTo>
                  <a:pt x="35042" y="142270"/>
                </a:lnTo>
                <a:lnTo>
                  <a:pt x="35042" y="146475"/>
                </a:lnTo>
                <a:lnTo>
                  <a:pt x="35042" y="150680"/>
                </a:lnTo>
                <a:lnTo>
                  <a:pt x="32239" y="154184"/>
                </a:lnTo>
                <a:lnTo>
                  <a:pt x="28735" y="156988"/>
                </a:lnTo>
                <a:lnTo>
                  <a:pt x="24530" y="157689"/>
                </a:lnTo>
                <a:lnTo>
                  <a:pt x="20325" y="156988"/>
                </a:lnTo>
                <a:lnTo>
                  <a:pt x="16821" y="154184"/>
                </a:lnTo>
                <a:lnTo>
                  <a:pt x="14017" y="150680"/>
                </a:lnTo>
                <a:lnTo>
                  <a:pt x="13316" y="146475"/>
                </a:lnTo>
                <a:lnTo>
                  <a:pt x="14017" y="142270"/>
                </a:lnTo>
                <a:lnTo>
                  <a:pt x="16821" y="138766"/>
                </a:lnTo>
                <a:lnTo>
                  <a:pt x="20325" y="135963"/>
                </a:lnTo>
                <a:close/>
                <a:moveTo>
                  <a:pt x="173107" y="135262"/>
                </a:moveTo>
                <a:lnTo>
                  <a:pt x="177312" y="135963"/>
                </a:lnTo>
                <a:lnTo>
                  <a:pt x="180816" y="138766"/>
                </a:lnTo>
                <a:lnTo>
                  <a:pt x="183620" y="142270"/>
                </a:lnTo>
                <a:lnTo>
                  <a:pt x="184320" y="146475"/>
                </a:lnTo>
                <a:lnTo>
                  <a:pt x="183620" y="150680"/>
                </a:lnTo>
                <a:lnTo>
                  <a:pt x="180816" y="154184"/>
                </a:lnTo>
                <a:lnTo>
                  <a:pt x="178013" y="156988"/>
                </a:lnTo>
                <a:lnTo>
                  <a:pt x="173808" y="157689"/>
                </a:lnTo>
                <a:lnTo>
                  <a:pt x="168902" y="156988"/>
                </a:lnTo>
                <a:lnTo>
                  <a:pt x="165398" y="154184"/>
                </a:lnTo>
                <a:lnTo>
                  <a:pt x="162595" y="150680"/>
                </a:lnTo>
                <a:lnTo>
                  <a:pt x="162595" y="146475"/>
                </a:lnTo>
                <a:lnTo>
                  <a:pt x="162595" y="142270"/>
                </a:lnTo>
                <a:lnTo>
                  <a:pt x="165398" y="138766"/>
                </a:lnTo>
                <a:lnTo>
                  <a:pt x="168902" y="135963"/>
                </a:lnTo>
                <a:lnTo>
                  <a:pt x="173107" y="135262"/>
                </a:lnTo>
                <a:close/>
                <a:moveTo>
                  <a:pt x="28034" y="75691"/>
                </a:moveTo>
                <a:lnTo>
                  <a:pt x="21726" y="80597"/>
                </a:lnTo>
                <a:lnTo>
                  <a:pt x="16821" y="87605"/>
                </a:lnTo>
                <a:lnTo>
                  <a:pt x="14017" y="94613"/>
                </a:lnTo>
                <a:lnTo>
                  <a:pt x="13316" y="102322"/>
                </a:lnTo>
                <a:lnTo>
                  <a:pt x="13316" y="107929"/>
                </a:lnTo>
                <a:lnTo>
                  <a:pt x="15419" y="113536"/>
                </a:lnTo>
                <a:lnTo>
                  <a:pt x="17521" y="118442"/>
                </a:lnTo>
                <a:lnTo>
                  <a:pt x="21026" y="123348"/>
                </a:lnTo>
                <a:lnTo>
                  <a:pt x="16821" y="123348"/>
                </a:lnTo>
                <a:lnTo>
                  <a:pt x="9111" y="127553"/>
                </a:lnTo>
                <a:lnTo>
                  <a:pt x="6308" y="131057"/>
                </a:lnTo>
                <a:lnTo>
                  <a:pt x="1402" y="138065"/>
                </a:lnTo>
                <a:lnTo>
                  <a:pt x="1" y="146475"/>
                </a:lnTo>
                <a:lnTo>
                  <a:pt x="701" y="151381"/>
                </a:lnTo>
                <a:lnTo>
                  <a:pt x="4206" y="159791"/>
                </a:lnTo>
                <a:lnTo>
                  <a:pt x="7009" y="163996"/>
                </a:lnTo>
                <a:lnTo>
                  <a:pt x="10513" y="166799"/>
                </a:lnTo>
                <a:lnTo>
                  <a:pt x="19624" y="170304"/>
                </a:lnTo>
                <a:lnTo>
                  <a:pt x="24530" y="171004"/>
                </a:lnTo>
                <a:lnTo>
                  <a:pt x="29436" y="170304"/>
                </a:lnTo>
                <a:lnTo>
                  <a:pt x="35042" y="168201"/>
                </a:lnTo>
                <a:lnTo>
                  <a:pt x="39247" y="165398"/>
                </a:lnTo>
                <a:lnTo>
                  <a:pt x="42752" y="161193"/>
                </a:lnTo>
                <a:lnTo>
                  <a:pt x="46957" y="170304"/>
                </a:lnTo>
                <a:lnTo>
                  <a:pt x="54666" y="176611"/>
                </a:lnTo>
                <a:lnTo>
                  <a:pt x="62375" y="180816"/>
                </a:lnTo>
                <a:lnTo>
                  <a:pt x="72187" y="182218"/>
                </a:lnTo>
                <a:lnTo>
                  <a:pt x="78494" y="181517"/>
                </a:lnTo>
                <a:lnTo>
                  <a:pt x="88306" y="178013"/>
                </a:lnTo>
                <a:lnTo>
                  <a:pt x="92511" y="174509"/>
                </a:lnTo>
                <a:lnTo>
                  <a:pt x="100220" y="166099"/>
                </a:lnTo>
                <a:lnTo>
                  <a:pt x="105827" y="156287"/>
                </a:lnTo>
                <a:lnTo>
                  <a:pt x="110032" y="145073"/>
                </a:lnTo>
                <a:lnTo>
                  <a:pt x="113536" y="133159"/>
                </a:lnTo>
                <a:lnTo>
                  <a:pt x="115638" y="121245"/>
                </a:lnTo>
                <a:lnTo>
                  <a:pt x="117741" y="111433"/>
                </a:lnTo>
                <a:lnTo>
                  <a:pt x="105126" y="107929"/>
                </a:lnTo>
                <a:lnTo>
                  <a:pt x="103724" y="114938"/>
                </a:lnTo>
                <a:lnTo>
                  <a:pt x="101622" y="124048"/>
                </a:lnTo>
                <a:lnTo>
                  <a:pt x="99519" y="134561"/>
                </a:lnTo>
                <a:lnTo>
                  <a:pt x="96015" y="144373"/>
                </a:lnTo>
                <a:lnTo>
                  <a:pt x="91810" y="154184"/>
                </a:lnTo>
                <a:lnTo>
                  <a:pt x="86904" y="161894"/>
                </a:lnTo>
                <a:lnTo>
                  <a:pt x="83400" y="164697"/>
                </a:lnTo>
                <a:lnTo>
                  <a:pt x="76392" y="168201"/>
                </a:lnTo>
                <a:lnTo>
                  <a:pt x="72187" y="168902"/>
                </a:lnTo>
                <a:lnTo>
                  <a:pt x="65178" y="168201"/>
                </a:lnTo>
                <a:lnTo>
                  <a:pt x="58871" y="163295"/>
                </a:lnTo>
                <a:lnTo>
                  <a:pt x="54666" y="157689"/>
                </a:lnTo>
                <a:lnTo>
                  <a:pt x="53965" y="150680"/>
                </a:lnTo>
                <a:lnTo>
                  <a:pt x="53965" y="146475"/>
                </a:lnTo>
                <a:lnTo>
                  <a:pt x="55367" y="141569"/>
                </a:lnTo>
                <a:lnTo>
                  <a:pt x="57469" y="135963"/>
                </a:lnTo>
                <a:lnTo>
                  <a:pt x="59572" y="129655"/>
                </a:lnTo>
                <a:lnTo>
                  <a:pt x="56067" y="124048"/>
                </a:lnTo>
                <a:lnTo>
                  <a:pt x="46256" y="121946"/>
                </a:lnTo>
                <a:lnTo>
                  <a:pt x="36444" y="119143"/>
                </a:lnTo>
                <a:lnTo>
                  <a:pt x="31538" y="117040"/>
                </a:lnTo>
                <a:lnTo>
                  <a:pt x="26632" y="108630"/>
                </a:lnTo>
                <a:lnTo>
                  <a:pt x="26632" y="103023"/>
                </a:lnTo>
                <a:lnTo>
                  <a:pt x="26632" y="98818"/>
                </a:lnTo>
                <a:lnTo>
                  <a:pt x="28034" y="94613"/>
                </a:lnTo>
                <a:lnTo>
                  <a:pt x="30837" y="91109"/>
                </a:lnTo>
                <a:lnTo>
                  <a:pt x="33641" y="88306"/>
                </a:lnTo>
                <a:lnTo>
                  <a:pt x="32239" y="85502"/>
                </a:lnTo>
                <a:lnTo>
                  <a:pt x="30837" y="81998"/>
                </a:lnTo>
                <a:lnTo>
                  <a:pt x="29436" y="79195"/>
                </a:lnTo>
                <a:lnTo>
                  <a:pt x="28034" y="75691"/>
                </a:lnTo>
                <a:close/>
                <a:moveTo>
                  <a:pt x="137364" y="70785"/>
                </a:moveTo>
                <a:lnTo>
                  <a:pt x="125450" y="74289"/>
                </a:lnTo>
                <a:lnTo>
                  <a:pt x="112134" y="77793"/>
                </a:lnTo>
                <a:lnTo>
                  <a:pt x="96716" y="82699"/>
                </a:lnTo>
                <a:lnTo>
                  <a:pt x="100220" y="95314"/>
                </a:lnTo>
                <a:lnTo>
                  <a:pt x="114938" y="90408"/>
                </a:lnTo>
                <a:lnTo>
                  <a:pt x="127553" y="86904"/>
                </a:lnTo>
                <a:lnTo>
                  <a:pt x="139467" y="84101"/>
                </a:lnTo>
                <a:lnTo>
                  <a:pt x="148578" y="84101"/>
                </a:lnTo>
                <a:lnTo>
                  <a:pt x="156988" y="84802"/>
                </a:lnTo>
                <a:lnTo>
                  <a:pt x="164697" y="88306"/>
                </a:lnTo>
                <a:lnTo>
                  <a:pt x="167500" y="91109"/>
                </a:lnTo>
                <a:lnTo>
                  <a:pt x="171005" y="98117"/>
                </a:lnTo>
                <a:lnTo>
                  <a:pt x="171005" y="102322"/>
                </a:lnTo>
                <a:lnTo>
                  <a:pt x="171005" y="108630"/>
                </a:lnTo>
                <a:lnTo>
                  <a:pt x="166099" y="117040"/>
                </a:lnTo>
                <a:lnTo>
                  <a:pt x="161193" y="119143"/>
                </a:lnTo>
                <a:lnTo>
                  <a:pt x="151381" y="121946"/>
                </a:lnTo>
                <a:lnTo>
                  <a:pt x="141569" y="124048"/>
                </a:lnTo>
                <a:lnTo>
                  <a:pt x="138065" y="129655"/>
                </a:lnTo>
                <a:lnTo>
                  <a:pt x="140168" y="135963"/>
                </a:lnTo>
                <a:lnTo>
                  <a:pt x="142270" y="141569"/>
                </a:lnTo>
                <a:lnTo>
                  <a:pt x="143672" y="145774"/>
                </a:lnTo>
                <a:lnTo>
                  <a:pt x="143672" y="149979"/>
                </a:lnTo>
                <a:lnTo>
                  <a:pt x="142971" y="157689"/>
                </a:lnTo>
                <a:lnTo>
                  <a:pt x="138766" y="163295"/>
                </a:lnTo>
                <a:lnTo>
                  <a:pt x="132459" y="168201"/>
                </a:lnTo>
                <a:lnTo>
                  <a:pt x="125450" y="168902"/>
                </a:lnTo>
                <a:lnTo>
                  <a:pt x="123348" y="168902"/>
                </a:lnTo>
                <a:lnTo>
                  <a:pt x="121245" y="168201"/>
                </a:lnTo>
                <a:lnTo>
                  <a:pt x="119143" y="167500"/>
                </a:lnTo>
                <a:lnTo>
                  <a:pt x="116339" y="166799"/>
                </a:lnTo>
                <a:lnTo>
                  <a:pt x="114938" y="169603"/>
                </a:lnTo>
                <a:lnTo>
                  <a:pt x="113536" y="172406"/>
                </a:lnTo>
                <a:lnTo>
                  <a:pt x="111433" y="175209"/>
                </a:lnTo>
                <a:lnTo>
                  <a:pt x="110032" y="178013"/>
                </a:lnTo>
                <a:lnTo>
                  <a:pt x="113536" y="180115"/>
                </a:lnTo>
                <a:lnTo>
                  <a:pt x="117040" y="180816"/>
                </a:lnTo>
                <a:lnTo>
                  <a:pt x="121245" y="182218"/>
                </a:lnTo>
                <a:lnTo>
                  <a:pt x="124749" y="182218"/>
                </a:lnTo>
                <a:lnTo>
                  <a:pt x="135262" y="181517"/>
                </a:lnTo>
                <a:lnTo>
                  <a:pt x="142971" y="176611"/>
                </a:lnTo>
                <a:lnTo>
                  <a:pt x="150680" y="170304"/>
                </a:lnTo>
                <a:lnTo>
                  <a:pt x="154885" y="161193"/>
                </a:lnTo>
                <a:lnTo>
                  <a:pt x="158389" y="165398"/>
                </a:lnTo>
                <a:lnTo>
                  <a:pt x="162595" y="168201"/>
                </a:lnTo>
                <a:lnTo>
                  <a:pt x="168201" y="170304"/>
                </a:lnTo>
                <a:lnTo>
                  <a:pt x="173107" y="171004"/>
                </a:lnTo>
                <a:lnTo>
                  <a:pt x="178013" y="170304"/>
                </a:lnTo>
                <a:lnTo>
                  <a:pt x="187124" y="166799"/>
                </a:lnTo>
                <a:lnTo>
                  <a:pt x="190628" y="163295"/>
                </a:lnTo>
                <a:lnTo>
                  <a:pt x="193431" y="159791"/>
                </a:lnTo>
                <a:lnTo>
                  <a:pt x="196935" y="151381"/>
                </a:lnTo>
                <a:lnTo>
                  <a:pt x="197636" y="146475"/>
                </a:lnTo>
                <a:lnTo>
                  <a:pt x="196235" y="138065"/>
                </a:lnTo>
                <a:lnTo>
                  <a:pt x="191329" y="131057"/>
                </a:lnTo>
                <a:lnTo>
                  <a:pt x="188525" y="127553"/>
                </a:lnTo>
                <a:lnTo>
                  <a:pt x="180816" y="123348"/>
                </a:lnTo>
                <a:lnTo>
                  <a:pt x="176611" y="123348"/>
                </a:lnTo>
                <a:lnTo>
                  <a:pt x="180115" y="118442"/>
                </a:lnTo>
                <a:lnTo>
                  <a:pt x="182218" y="113536"/>
                </a:lnTo>
                <a:lnTo>
                  <a:pt x="184320" y="107929"/>
                </a:lnTo>
                <a:lnTo>
                  <a:pt x="184320" y="102322"/>
                </a:lnTo>
                <a:lnTo>
                  <a:pt x="184320" y="95314"/>
                </a:lnTo>
                <a:lnTo>
                  <a:pt x="178714" y="83400"/>
                </a:lnTo>
                <a:lnTo>
                  <a:pt x="173808" y="79195"/>
                </a:lnTo>
                <a:lnTo>
                  <a:pt x="168201" y="74990"/>
                </a:lnTo>
                <a:lnTo>
                  <a:pt x="155586" y="70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7289" name="Google Shape;7289;p247" title="PEOPLE LOVE"/>
          <p:cNvSpPr/>
          <p:nvPr/>
        </p:nvSpPr>
        <p:spPr>
          <a:xfrm>
            <a:off x="6790675" y="1453199"/>
            <a:ext cx="172574" cy="134824"/>
          </a:xfrm>
          <a:custGeom>
            <a:avLst/>
            <a:gdLst/>
            <a:ahLst/>
            <a:cxnLst/>
            <a:rect l="l" t="t" r="r" b="b"/>
            <a:pathLst>
              <a:path w="201841" h="157689" extrusionOk="0">
                <a:moveTo>
                  <a:pt x="53964" y="1"/>
                </a:moveTo>
                <a:lnTo>
                  <a:pt x="42751" y="702"/>
                </a:lnTo>
                <a:lnTo>
                  <a:pt x="23828" y="8411"/>
                </a:lnTo>
                <a:lnTo>
                  <a:pt x="15418" y="15419"/>
                </a:lnTo>
                <a:lnTo>
                  <a:pt x="8410" y="23128"/>
                </a:lnTo>
                <a:lnTo>
                  <a:pt x="701" y="42051"/>
                </a:lnTo>
                <a:lnTo>
                  <a:pt x="0" y="53264"/>
                </a:lnTo>
                <a:lnTo>
                  <a:pt x="701" y="61674"/>
                </a:lnTo>
                <a:lnTo>
                  <a:pt x="2803" y="70084"/>
                </a:lnTo>
                <a:lnTo>
                  <a:pt x="4906" y="78494"/>
                </a:lnTo>
                <a:lnTo>
                  <a:pt x="9111" y="86204"/>
                </a:lnTo>
                <a:lnTo>
                  <a:pt x="11213" y="83400"/>
                </a:lnTo>
                <a:lnTo>
                  <a:pt x="14017" y="81298"/>
                </a:lnTo>
                <a:lnTo>
                  <a:pt x="16119" y="78494"/>
                </a:lnTo>
                <a:lnTo>
                  <a:pt x="19623" y="77093"/>
                </a:lnTo>
                <a:lnTo>
                  <a:pt x="16820" y="70785"/>
                </a:lnTo>
                <a:lnTo>
                  <a:pt x="14718" y="65179"/>
                </a:lnTo>
                <a:lnTo>
                  <a:pt x="13316" y="58871"/>
                </a:lnTo>
                <a:lnTo>
                  <a:pt x="13316" y="53264"/>
                </a:lnTo>
                <a:lnTo>
                  <a:pt x="14017" y="44854"/>
                </a:lnTo>
                <a:lnTo>
                  <a:pt x="19623" y="30838"/>
                </a:lnTo>
                <a:lnTo>
                  <a:pt x="25230" y="24530"/>
                </a:lnTo>
                <a:lnTo>
                  <a:pt x="30837" y="19624"/>
                </a:lnTo>
                <a:lnTo>
                  <a:pt x="45554" y="13317"/>
                </a:lnTo>
                <a:lnTo>
                  <a:pt x="60973" y="13317"/>
                </a:lnTo>
                <a:lnTo>
                  <a:pt x="74289" y="17522"/>
                </a:lnTo>
                <a:lnTo>
                  <a:pt x="79195" y="21727"/>
                </a:lnTo>
                <a:lnTo>
                  <a:pt x="89707" y="31538"/>
                </a:lnTo>
                <a:lnTo>
                  <a:pt x="100920" y="44854"/>
                </a:lnTo>
                <a:lnTo>
                  <a:pt x="112134" y="31538"/>
                </a:lnTo>
                <a:lnTo>
                  <a:pt x="122646" y="21727"/>
                </a:lnTo>
                <a:lnTo>
                  <a:pt x="127552" y="17522"/>
                </a:lnTo>
                <a:lnTo>
                  <a:pt x="140868" y="13317"/>
                </a:lnTo>
                <a:lnTo>
                  <a:pt x="156286" y="13317"/>
                </a:lnTo>
                <a:lnTo>
                  <a:pt x="171004" y="19624"/>
                </a:lnTo>
                <a:lnTo>
                  <a:pt x="176611" y="24530"/>
                </a:lnTo>
                <a:lnTo>
                  <a:pt x="182217" y="30838"/>
                </a:lnTo>
                <a:lnTo>
                  <a:pt x="187824" y="44854"/>
                </a:lnTo>
                <a:lnTo>
                  <a:pt x="188525" y="53264"/>
                </a:lnTo>
                <a:lnTo>
                  <a:pt x="188525" y="58871"/>
                </a:lnTo>
                <a:lnTo>
                  <a:pt x="187123" y="65179"/>
                </a:lnTo>
                <a:lnTo>
                  <a:pt x="185021" y="70785"/>
                </a:lnTo>
                <a:lnTo>
                  <a:pt x="182217" y="77093"/>
                </a:lnTo>
                <a:lnTo>
                  <a:pt x="185021" y="78494"/>
                </a:lnTo>
                <a:lnTo>
                  <a:pt x="187824" y="80597"/>
                </a:lnTo>
                <a:lnTo>
                  <a:pt x="190627" y="83400"/>
                </a:lnTo>
                <a:lnTo>
                  <a:pt x="192730" y="86204"/>
                </a:lnTo>
                <a:lnTo>
                  <a:pt x="196935" y="77794"/>
                </a:lnTo>
                <a:lnTo>
                  <a:pt x="199037" y="69384"/>
                </a:lnTo>
                <a:lnTo>
                  <a:pt x="201140" y="61674"/>
                </a:lnTo>
                <a:lnTo>
                  <a:pt x="201841" y="53264"/>
                </a:lnTo>
                <a:lnTo>
                  <a:pt x="201140" y="42051"/>
                </a:lnTo>
                <a:lnTo>
                  <a:pt x="193431" y="23128"/>
                </a:lnTo>
                <a:lnTo>
                  <a:pt x="186422" y="15419"/>
                </a:lnTo>
                <a:lnTo>
                  <a:pt x="178012" y="8411"/>
                </a:lnTo>
                <a:lnTo>
                  <a:pt x="159090" y="702"/>
                </a:lnTo>
                <a:lnTo>
                  <a:pt x="148577" y="1"/>
                </a:lnTo>
                <a:lnTo>
                  <a:pt x="134561" y="702"/>
                </a:lnTo>
                <a:lnTo>
                  <a:pt x="122646" y="6308"/>
                </a:lnTo>
                <a:lnTo>
                  <a:pt x="110732" y="13317"/>
                </a:lnTo>
                <a:lnTo>
                  <a:pt x="100920" y="23829"/>
                </a:lnTo>
                <a:lnTo>
                  <a:pt x="91109" y="13317"/>
                </a:lnTo>
                <a:lnTo>
                  <a:pt x="79195" y="6308"/>
                </a:lnTo>
                <a:lnTo>
                  <a:pt x="67280" y="702"/>
                </a:lnTo>
                <a:lnTo>
                  <a:pt x="53964" y="1"/>
                </a:lnTo>
                <a:close/>
                <a:moveTo>
                  <a:pt x="105125" y="79195"/>
                </a:moveTo>
                <a:lnTo>
                  <a:pt x="107929" y="81999"/>
                </a:lnTo>
                <a:lnTo>
                  <a:pt x="110031" y="84802"/>
                </a:lnTo>
                <a:lnTo>
                  <a:pt x="110732" y="88306"/>
                </a:lnTo>
                <a:lnTo>
                  <a:pt x="110031" y="92511"/>
                </a:lnTo>
                <a:lnTo>
                  <a:pt x="107929" y="95315"/>
                </a:lnTo>
                <a:lnTo>
                  <a:pt x="104425" y="97417"/>
                </a:lnTo>
                <a:lnTo>
                  <a:pt x="100920" y="98118"/>
                </a:lnTo>
                <a:lnTo>
                  <a:pt x="97416" y="97417"/>
                </a:lnTo>
                <a:lnTo>
                  <a:pt x="93912" y="95315"/>
                </a:lnTo>
                <a:lnTo>
                  <a:pt x="91810" y="92511"/>
                </a:lnTo>
                <a:lnTo>
                  <a:pt x="91109" y="88306"/>
                </a:lnTo>
                <a:lnTo>
                  <a:pt x="91810" y="84802"/>
                </a:lnTo>
                <a:lnTo>
                  <a:pt x="93912" y="81999"/>
                </a:lnTo>
                <a:lnTo>
                  <a:pt x="97416" y="79195"/>
                </a:lnTo>
                <a:close/>
                <a:moveTo>
                  <a:pt x="96015" y="65879"/>
                </a:moveTo>
                <a:lnTo>
                  <a:pt x="88305" y="69384"/>
                </a:lnTo>
                <a:lnTo>
                  <a:pt x="84801" y="72187"/>
                </a:lnTo>
                <a:lnTo>
                  <a:pt x="81998" y="75691"/>
                </a:lnTo>
                <a:lnTo>
                  <a:pt x="78494" y="84101"/>
                </a:lnTo>
                <a:lnTo>
                  <a:pt x="78494" y="88306"/>
                </a:lnTo>
                <a:lnTo>
                  <a:pt x="78494" y="93212"/>
                </a:lnTo>
                <a:lnTo>
                  <a:pt x="81998" y="101622"/>
                </a:lnTo>
                <a:lnTo>
                  <a:pt x="84801" y="104425"/>
                </a:lnTo>
                <a:lnTo>
                  <a:pt x="88305" y="107930"/>
                </a:lnTo>
                <a:lnTo>
                  <a:pt x="96015" y="110733"/>
                </a:lnTo>
                <a:lnTo>
                  <a:pt x="100920" y="111434"/>
                </a:lnTo>
                <a:lnTo>
                  <a:pt x="105826" y="110733"/>
                </a:lnTo>
                <a:lnTo>
                  <a:pt x="113535" y="107930"/>
                </a:lnTo>
                <a:lnTo>
                  <a:pt x="117040" y="104425"/>
                </a:lnTo>
                <a:lnTo>
                  <a:pt x="119843" y="100921"/>
                </a:lnTo>
                <a:lnTo>
                  <a:pt x="123347" y="93212"/>
                </a:lnTo>
                <a:lnTo>
                  <a:pt x="123347" y="88306"/>
                </a:lnTo>
                <a:lnTo>
                  <a:pt x="123347" y="84101"/>
                </a:lnTo>
                <a:lnTo>
                  <a:pt x="119843" y="75691"/>
                </a:lnTo>
                <a:lnTo>
                  <a:pt x="117040" y="72187"/>
                </a:lnTo>
                <a:lnTo>
                  <a:pt x="113535" y="69384"/>
                </a:lnTo>
                <a:lnTo>
                  <a:pt x="105826" y="65879"/>
                </a:lnTo>
                <a:close/>
                <a:moveTo>
                  <a:pt x="32939" y="88306"/>
                </a:moveTo>
                <a:lnTo>
                  <a:pt x="27333" y="89007"/>
                </a:lnTo>
                <a:lnTo>
                  <a:pt x="22427" y="93212"/>
                </a:lnTo>
                <a:lnTo>
                  <a:pt x="18923" y="97417"/>
                </a:lnTo>
                <a:lnTo>
                  <a:pt x="18222" y="103725"/>
                </a:lnTo>
                <a:lnTo>
                  <a:pt x="18923" y="109331"/>
                </a:lnTo>
                <a:lnTo>
                  <a:pt x="22427" y="114237"/>
                </a:lnTo>
                <a:lnTo>
                  <a:pt x="27333" y="117741"/>
                </a:lnTo>
                <a:lnTo>
                  <a:pt x="32939" y="118442"/>
                </a:lnTo>
                <a:lnTo>
                  <a:pt x="39247" y="117741"/>
                </a:lnTo>
                <a:lnTo>
                  <a:pt x="43452" y="114237"/>
                </a:lnTo>
                <a:lnTo>
                  <a:pt x="47657" y="109331"/>
                </a:lnTo>
                <a:lnTo>
                  <a:pt x="48358" y="103725"/>
                </a:lnTo>
                <a:lnTo>
                  <a:pt x="47657" y="97417"/>
                </a:lnTo>
                <a:lnTo>
                  <a:pt x="43452" y="93212"/>
                </a:lnTo>
                <a:lnTo>
                  <a:pt x="39247" y="89007"/>
                </a:lnTo>
                <a:lnTo>
                  <a:pt x="32939" y="88306"/>
                </a:lnTo>
                <a:close/>
                <a:moveTo>
                  <a:pt x="168902" y="88306"/>
                </a:moveTo>
                <a:lnTo>
                  <a:pt x="163295" y="89007"/>
                </a:lnTo>
                <a:lnTo>
                  <a:pt x="158389" y="93212"/>
                </a:lnTo>
                <a:lnTo>
                  <a:pt x="154885" y="97417"/>
                </a:lnTo>
                <a:lnTo>
                  <a:pt x="153483" y="103725"/>
                </a:lnTo>
                <a:lnTo>
                  <a:pt x="154885" y="109331"/>
                </a:lnTo>
                <a:lnTo>
                  <a:pt x="158389" y="114237"/>
                </a:lnTo>
                <a:lnTo>
                  <a:pt x="163295" y="117741"/>
                </a:lnTo>
                <a:lnTo>
                  <a:pt x="168902" y="118442"/>
                </a:lnTo>
                <a:lnTo>
                  <a:pt x="174508" y="117741"/>
                </a:lnTo>
                <a:lnTo>
                  <a:pt x="179414" y="114237"/>
                </a:lnTo>
                <a:lnTo>
                  <a:pt x="182918" y="109331"/>
                </a:lnTo>
                <a:lnTo>
                  <a:pt x="183619" y="103725"/>
                </a:lnTo>
                <a:lnTo>
                  <a:pt x="182918" y="97417"/>
                </a:lnTo>
                <a:lnTo>
                  <a:pt x="179414" y="93212"/>
                </a:lnTo>
                <a:lnTo>
                  <a:pt x="174508" y="89007"/>
                </a:lnTo>
                <a:lnTo>
                  <a:pt x="168902" y="88306"/>
                </a:lnTo>
                <a:close/>
                <a:moveTo>
                  <a:pt x="100920" y="131057"/>
                </a:moveTo>
                <a:lnTo>
                  <a:pt x="114236" y="131758"/>
                </a:lnTo>
                <a:lnTo>
                  <a:pt x="124749" y="134561"/>
                </a:lnTo>
                <a:lnTo>
                  <a:pt x="128954" y="136664"/>
                </a:lnTo>
                <a:lnTo>
                  <a:pt x="134561" y="140869"/>
                </a:lnTo>
                <a:lnTo>
                  <a:pt x="135261" y="143672"/>
                </a:lnTo>
                <a:lnTo>
                  <a:pt x="135261" y="144373"/>
                </a:lnTo>
                <a:lnTo>
                  <a:pt x="66579" y="144373"/>
                </a:lnTo>
                <a:lnTo>
                  <a:pt x="66579" y="143672"/>
                </a:lnTo>
                <a:lnTo>
                  <a:pt x="67280" y="140869"/>
                </a:lnTo>
                <a:lnTo>
                  <a:pt x="72887" y="136664"/>
                </a:lnTo>
                <a:lnTo>
                  <a:pt x="77793" y="134561"/>
                </a:lnTo>
                <a:lnTo>
                  <a:pt x="87605" y="131758"/>
                </a:lnTo>
                <a:lnTo>
                  <a:pt x="100920" y="131057"/>
                </a:lnTo>
                <a:close/>
                <a:moveTo>
                  <a:pt x="32939" y="126852"/>
                </a:moveTo>
                <a:lnTo>
                  <a:pt x="25931" y="127553"/>
                </a:lnTo>
                <a:lnTo>
                  <a:pt x="14017" y="130356"/>
                </a:lnTo>
                <a:lnTo>
                  <a:pt x="9111" y="132459"/>
                </a:lnTo>
                <a:lnTo>
                  <a:pt x="4906" y="135262"/>
                </a:lnTo>
                <a:lnTo>
                  <a:pt x="701" y="142971"/>
                </a:lnTo>
                <a:lnTo>
                  <a:pt x="0" y="147176"/>
                </a:lnTo>
                <a:lnTo>
                  <a:pt x="0" y="157689"/>
                </a:lnTo>
                <a:lnTo>
                  <a:pt x="37845" y="157689"/>
                </a:lnTo>
                <a:lnTo>
                  <a:pt x="37845" y="145074"/>
                </a:lnTo>
                <a:lnTo>
                  <a:pt x="37845" y="140168"/>
                </a:lnTo>
                <a:lnTo>
                  <a:pt x="39247" y="135963"/>
                </a:lnTo>
                <a:lnTo>
                  <a:pt x="40649" y="131758"/>
                </a:lnTo>
                <a:lnTo>
                  <a:pt x="42751" y="127553"/>
                </a:lnTo>
                <a:lnTo>
                  <a:pt x="40649" y="127553"/>
                </a:lnTo>
                <a:lnTo>
                  <a:pt x="38546" y="126852"/>
                </a:lnTo>
                <a:close/>
                <a:moveTo>
                  <a:pt x="100920" y="117741"/>
                </a:moveTo>
                <a:lnTo>
                  <a:pt x="90408" y="118442"/>
                </a:lnTo>
                <a:lnTo>
                  <a:pt x="72887" y="121946"/>
                </a:lnTo>
                <a:lnTo>
                  <a:pt x="65879" y="125450"/>
                </a:lnTo>
                <a:lnTo>
                  <a:pt x="60272" y="129655"/>
                </a:lnTo>
                <a:lnTo>
                  <a:pt x="53264" y="139467"/>
                </a:lnTo>
                <a:lnTo>
                  <a:pt x="52563" y="145775"/>
                </a:lnTo>
                <a:lnTo>
                  <a:pt x="52563" y="157689"/>
                </a:lnTo>
                <a:lnTo>
                  <a:pt x="149278" y="157689"/>
                </a:lnTo>
                <a:lnTo>
                  <a:pt x="149278" y="145775"/>
                </a:lnTo>
                <a:lnTo>
                  <a:pt x="148577" y="139467"/>
                </a:lnTo>
                <a:lnTo>
                  <a:pt x="142270" y="129655"/>
                </a:lnTo>
                <a:lnTo>
                  <a:pt x="135962" y="125450"/>
                </a:lnTo>
                <a:lnTo>
                  <a:pt x="128954" y="121946"/>
                </a:lnTo>
                <a:lnTo>
                  <a:pt x="111433" y="118442"/>
                </a:lnTo>
                <a:lnTo>
                  <a:pt x="100920" y="117741"/>
                </a:lnTo>
                <a:close/>
                <a:moveTo>
                  <a:pt x="163996" y="126852"/>
                </a:moveTo>
                <a:lnTo>
                  <a:pt x="161192" y="127553"/>
                </a:lnTo>
                <a:lnTo>
                  <a:pt x="159090" y="127553"/>
                </a:lnTo>
                <a:lnTo>
                  <a:pt x="161192" y="131758"/>
                </a:lnTo>
                <a:lnTo>
                  <a:pt x="162594" y="135963"/>
                </a:lnTo>
                <a:lnTo>
                  <a:pt x="163996" y="140168"/>
                </a:lnTo>
                <a:lnTo>
                  <a:pt x="163996" y="145074"/>
                </a:lnTo>
                <a:lnTo>
                  <a:pt x="163996" y="157689"/>
                </a:lnTo>
                <a:lnTo>
                  <a:pt x="201841" y="157689"/>
                </a:lnTo>
                <a:lnTo>
                  <a:pt x="201841" y="147176"/>
                </a:lnTo>
                <a:lnTo>
                  <a:pt x="201140" y="142971"/>
                </a:lnTo>
                <a:lnTo>
                  <a:pt x="196935" y="135262"/>
                </a:lnTo>
                <a:lnTo>
                  <a:pt x="192730" y="132459"/>
                </a:lnTo>
                <a:lnTo>
                  <a:pt x="187824" y="130356"/>
                </a:lnTo>
                <a:lnTo>
                  <a:pt x="175910" y="127553"/>
                </a:lnTo>
                <a:lnTo>
                  <a:pt x="168902" y="1268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7290" name="Google Shape;7290;p247" title="PERSON OK"/>
          <p:cNvSpPr/>
          <p:nvPr/>
        </p:nvSpPr>
        <p:spPr>
          <a:xfrm>
            <a:off x="5121711" y="1461778"/>
            <a:ext cx="172623" cy="117668"/>
          </a:xfrm>
          <a:custGeom>
            <a:avLst/>
            <a:gdLst/>
            <a:ahLst/>
            <a:cxnLst/>
            <a:rect l="l" t="t" r="r" b="b"/>
            <a:pathLst>
              <a:path w="187125" h="127553" extrusionOk="0">
                <a:moveTo>
                  <a:pt x="65879" y="12615"/>
                </a:moveTo>
                <a:lnTo>
                  <a:pt x="72187" y="14017"/>
                </a:lnTo>
                <a:lnTo>
                  <a:pt x="77794" y="18222"/>
                </a:lnTo>
                <a:lnTo>
                  <a:pt x="81999" y="23829"/>
                </a:lnTo>
                <a:lnTo>
                  <a:pt x="83400" y="30136"/>
                </a:lnTo>
                <a:lnTo>
                  <a:pt x="81999" y="37145"/>
                </a:lnTo>
                <a:lnTo>
                  <a:pt x="77794" y="42751"/>
                </a:lnTo>
                <a:lnTo>
                  <a:pt x="72187" y="46956"/>
                </a:lnTo>
                <a:lnTo>
                  <a:pt x="65879" y="47657"/>
                </a:lnTo>
                <a:lnTo>
                  <a:pt x="58871" y="46956"/>
                </a:lnTo>
                <a:lnTo>
                  <a:pt x="53264" y="42751"/>
                </a:lnTo>
                <a:lnTo>
                  <a:pt x="49059" y="37145"/>
                </a:lnTo>
                <a:lnTo>
                  <a:pt x="48359" y="30136"/>
                </a:lnTo>
                <a:lnTo>
                  <a:pt x="49059" y="23829"/>
                </a:lnTo>
                <a:lnTo>
                  <a:pt x="53264" y="18222"/>
                </a:lnTo>
                <a:lnTo>
                  <a:pt x="58871" y="14017"/>
                </a:lnTo>
                <a:lnTo>
                  <a:pt x="65879" y="12615"/>
                </a:lnTo>
                <a:close/>
                <a:moveTo>
                  <a:pt x="59572" y="0"/>
                </a:moveTo>
                <a:lnTo>
                  <a:pt x="48359" y="4906"/>
                </a:lnTo>
                <a:lnTo>
                  <a:pt x="44154" y="9111"/>
                </a:lnTo>
                <a:lnTo>
                  <a:pt x="39949" y="13316"/>
                </a:lnTo>
                <a:lnTo>
                  <a:pt x="35043" y="24530"/>
                </a:lnTo>
                <a:lnTo>
                  <a:pt x="35043" y="30136"/>
                </a:lnTo>
                <a:lnTo>
                  <a:pt x="35043" y="36444"/>
                </a:lnTo>
                <a:lnTo>
                  <a:pt x="39949" y="47657"/>
                </a:lnTo>
                <a:lnTo>
                  <a:pt x="44154" y="51862"/>
                </a:lnTo>
                <a:lnTo>
                  <a:pt x="48359" y="56067"/>
                </a:lnTo>
                <a:lnTo>
                  <a:pt x="59572" y="60973"/>
                </a:lnTo>
                <a:lnTo>
                  <a:pt x="71486" y="60973"/>
                </a:lnTo>
                <a:lnTo>
                  <a:pt x="82700" y="56067"/>
                </a:lnTo>
                <a:lnTo>
                  <a:pt x="86905" y="51862"/>
                </a:lnTo>
                <a:lnTo>
                  <a:pt x="91110" y="47657"/>
                </a:lnTo>
                <a:lnTo>
                  <a:pt x="96015" y="36444"/>
                </a:lnTo>
                <a:lnTo>
                  <a:pt x="96015" y="30136"/>
                </a:lnTo>
                <a:lnTo>
                  <a:pt x="96015" y="24530"/>
                </a:lnTo>
                <a:lnTo>
                  <a:pt x="91110" y="13316"/>
                </a:lnTo>
                <a:lnTo>
                  <a:pt x="86905" y="9111"/>
                </a:lnTo>
                <a:lnTo>
                  <a:pt x="82700" y="4906"/>
                </a:lnTo>
                <a:lnTo>
                  <a:pt x="71486" y="0"/>
                </a:lnTo>
                <a:close/>
                <a:moveTo>
                  <a:pt x="178013" y="4906"/>
                </a:moveTo>
                <a:lnTo>
                  <a:pt x="140168" y="42051"/>
                </a:lnTo>
                <a:lnTo>
                  <a:pt x="121946" y="23829"/>
                </a:lnTo>
                <a:lnTo>
                  <a:pt x="112135" y="32940"/>
                </a:lnTo>
                <a:lnTo>
                  <a:pt x="140168" y="60973"/>
                </a:lnTo>
                <a:lnTo>
                  <a:pt x="187124" y="14017"/>
                </a:lnTo>
                <a:lnTo>
                  <a:pt x="178013" y="4906"/>
                </a:lnTo>
                <a:close/>
                <a:moveTo>
                  <a:pt x="65879" y="88306"/>
                </a:moveTo>
                <a:lnTo>
                  <a:pt x="77794" y="89007"/>
                </a:lnTo>
                <a:lnTo>
                  <a:pt x="89007" y="91109"/>
                </a:lnTo>
                <a:lnTo>
                  <a:pt x="100921" y="94613"/>
                </a:lnTo>
                <a:lnTo>
                  <a:pt x="112135" y="99519"/>
                </a:lnTo>
                <a:lnTo>
                  <a:pt x="114938" y="100921"/>
                </a:lnTo>
                <a:lnTo>
                  <a:pt x="116340" y="103724"/>
                </a:lnTo>
                <a:lnTo>
                  <a:pt x="117741" y="105827"/>
                </a:lnTo>
                <a:lnTo>
                  <a:pt x="118442" y="108630"/>
                </a:lnTo>
                <a:lnTo>
                  <a:pt x="118442" y="114937"/>
                </a:lnTo>
                <a:lnTo>
                  <a:pt x="13317" y="114937"/>
                </a:lnTo>
                <a:lnTo>
                  <a:pt x="13317" y="108630"/>
                </a:lnTo>
                <a:lnTo>
                  <a:pt x="13317" y="105827"/>
                </a:lnTo>
                <a:lnTo>
                  <a:pt x="14718" y="103724"/>
                </a:lnTo>
                <a:lnTo>
                  <a:pt x="16120" y="100921"/>
                </a:lnTo>
                <a:lnTo>
                  <a:pt x="18923" y="99519"/>
                </a:lnTo>
                <a:lnTo>
                  <a:pt x="30137" y="94613"/>
                </a:lnTo>
                <a:lnTo>
                  <a:pt x="42051" y="91109"/>
                </a:lnTo>
                <a:lnTo>
                  <a:pt x="53264" y="89007"/>
                </a:lnTo>
                <a:lnTo>
                  <a:pt x="65879" y="88306"/>
                </a:lnTo>
                <a:close/>
                <a:moveTo>
                  <a:pt x="65879" y="74990"/>
                </a:moveTo>
                <a:lnTo>
                  <a:pt x="51863" y="75691"/>
                </a:lnTo>
                <a:lnTo>
                  <a:pt x="38547" y="78494"/>
                </a:lnTo>
                <a:lnTo>
                  <a:pt x="25932" y="81998"/>
                </a:lnTo>
                <a:lnTo>
                  <a:pt x="12616" y="88306"/>
                </a:lnTo>
                <a:lnTo>
                  <a:pt x="7009" y="91109"/>
                </a:lnTo>
                <a:lnTo>
                  <a:pt x="3505" y="96716"/>
                </a:lnTo>
                <a:lnTo>
                  <a:pt x="702" y="102322"/>
                </a:lnTo>
                <a:lnTo>
                  <a:pt x="1" y="108630"/>
                </a:lnTo>
                <a:lnTo>
                  <a:pt x="1" y="127553"/>
                </a:lnTo>
                <a:lnTo>
                  <a:pt x="131057" y="127553"/>
                </a:lnTo>
                <a:lnTo>
                  <a:pt x="131057" y="108630"/>
                </a:lnTo>
                <a:lnTo>
                  <a:pt x="130356" y="102322"/>
                </a:lnTo>
                <a:lnTo>
                  <a:pt x="127553" y="96716"/>
                </a:lnTo>
                <a:lnTo>
                  <a:pt x="124049" y="91109"/>
                </a:lnTo>
                <a:lnTo>
                  <a:pt x="118442" y="88306"/>
                </a:lnTo>
                <a:lnTo>
                  <a:pt x="105126" y="81998"/>
                </a:lnTo>
                <a:lnTo>
                  <a:pt x="92511" y="78494"/>
                </a:lnTo>
                <a:lnTo>
                  <a:pt x="79195" y="75691"/>
                </a:lnTo>
                <a:lnTo>
                  <a:pt x="65879" y="7499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7291" name="Google Shape;7291;p247" title="HOLISTIC2"/>
          <p:cNvSpPr/>
          <p:nvPr/>
        </p:nvSpPr>
        <p:spPr>
          <a:xfrm>
            <a:off x="3423700" y="2827375"/>
            <a:ext cx="172638" cy="171188"/>
          </a:xfrm>
          <a:custGeom>
            <a:avLst/>
            <a:gdLst/>
            <a:ahLst/>
            <a:cxnLst/>
            <a:rect l="l" t="t" r="r" b="b"/>
            <a:pathLst>
              <a:path w="166800" h="165399" extrusionOk="0">
                <a:moveTo>
                  <a:pt x="120545" y="51863"/>
                </a:moveTo>
                <a:lnTo>
                  <a:pt x="70785" y="101622"/>
                </a:lnTo>
                <a:lnTo>
                  <a:pt x="46256" y="76392"/>
                </a:lnTo>
                <a:lnTo>
                  <a:pt x="37145" y="85503"/>
                </a:lnTo>
                <a:lnTo>
                  <a:pt x="70785" y="119844"/>
                </a:lnTo>
                <a:lnTo>
                  <a:pt x="129656" y="60974"/>
                </a:lnTo>
                <a:lnTo>
                  <a:pt x="120545" y="51863"/>
                </a:lnTo>
                <a:close/>
                <a:moveTo>
                  <a:pt x="94614" y="1"/>
                </a:moveTo>
                <a:lnTo>
                  <a:pt x="94614" y="13317"/>
                </a:lnTo>
                <a:lnTo>
                  <a:pt x="106528" y="16120"/>
                </a:lnTo>
                <a:lnTo>
                  <a:pt x="128254" y="28034"/>
                </a:lnTo>
                <a:lnTo>
                  <a:pt x="136664" y="37145"/>
                </a:lnTo>
                <a:lnTo>
                  <a:pt x="144373" y="46957"/>
                </a:lnTo>
                <a:lnTo>
                  <a:pt x="152783" y="70084"/>
                </a:lnTo>
                <a:lnTo>
                  <a:pt x="153484" y="82699"/>
                </a:lnTo>
                <a:lnTo>
                  <a:pt x="153484" y="91109"/>
                </a:lnTo>
                <a:lnTo>
                  <a:pt x="149279" y="106528"/>
                </a:lnTo>
                <a:lnTo>
                  <a:pt x="145775" y="114237"/>
                </a:lnTo>
                <a:lnTo>
                  <a:pt x="142271" y="121245"/>
                </a:lnTo>
                <a:lnTo>
                  <a:pt x="131758" y="133860"/>
                </a:lnTo>
                <a:lnTo>
                  <a:pt x="124750" y="138766"/>
                </a:lnTo>
                <a:lnTo>
                  <a:pt x="124750" y="113536"/>
                </a:lnTo>
                <a:lnTo>
                  <a:pt x="112135" y="113536"/>
                </a:lnTo>
                <a:lnTo>
                  <a:pt x="112135" y="160492"/>
                </a:lnTo>
                <a:lnTo>
                  <a:pt x="159091" y="160492"/>
                </a:lnTo>
                <a:lnTo>
                  <a:pt x="159091" y="147176"/>
                </a:lnTo>
                <a:lnTo>
                  <a:pt x="135262" y="147176"/>
                </a:lnTo>
                <a:lnTo>
                  <a:pt x="142971" y="141570"/>
                </a:lnTo>
                <a:lnTo>
                  <a:pt x="154185" y="126852"/>
                </a:lnTo>
                <a:lnTo>
                  <a:pt x="158390" y="118442"/>
                </a:lnTo>
                <a:lnTo>
                  <a:pt x="162595" y="110032"/>
                </a:lnTo>
                <a:lnTo>
                  <a:pt x="166099" y="92511"/>
                </a:lnTo>
                <a:lnTo>
                  <a:pt x="166800" y="82699"/>
                </a:lnTo>
                <a:lnTo>
                  <a:pt x="166099" y="67281"/>
                </a:lnTo>
                <a:lnTo>
                  <a:pt x="155587" y="39948"/>
                </a:lnTo>
                <a:lnTo>
                  <a:pt x="145775" y="27333"/>
                </a:lnTo>
                <a:lnTo>
                  <a:pt x="135262" y="16821"/>
                </a:lnTo>
                <a:lnTo>
                  <a:pt x="109331" y="2804"/>
                </a:lnTo>
                <a:lnTo>
                  <a:pt x="94614" y="1"/>
                </a:lnTo>
                <a:close/>
                <a:moveTo>
                  <a:pt x="7710" y="4907"/>
                </a:moveTo>
                <a:lnTo>
                  <a:pt x="7710" y="18222"/>
                </a:lnTo>
                <a:lnTo>
                  <a:pt x="31539" y="18222"/>
                </a:lnTo>
                <a:lnTo>
                  <a:pt x="23829" y="24530"/>
                </a:lnTo>
                <a:lnTo>
                  <a:pt x="12616" y="38547"/>
                </a:lnTo>
                <a:lnTo>
                  <a:pt x="8411" y="46957"/>
                </a:lnTo>
                <a:lnTo>
                  <a:pt x="4206" y="55367"/>
                </a:lnTo>
                <a:lnTo>
                  <a:pt x="702" y="72888"/>
                </a:lnTo>
                <a:lnTo>
                  <a:pt x="1" y="82699"/>
                </a:lnTo>
                <a:lnTo>
                  <a:pt x="1403" y="98118"/>
                </a:lnTo>
                <a:lnTo>
                  <a:pt x="5608" y="112835"/>
                </a:lnTo>
                <a:lnTo>
                  <a:pt x="11915" y="126151"/>
                </a:lnTo>
                <a:lnTo>
                  <a:pt x="21026" y="137365"/>
                </a:lnTo>
                <a:lnTo>
                  <a:pt x="30838" y="147877"/>
                </a:lnTo>
                <a:lnTo>
                  <a:pt x="43453" y="155586"/>
                </a:lnTo>
                <a:lnTo>
                  <a:pt x="57469" y="161894"/>
                </a:lnTo>
                <a:lnTo>
                  <a:pt x="72187" y="165398"/>
                </a:lnTo>
                <a:lnTo>
                  <a:pt x="72187" y="152082"/>
                </a:lnTo>
                <a:lnTo>
                  <a:pt x="60273" y="149279"/>
                </a:lnTo>
                <a:lnTo>
                  <a:pt x="38547" y="137365"/>
                </a:lnTo>
                <a:lnTo>
                  <a:pt x="30137" y="128254"/>
                </a:lnTo>
                <a:lnTo>
                  <a:pt x="22428" y="118442"/>
                </a:lnTo>
                <a:lnTo>
                  <a:pt x="14018" y="95314"/>
                </a:lnTo>
                <a:lnTo>
                  <a:pt x="13317" y="82699"/>
                </a:lnTo>
                <a:lnTo>
                  <a:pt x="13317" y="74289"/>
                </a:lnTo>
                <a:lnTo>
                  <a:pt x="17522" y="58871"/>
                </a:lnTo>
                <a:lnTo>
                  <a:pt x="21026" y="51162"/>
                </a:lnTo>
                <a:lnTo>
                  <a:pt x="24530" y="44153"/>
                </a:lnTo>
                <a:lnTo>
                  <a:pt x="35043" y="31538"/>
                </a:lnTo>
                <a:lnTo>
                  <a:pt x="42051" y="26633"/>
                </a:lnTo>
                <a:lnTo>
                  <a:pt x="42051" y="51863"/>
                </a:lnTo>
                <a:lnTo>
                  <a:pt x="54666" y="51863"/>
                </a:lnTo>
                <a:lnTo>
                  <a:pt x="54666" y="490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7292" name="Google Shape;7292;p247" title="FINANCE OK"/>
          <p:cNvSpPr/>
          <p:nvPr/>
        </p:nvSpPr>
        <p:spPr>
          <a:xfrm>
            <a:off x="8463189" y="4269991"/>
            <a:ext cx="172047" cy="182958"/>
          </a:xfrm>
          <a:custGeom>
            <a:avLst/>
            <a:gdLst/>
            <a:ahLst/>
            <a:cxnLst/>
            <a:rect l="l" t="t" r="r" b="b"/>
            <a:pathLst>
              <a:path w="143672" h="152783" extrusionOk="0">
                <a:moveTo>
                  <a:pt x="21726" y="0"/>
                </a:moveTo>
                <a:lnTo>
                  <a:pt x="21726" y="9111"/>
                </a:lnTo>
                <a:lnTo>
                  <a:pt x="4906" y="9111"/>
                </a:lnTo>
                <a:lnTo>
                  <a:pt x="2103" y="11214"/>
                </a:lnTo>
                <a:lnTo>
                  <a:pt x="701" y="14017"/>
                </a:lnTo>
                <a:lnTo>
                  <a:pt x="0" y="16821"/>
                </a:lnTo>
                <a:lnTo>
                  <a:pt x="0" y="49760"/>
                </a:lnTo>
                <a:lnTo>
                  <a:pt x="701" y="52563"/>
                </a:lnTo>
                <a:lnTo>
                  <a:pt x="2103" y="55367"/>
                </a:lnTo>
                <a:lnTo>
                  <a:pt x="4906" y="56768"/>
                </a:lnTo>
                <a:lnTo>
                  <a:pt x="7710" y="57469"/>
                </a:lnTo>
                <a:lnTo>
                  <a:pt x="44153" y="57469"/>
                </a:lnTo>
                <a:lnTo>
                  <a:pt x="44153" y="79195"/>
                </a:lnTo>
                <a:lnTo>
                  <a:pt x="0" y="79195"/>
                </a:lnTo>
                <a:lnTo>
                  <a:pt x="0" y="92511"/>
                </a:lnTo>
                <a:lnTo>
                  <a:pt x="21726" y="92511"/>
                </a:lnTo>
                <a:lnTo>
                  <a:pt x="21726" y="100921"/>
                </a:lnTo>
                <a:lnTo>
                  <a:pt x="35042" y="100921"/>
                </a:lnTo>
                <a:lnTo>
                  <a:pt x="35042" y="92511"/>
                </a:lnTo>
                <a:lnTo>
                  <a:pt x="49059" y="92511"/>
                </a:lnTo>
                <a:lnTo>
                  <a:pt x="52563" y="91810"/>
                </a:lnTo>
                <a:lnTo>
                  <a:pt x="54666" y="90408"/>
                </a:lnTo>
                <a:lnTo>
                  <a:pt x="56768" y="87605"/>
                </a:lnTo>
                <a:lnTo>
                  <a:pt x="56768" y="84802"/>
                </a:lnTo>
                <a:lnTo>
                  <a:pt x="56768" y="51862"/>
                </a:lnTo>
                <a:lnTo>
                  <a:pt x="56768" y="49059"/>
                </a:lnTo>
                <a:lnTo>
                  <a:pt x="54666" y="46256"/>
                </a:lnTo>
                <a:lnTo>
                  <a:pt x="52563" y="44153"/>
                </a:lnTo>
                <a:lnTo>
                  <a:pt x="13316" y="44153"/>
                </a:lnTo>
                <a:lnTo>
                  <a:pt x="13316" y="22427"/>
                </a:lnTo>
                <a:lnTo>
                  <a:pt x="56768" y="22427"/>
                </a:lnTo>
                <a:lnTo>
                  <a:pt x="56768" y="9111"/>
                </a:lnTo>
                <a:lnTo>
                  <a:pt x="35042" y="9111"/>
                </a:lnTo>
                <a:lnTo>
                  <a:pt x="35042" y="0"/>
                </a:lnTo>
                <a:close/>
                <a:moveTo>
                  <a:pt x="134561" y="84802"/>
                </a:moveTo>
                <a:lnTo>
                  <a:pt x="84801" y="134561"/>
                </a:lnTo>
                <a:lnTo>
                  <a:pt x="60272" y="109331"/>
                </a:lnTo>
                <a:lnTo>
                  <a:pt x="51161" y="118442"/>
                </a:lnTo>
                <a:lnTo>
                  <a:pt x="84801" y="152783"/>
                </a:lnTo>
                <a:lnTo>
                  <a:pt x="143672" y="93912"/>
                </a:lnTo>
                <a:lnTo>
                  <a:pt x="134561" y="84802"/>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7293" name="Google Shape;7293;p247" title="INTEGRATED"/>
          <p:cNvSpPr/>
          <p:nvPr/>
        </p:nvSpPr>
        <p:spPr>
          <a:xfrm>
            <a:off x="6790299" y="2828908"/>
            <a:ext cx="172564" cy="164934"/>
          </a:xfrm>
          <a:custGeom>
            <a:avLst/>
            <a:gdLst/>
            <a:ahLst/>
            <a:cxnLst/>
            <a:rect l="l" t="t" r="r" b="b"/>
            <a:pathLst>
              <a:path w="206047" h="196936" extrusionOk="0">
                <a:moveTo>
                  <a:pt x="103023" y="13316"/>
                </a:moveTo>
                <a:lnTo>
                  <a:pt x="107228" y="14017"/>
                </a:lnTo>
                <a:lnTo>
                  <a:pt x="110733" y="16120"/>
                </a:lnTo>
                <a:lnTo>
                  <a:pt x="113536" y="19624"/>
                </a:lnTo>
                <a:lnTo>
                  <a:pt x="114237" y="23829"/>
                </a:lnTo>
                <a:lnTo>
                  <a:pt x="113536" y="28735"/>
                </a:lnTo>
                <a:lnTo>
                  <a:pt x="110733" y="32239"/>
                </a:lnTo>
                <a:lnTo>
                  <a:pt x="107228" y="34341"/>
                </a:lnTo>
                <a:lnTo>
                  <a:pt x="103023" y="35042"/>
                </a:lnTo>
                <a:lnTo>
                  <a:pt x="98818" y="34341"/>
                </a:lnTo>
                <a:lnTo>
                  <a:pt x="95314" y="32239"/>
                </a:lnTo>
                <a:lnTo>
                  <a:pt x="92511" y="28735"/>
                </a:lnTo>
                <a:lnTo>
                  <a:pt x="91810" y="24530"/>
                </a:lnTo>
                <a:lnTo>
                  <a:pt x="92511" y="19624"/>
                </a:lnTo>
                <a:lnTo>
                  <a:pt x="95314" y="16120"/>
                </a:lnTo>
                <a:lnTo>
                  <a:pt x="98818" y="14017"/>
                </a:lnTo>
                <a:lnTo>
                  <a:pt x="103023" y="13316"/>
                </a:lnTo>
                <a:close/>
                <a:moveTo>
                  <a:pt x="24530" y="70084"/>
                </a:moveTo>
                <a:lnTo>
                  <a:pt x="28735" y="70785"/>
                </a:lnTo>
                <a:lnTo>
                  <a:pt x="32239" y="73588"/>
                </a:lnTo>
                <a:lnTo>
                  <a:pt x="34341" y="77092"/>
                </a:lnTo>
                <a:lnTo>
                  <a:pt x="35042" y="81298"/>
                </a:lnTo>
                <a:lnTo>
                  <a:pt x="34341" y="85503"/>
                </a:lnTo>
                <a:lnTo>
                  <a:pt x="32239" y="89007"/>
                </a:lnTo>
                <a:lnTo>
                  <a:pt x="28735" y="91810"/>
                </a:lnTo>
                <a:lnTo>
                  <a:pt x="19624" y="91810"/>
                </a:lnTo>
                <a:lnTo>
                  <a:pt x="16120" y="89007"/>
                </a:lnTo>
                <a:lnTo>
                  <a:pt x="14017" y="85503"/>
                </a:lnTo>
                <a:lnTo>
                  <a:pt x="13316" y="81298"/>
                </a:lnTo>
                <a:lnTo>
                  <a:pt x="14017" y="77092"/>
                </a:lnTo>
                <a:lnTo>
                  <a:pt x="16120" y="73588"/>
                </a:lnTo>
                <a:lnTo>
                  <a:pt x="19624" y="70785"/>
                </a:lnTo>
                <a:lnTo>
                  <a:pt x="24530" y="70084"/>
                </a:lnTo>
                <a:close/>
                <a:moveTo>
                  <a:pt x="182218" y="70084"/>
                </a:moveTo>
                <a:lnTo>
                  <a:pt x="186423" y="70785"/>
                </a:lnTo>
                <a:lnTo>
                  <a:pt x="189927" y="73588"/>
                </a:lnTo>
                <a:lnTo>
                  <a:pt x="192030" y="77092"/>
                </a:lnTo>
                <a:lnTo>
                  <a:pt x="192730" y="81298"/>
                </a:lnTo>
                <a:lnTo>
                  <a:pt x="192030" y="85503"/>
                </a:lnTo>
                <a:lnTo>
                  <a:pt x="189927" y="89007"/>
                </a:lnTo>
                <a:lnTo>
                  <a:pt x="186423" y="91810"/>
                </a:lnTo>
                <a:lnTo>
                  <a:pt x="177312" y="91810"/>
                </a:lnTo>
                <a:lnTo>
                  <a:pt x="173808" y="89007"/>
                </a:lnTo>
                <a:lnTo>
                  <a:pt x="171705" y="85503"/>
                </a:lnTo>
                <a:lnTo>
                  <a:pt x="171005" y="81298"/>
                </a:lnTo>
                <a:lnTo>
                  <a:pt x="171705" y="77092"/>
                </a:lnTo>
                <a:lnTo>
                  <a:pt x="173808" y="73588"/>
                </a:lnTo>
                <a:lnTo>
                  <a:pt x="177312" y="70785"/>
                </a:lnTo>
                <a:lnTo>
                  <a:pt x="182218" y="70084"/>
                </a:lnTo>
                <a:close/>
                <a:moveTo>
                  <a:pt x="103023" y="86904"/>
                </a:moveTo>
                <a:lnTo>
                  <a:pt x="110733" y="88306"/>
                </a:lnTo>
                <a:lnTo>
                  <a:pt x="117040" y="93212"/>
                </a:lnTo>
                <a:lnTo>
                  <a:pt x="121946" y="99519"/>
                </a:lnTo>
                <a:lnTo>
                  <a:pt x="123348" y="107228"/>
                </a:lnTo>
                <a:lnTo>
                  <a:pt x="121946" y="115638"/>
                </a:lnTo>
                <a:lnTo>
                  <a:pt x="117040" y="121946"/>
                </a:lnTo>
                <a:lnTo>
                  <a:pt x="110733" y="126852"/>
                </a:lnTo>
                <a:lnTo>
                  <a:pt x="103023" y="127553"/>
                </a:lnTo>
                <a:lnTo>
                  <a:pt x="95314" y="126852"/>
                </a:lnTo>
                <a:lnTo>
                  <a:pt x="89007" y="121946"/>
                </a:lnTo>
                <a:lnTo>
                  <a:pt x="84101" y="115638"/>
                </a:lnTo>
                <a:lnTo>
                  <a:pt x="82699" y="107228"/>
                </a:lnTo>
                <a:lnTo>
                  <a:pt x="84101" y="99519"/>
                </a:lnTo>
                <a:lnTo>
                  <a:pt x="89007" y="93212"/>
                </a:lnTo>
                <a:lnTo>
                  <a:pt x="95314" y="88306"/>
                </a:lnTo>
                <a:lnTo>
                  <a:pt x="103023" y="86904"/>
                </a:lnTo>
                <a:close/>
                <a:moveTo>
                  <a:pt x="50461" y="161894"/>
                </a:moveTo>
                <a:lnTo>
                  <a:pt x="54666" y="162594"/>
                </a:lnTo>
                <a:lnTo>
                  <a:pt x="58170" y="165398"/>
                </a:lnTo>
                <a:lnTo>
                  <a:pt x="60973" y="168902"/>
                </a:lnTo>
                <a:lnTo>
                  <a:pt x="61674" y="173107"/>
                </a:lnTo>
                <a:lnTo>
                  <a:pt x="60973" y="177312"/>
                </a:lnTo>
                <a:lnTo>
                  <a:pt x="58170" y="180816"/>
                </a:lnTo>
                <a:lnTo>
                  <a:pt x="54666" y="183620"/>
                </a:lnTo>
                <a:lnTo>
                  <a:pt x="50461" y="184320"/>
                </a:lnTo>
                <a:lnTo>
                  <a:pt x="46256" y="183620"/>
                </a:lnTo>
                <a:lnTo>
                  <a:pt x="42752" y="180816"/>
                </a:lnTo>
                <a:lnTo>
                  <a:pt x="39948" y="177312"/>
                </a:lnTo>
                <a:lnTo>
                  <a:pt x="39247" y="173107"/>
                </a:lnTo>
                <a:lnTo>
                  <a:pt x="39948" y="168902"/>
                </a:lnTo>
                <a:lnTo>
                  <a:pt x="42752" y="165398"/>
                </a:lnTo>
                <a:lnTo>
                  <a:pt x="46256" y="162594"/>
                </a:lnTo>
                <a:lnTo>
                  <a:pt x="50461" y="161894"/>
                </a:lnTo>
                <a:close/>
                <a:moveTo>
                  <a:pt x="155586" y="161894"/>
                </a:moveTo>
                <a:lnTo>
                  <a:pt x="159791" y="162594"/>
                </a:lnTo>
                <a:lnTo>
                  <a:pt x="163295" y="165398"/>
                </a:lnTo>
                <a:lnTo>
                  <a:pt x="166099" y="168902"/>
                </a:lnTo>
                <a:lnTo>
                  <a:pt x="166800" y="173107"/>
                </a:lnTo>
                <a:lnTo>
                  <a:pt x="166099" y="177312"/>
                </a:lnTo>
                <a:lnTo>
                  <a:pt x="163295" y="180816"/>
                </a:lnTo>
                <a:lnTo>
                  <a:pt x="159791" y="183620"/>
                </a:lnTo>
                <a:lnTo>
                  <a:pt x="155586" y="184320"/>
                </a:lnTo>
                <a:lnTo>
                  <a:pt x="151381" y="183620"/>
                </a:lnTo>
                <a:lnTo>
                  <a:pt x="147877" y="180816"/>
                </a:lnTo>
                <a:lnTo>
                  <a:pt x="145074" y="177312"/>
                </a:lnTo>
                <a:lnTo>
                  <a:pt x="144373" y="173107"/>
                </a:lnTo>
                <a:lnTo>
                  <a:pt x="145074" y="168902"/>
                </a:lnTo>
                <a:lnTo>
                  <a:pt x="147877" y="165398"/>
                </a:lnTo>
                <a:lnTo>
                  <a:pt x="151381" y="162594"/>
                </a:lnTo>
                <a:lnTo>
                  <a:pt x="155586" y="161894"/>
                </a:lnTo>
                <a:close/>
                <a:moveTo>
                  <a:pt x="103023" y="1"/>
                </a:moveTo>
                <a:lnTo>
                  <a:pt x="98118" y="701"/>
                </a:lnTo>
                <a:lnTo>
                  <a:pt x="89708" y="4206"/>
                </a:lnTo>
                <a:lnTo>
                  <a:pt x="86203" y="7009"/>
                </a:lnTo>
                <a:lnTo>
                  <a:pt x="82699" y="10513"/>
                </a:lnTo>
                <a:lnTo>
                  <a:pt x="79195" y="18923"/>
                </a:lnTo>
                <a:lnTo>
                  <a:pt x="79195" y="23829"/>
                </a:lnTo>
                <a:lnTo>
                  <a:pt x="79896" y="32239"/>
                </a:lnTo>
                <a:lnTo>
                  <a:pt x="84101" y="39247"/>
                </a:lnTo>
                <a:lnTo>
                  <a:pt x="89708" y="44854"/>
                </a:lnTo>
                <a:lnTo>
                  <a:pt x="98118" y="47657"/>
                </a:lnTo>
                <a:lnTo>
                  <a:pt x="98118" y="74289"/>
                </a:lnTo>
                <a:lnTo>
                  <a:pt x="89708" y="76392"/>
                </a:lnTo>
                <a:lnTo>
                  <a:pt x="83400" y="80597"/>
                </a:lnTo>
                <a:lnTo>
                  <a:pt x="77092" y="85503"/>
                </a:lnTo>
                <a:lnTo>
                  <a:pt x="73588" y="92511"/>
                </a:lnTo>
                <a:lnTo>
                  <a:pt x="48358" y="83400"/>
                </a:lnTo>
                <a:lnTo>
                  <a:pt x="48358" y="82699"/>
                </a:lnTo>
                <a:lnTo>
                  <a:pt x="48358" y="81998"/>
                </a:lnTo>
                <a:lnTo>
                  <a:pt x="48358" y="81298"/>
                </a:lnTo>
                <a:lnTo>
                  <a:pt x="47657" y="76392"/>
                </a:lnTo>
                <a:lnTo>
                  <a:pt x="44153" y="67982"/>
                </a:lnTo>
                <a:lnTo>
                  <a:pt x="41350" y="63777"/>
                </a:lnTo>
                <a:lnTo>
                  <a:pt x="37846" y="60973"/>
                </a:lnTo>
                <a:lnTo>
                  <a:pt x="28735" y="57469"/>
                </a:lnTo>
                <a:lnTo>
                  <a:pt x="23829" y="56768"/>
                </a:lnTo>
                <a:lnTo>
                  <a:pt x="19624" y="57469"/>
                </a:lnTo>
                <a:lnTo>
                  <a:pt x="10513" y="60973"/>
                </a:lnTo>
                <a:lnTo>
                  <a:pt x="7009" y="63777"/>
                </a:lnTo>
                <a:lnTo>
                  <a:pt x="4206" y="67982"/>
                </a:lnTo>
                <a:lnTo>
                  <a:pt x="701" y="76392"/>
                </a:lnTo>
                <a:lnTo>
                  <a:pt x="1" y="81298"/>
                </a:lnTo>
                <a:lnTo>
                  <a:pt x="701" y="86203"/>
                </a:lnTo>
                <a:lnTo>
                  <a:pt x="4206" y="94613"/>
                </a:lnTo>
                <a:lnTo>
                  <a:pt x="7009" y="98118"/>
                </a:lnTo>
                <a:lnTo>
                  <a:pt x="10513" y="101622"/>
                </a:lnTo>
                <a:lnTo>
                  <a:pt x="19624" y="105126"/>
                </a:lnTo>
                <a:lnTo>
                  <a:pt x="24530" y="105126"/>
                </a:lnTo>
                <a:lnTo>
                  <a:pt x="30837" y="104425"/>
                </a:lnTo>
                <a:lnTo>
                  <a:pt x="36444" y="102323"/>
                </a:lnTo>
                <a:lnTo>
                  <a:pt x="41350" y="98118"/>
                </a:lnTo>
                <a:lnTo>
                  <a:pt x="44854" y="93212"/>
                </a:lnTo>
                <a:lnTo>
                  <a:pt x="70084" y="101622"/>
                </a:lnTo>
                <a:lnTo>
                  <a:pt x="69383" y="109331"/>
                </a:lnTo>
                <a:lnTo>
                  <a:pt x="70785" y="116339"/>
                </a:lnTo>
                <a:lnTo>
                  <a:pt x="73588" y="124049"/>
                </a:lnTo>
                <a:lnTo>
                  <a:pt x="78494" y="129655"/>
                </a:lnTo>
                <a:lnTo>
                  <a:pt x="60973" y="151381"/>
                </a:lnTo>
                <a:lnTo>
                  <a:pt x="58871" y="150680"/>
                </a:lnTo>
                <a:lnTo>
                  <a:pt x="56067" y="149979"/>
                </a:lnTo>
                <a:lnTo>
                  <a:pt x="53264" y="149279"/>
                </a:lnTo>
                <a:lnTo>
                  <a:pt x="45555" y="149279"/>
                </a:lnTo>
                <a:lnTo>
                  <a:pt x="37145" y="152783"/>
                </a:lnTo>
                <a:lnTo>
                  <a:pt x="33641" y="156287"/>
                </a:lnTo>
                <a:lnTo>
                  <a:pt x="30136" y="159791"/>
                </a:lnTo>
                <a:lnTo>
                  <a:pt x="26632" y="168201"/>
                </a:lnTo>
                <a:lnTo>
                  <a:pt x="26632" y="173107"/>
                </a:lnTo>
                <a:lnTo>
                  <a:pt x="26632" y="178013"/>
                </a:lnTo>
                <a:lnTo>
                  <a:pt x="30136" y="186423"/>
                </a:lnTo>
                <a:lnTo>
                  <a:pt x="33641" y="189927"/>
                </a:lnTo>
                <a:lnTo>
                  <a:pt x="37145" y="193431"/>
                </a:lnTo>
                <a:lnTo>
                  <a:pt x="45555" y="196935"/>
                </a:lnTo>
                <a:lnTo>
                  <a:pt x="55367" y="196935"/>
                </a:lnTo>
                <a:lnTo>
                  <a:pt x="63777" y="193431"/>
                </a:lnTo>
                <a:lnTo>
                  <a:pt x="67281" y="189927"/>
                </a:lnTo>
                <a:lnTo>
                  <a:pt x="70785" y="186423"/>
                </a:lnTo>
                <a:lnTo>
                  <a:pt x="74289" y="178013"/>
                </a:lnTo>
                <a:lnTo>
                  <a:pt x="74289" y="173107"/>
                </a:lnTo>
                <a:lnTo>
                  <a:pt x="74289" y="168902"/>
                </a:lnTo>
                <a:lnTo>
                  <a:pt x="72887" y="165398"/>
                </a:lnTo>
                <a:lnTo>
                  <a:pt x="71486" y="161193"/>
                </a:lnTo>
                <a:lnTo>
                  <a:pt x="69383" y="158389"/>
                </a:lnTo>
                <a:lnTo>
                  <a:pt x="86203" y="135963"/>
                </a:lnTo>
                <a:lnTo>
                  <a:pt x="93913" y="140168"/>
                </a:lnTo>
                <a:lnTo>
                  <a:pt x="103023" y="140869"/>
                </a:lnTo>
                <a:lnTo>
                  <a:pt x="111433" y="140168"/>
                </a:lnTo>
                <a:lnTo>
                  <a:pt x="119143" y="135963"/>
                </a:lnTo>
                <a:lnTo>
                  <a:pt x="136664" y="158389"/>
                </a:lnTo>
                <a:lnTo>
                  <a:pt x="134561" y="161193"/>
                </a:lnTo>
                <a:lnTo>
                  <a:pt x="133159" y="165398"/>
                </a:lnTo>
                <a:lnTo>
                  <a:pt x="131758" y="168902"/>
                </a:lnTo>
                <a:lnTo>
                  <a:pt x="131758" y="173107"/>
                </a:lnTo>
                <a:lnTo>
                  <a:pt x="131758" y="178013"/>
                </a:lnTo>
                <a:lnTo>
                  <a:pt x="135262" y="186423"/>
                </a:lnTo>
                <a:lnTo>
                  <a:pt x="138766" y="189927"/>
                </a:lnTo>
                <a:lnTo>
                  <a:pt x="142270" y="193431"/>
                </a:lnTo>
                <a:lnTo>
                  <a:pt x="150680" y="196935"/>
                </a:lnTo>
                <a:lnTo>
                  <a:pt x="160492" y="196935"/>
                </a:lnTo>
                <a:lnTo>
                  <a:pt x="168902" y="193431"/>
                </a:lnTo>
                <a:lnTo>
                  <a:pt x="172406" y="189927"/>
                </a:lnTo>
                <a:lnTo>
                  <a:pt x="175910" y="186423"/>
                </a:lnTo>
                <a:lnTo>
                  <a:pt x="179415" y="178013"/>
                </a:lnTo>
                <a:lnTo>
                  <a:pt x="179415" y="173107"/>
                </a:lnTo>
                <a:lnTo>
                  <a:pt x="179415" y="168201"/>
                </a:lnTo>
                <a:lnTo>
                  <a:pt x="175910" y="159791"/>
                </a:lnTo>
                <a:lnTo>
                  <a:pt x="172406" y="156287"/>
                </a:lnTo>
                <a:lnTo>
                  <a:pt x="168902" y="152783"/>
                </a:lnTo>
                <a:lnTo>
                  <a:pt x="160492" y="149279"/>
                </a:lnTo>
                <a:lnTo>
                  <a:pt x="152783" y="149279"/>
                </a:lnTo>
                <a:lnTo>
                  <a:pt x="149979" y="149979"/>
                </a:lnTo>
                <a:lnTo>
                  <a:pt x="147176" y="150680"/>
                </a:lnTo>
                <a:lnTo>
                  <a:pt x="145074" y="151381"/>
                </a:lnTo>
                <a:lnTo>
                  <a:pt x="127553" y="129655"/>
                </a:lnTo>
                <a:lnTo>
                  <a:pt x="132459" y="123348"/>
                </a:lnTo>
                <a:lnTo>
                  <a:pt x="135262" y="116339"/>
                </a:lnTo>
                <a:lnTo>
                  <a:pt x="136664" y="109331"/>
                </a:lnTo>
                <a:lnTo>
                  <a:pt x="135963" y="101622"/>
                </a:lnTo>
                <a:lnTo>
                  <a:pt x="161193" y="93212"/>
                </a:lnTo>
                <a:lnTo>
                  <a:pt x="164697" y="98118"/>
                </a:lnTo>
                <a:lnTo>
                  <a:pt x="169603" y="102323"/>
                </a:lnTo>
                <a:lnTo>
                  <a:pt x="175210" y="104425"/>
                </a:lnTo>
                <a:lnTo>
                  <a:pt x="182218" y="105126"/>
                </a:lnTo>
                <a:lnTo>
                  <a:pt x="186423" y="105126"/>
                </a:lnTo>
                <a:lnTo>
                  <a:pt x="195534" y="101622"/>
                </a:lnTo>
                <a:lnTo>
                  <a:pt x="199038" y="98118"/>
                </a:lnTo>
                <a:lnTo>
                  <a:pt x="201841" y="94613"/>
                </a:lnTo>
                <a:lnTo>
                  <a:pt x="205345" y="86203"/>
                </a:lnTo>
                <a:lnTo>
                  <a:pt x="206046" y="81298"/>
                </a:lnTo>
                <a:lnTo>
                  <a:pt x="205345" y="76392"/>
                </a:lnTo>
                <a:lnTo>
                  <a:pt x="201841" y="67982"/>
                </a:lnTo>
                <a:lnTo>
                  <a:pt x="199038" y="63777"/>
                </a:lnTo>
                <a:lnTo>
                  <a:pt x="195534" y="60973"/>
                </a:lnTo>
                <a:lnTo>
                  <a:pt x="186423" y="57469"/>
                </a:lnTo>
                <a:lnTo>
                  <a:pt x="181517" y="56768"/>
                </a:lnTo>
                <a:lnTo>
                  <a:pt x="177312" y="57469"/>
                </a:lnTo>
                <a:lnTo>
                  <a:pt x="168201" y="60973"/>
                </a:lnTo>
                <a:lnTo>
                  <a:pt x="164697" y="63777"/>
                </a:lnTo>
                <a:lnTo>
                  <a:pt x="161894" y="67982"/>
                </a:lnTo>
                <a:lnTo>
                  <a:pt x="158389" y="76392"/>
                </a:lnTo>
                <a:lnTo>
                  <a:pt x="157689" y="81298"/>
                </a:lnTo>
                <a:lnTo>
                  <a:pt x="157689" y="82699"/>
                </a:lnTo>
                <a:lnTo>
                  <a:pt x="157689" y="83400"/>
                </a:lnTo>
                <a:lnTo>
                  <a:pt x="132459" y="92511"/>
                </a:lnTo>
                <a:lnTo>
                  <a:pt x="128254" y="85503"/>
                </a:lnTo>
                <a:lnTo>
                  <a:pt x="122647" y="80597"/>
                </a:lnTo>
                <a:lnTo>
                  <a:pt x="116339" y="76392"/>
                </a:lnTo>
                <a:lnTo>
                  <a:pt x="107929" y="74289"/>
                </a:lnTo>
                <a:lnTo>
                  <a:pt x="107929" y="47657"/>
                </a:lnTo>
                <a:lnTo>
                  <a:pt x="116339" y="44854"/>
                </a:lnTo>
                <a:lnTo>
                  <a:pt x="121946" y="39247"/>
                </a:lnTo>
                <a:lnTo>
                  <a:pt x="126151" y="32239"/>
                </a:lnTo>
                <a:lnTo>
                  <a:pt x="126852" y="23829"/>
                </a:lnTo>
                <a:lnTo>
                  <a:pt x="126852" y="19624"/>
                </a:lnTo>
                <a:lnTo>
                  <a:pt x="123348" y="10513"/>
                </a:lnTo>
                <a:lnTo>
                  <a:pt x="119843" y="7009"/>
                </a:lnTo>
                <a:lnTo>
                  <a:pt x="116339" y="4206"/>
                </a:lnTo>
                <a:lnTo>
                  <a:pt x="107929" y="701"/>
                </a:lnTo>
                <a:lnTo>
                  <a:pt x="1030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7294" name="Google Shape;7294;p247" title="BANK VERIFIED"/>
          <p:cNvSpPr/>
          <p:nvPr/>
        </p:nvSpPr>
        <p:spPr>
          <a:xfrm>
            <a:off x="4285049" y="4244311"/>
            <a:ext cx="172012" cy="179518"/>
          </a:xfrm>
          <a:custGeom>
            <a:avLst/>
            <a:gdLst/>
            <a:ahLst/>
            <a:cxnLst/>
            <a:rect l="l" t="t" r="r" b="b"/>
            <a:pathLst>
              <a:path w="192731" h="201141" extrusionOk="0">
                <a:moveTo>
                  <a:pt x="87605" y="19624"/>
                </a:moveTo>
                <a:lnTo>
                  <a:pt x="135963" y="43453"/>
                </a:lnTo>
                <a:lnTo>
                  <a:pt x="39248" y="43453"/>
                </a:lnTo>
                <a:lnTo>
                  <a:pt x="87605" y="19624"/>
                </a:lnTo>
                <a:close/>
                <a:moveTo>
                  <a:pt x="87605" y="1"/>
                </a:moveTo>
                <a:lnTo>
                  <a:pt x="1" y="43453"/>
                </a:lnTo>
                <a:lnTo>
                  <a:pt x="1" y="60974"/>
                </a:lnTo>
                <a:lnTo>
                  <a:pt x="175210" y="60974"/>
                </a:lnTo>
                <a:lnTo>
                  <a:pt x="175210" y="43453"/>
                </a:lnTo>
                <a:lnTo>
                  <a:pt x="87605" y="1"/>
                </a:lnTo>
                <a:close/>
                <a:moveTo>
                  <a:pt x="131758" y="78495"/>
                </a:moveTo>
                <a:lnTo>
                  <a:pt x="131758" y="107229"/>
                </a:lnTo>
                <a:lnTo>
                  <a:pt x="149279" y="98118"/>
                </a:lnTo>
                <a:lnTo>
                  <a:pt x="149279" y="78495"/>
                </a:lnTo>
                <a:close/>
                <a:moveTo>
                  <a:pt x="26633" y="78495"/>
                </a:moveTo>
                <a:lnTo>
                  <a:pt x="26633" y="140168"/>
                </a:lnTo>
                <a:lnTo>
                  <a:pt x="44154" y="140168"/>
                </a:lnTo>
                <a:lnTo>
                  <a:pt x="44154" y="78495"/>
                </a:lnTo>
                <a:close/>
                <a:moveTo>
                  <a:pt x="79195" y="78495"/>
                </a:moveTo>
                <a:lnTo>
                  <a:pt x="79195" y="140168"/>
                </a:lnTo>
                <a:lnTo>
                  <a:pt x="96716" y="140168"/>
                </a:lnTo>
                <a:lnTo>
                  <a:pt x="96716" y="78495"/>
                </a:lnTo>
                <a:close/>
                <a:moveTo>
                  <a:pt x="1" y="157689"/>
                </a:moveTo>
                <a:lnTo>
                  <a:pt x="1" y="175210"/>
                </a:lnTo>
                <a:lnTo>
                  <a:pt x="108631" y="175210"/>
                </a:lnTo>
                <a:lnTo>
                  <a:pt x="107229" y="170304"/>
                </a:lnTo>
                <a:lnTo>
                  <a:pt x="106528" y="166099"/>
                </a:lnTo>
                <a:lnTo>
                  <a:pt x="105827" y="161894"/>
                </a:lnTo>
                <a:lnTo>
                  <a:pt x="105827" y="157689"/>
                </a:lnTo>
                <a:close/>
                <a:moveTo>
                  <a:pt x="172407" y="135262"/>
                </a:moveTo>
                <a:lnTo>
                  <a:pt x="181517" y="144373"/>
                </a:lnTo>
                <a:lnTo>
                  <a:pt x="151382" y="175210"/>
                </a:lnTo>
                <a:lnTo>
                  <a:pt x="133861" y="156988"/>
                </a:lnTo>
                <a:lnTo>
                  <a:pt x="142971" y="147877"/>
                </a:lnTo>
                <a:lnTo>
                  <a:pt x="151382" y="156287"/>
                </a:lnTo>
                <a:lnTo>
                  <a:pt x="172407" y="135262"/>
                </a:lnTo>
                <a:close/>
                <a:moveTo>
                  <a:pt x="157689" y="113536"/>
                </a:moveTo>
                <a:lnTo>
                  <a:pt x="122647" y="131057"/>
                </a:lnTo>
                <a:lnTo>
                  <a:pt x="122647" y="153484"/>
                </a:lnTo>
                <a:lnTo>
                  <a:pt x="123348" y="161894"/>
                </a:lnTo>
                <a:lnTo>
                  <a:pt x="128254" y="176612"/>
                </a:lnTo>
                <a:lnTo>
                  <a:pt x="132459" y="183620"/>
                </a:lnTo>
                <a:lnTo>
                  <a:pt x="138066" y="189927"/>
                </a:lnTo>
                <a:lnTo>
                  <a:pt x="150681" y="199038"/>
                </a:lnTo>
                <a:lnTo>
                  <a:pt x="157689" y="201141"/>
                </a:lnTo>
                <a:lnTo>
                  <a:pt x="164697" y="199038"/>
                </a:lnTo>
                <a:lnTo>
                  <a:pt x="177312" y="189927"/>
                </a:lnTo>
                <a:lnTo>
                  <a:pt x="182919" y="183620"/>
                </a:lnTo>
                <a:lnTo>
                  <a:pt x="187124" y="176612"/>
                </a:lnTo>
                <a:lnTo>
                  <a:pt x="192030" y="161894"/>
                </a:lnTo>
                <a:lnTo>
                  <a:pt x="192731" y="153484"/>
                </a:lnTo>
                <a:lnTo>
                  <a:pt x="192731" y="131057"/>
                </a:lnTo>
                <a:lnTo>
                  <a:pt x="157689" y="113536"/>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7295" name="Google Shape;7295;p247" title="HANDSHAKE"/>
          <p:cNvSpPr/>
          <p:nvPr/>
        </p:nvSpPr>
        <p:spPr>
          <a:xfrm>
            <a:off x="1760999" y="1442949"/>
            <a:ext cx="172582" cy="155325"/>
          </a:xfrm>
          <a:custGeom>
            <a:avLst/>
            <a:gdLst/>
            <a:ahLst/>
            <a:cxnLst/>
            <a:rect l="l" t="t" r="r" b="b"/>
            <a:pathLst>
              <a:path w="175210" h="157690" extrusionOk="0">
                <a:moveTo>
                  <a:pt x="116340" y="9112"/>
                </a:moveTo>
                <a:lnTo>
                  <a:pt x="120545" y="10513"/>
                </a:lnTo>
                <a:lnTo>
                  <a:pt x="123348" y="12616"/>
                </a:lnTo>
                <a:lnTo>
                  <a:pt x="126852" y="15419"/>
                </a:lnTo>
                <a:lnTo>
                  <a:pt x="159792" y="48359"/>
                </a:lnTo>
                <a:lnTo>
                  <a:pt x="162595" y="51863"/>
                </a:lnTo>
                <a:lnTo>
                  <a:pt x="164697" y="55367"/>
                </a:lnTo>
                <a:lnTo>
                  <a:pt x="166099" y="59572"/>
                </a:lnTo>
                <a:lnTo>
                  <a:pt x="166800" y="63777"/>
                </a:lnTo>
                <a:lnTo>
                  <a:pt x="166099" y="67281"/>
                </a:lnTo>
                <a:lnTo>
                  <a:pt x="164697" y="70785"/>
                </a:lnTo>
                <a:lnTo>
                  <a:pt x="162595" y="74290"/>
                </a:lnTo>
                <a:lnTo>
                  <a:pt x="159792" y="77794"/>
                </a:lnTo>
                <a:lnTo>
                  <a:pt x="91110" y="145775"/>
                </a:lnTo>
                <a:lnTo>
                  <a:pt x="90409" y="147177"/>
                </a:lnTo>
                <a:lnTo>
                  <a:pt x="88306" y="147877"/>
                </a:lnTo>
                <a:lnTo>
                  <a:pt x="86905" y="148578"/>
                </a:lnTo>
                <a:lnTo>
                  <a:pt x="81999" y="148578"/>
                </a:lnTo>
                <a:lnTo>
                  <a:pt x="79896" y="147177"/>
                </a:lnTo>
                <a:lnTo>
                  <a:pt x="78495" y="145074"/>
                </a:lnTo>
                <a:lnTo>
                  <a:pt x="77794" y="141570"/>
                </a:lnTo>
                <a:lnTo>
                  <a:pt x="77794" y="140168"/>
                </a:lnTo>
                <a:lnTo>
                  <a:pt x="78495" y="138766"/>
                </a:lnTo>
                <a:lnTo>
                  <a:pt x="79195" y="136664"/>
                </a:lnTo>
                <a:lnTo>
                  <a:pt x="80597" y="135262"/>
                </a:lnTo>
                <a:lnTo>
                  <a:pt x="110032" y="105827"/>
                </a:lnTo>
                <a:lnTo>
                  <a:pt x="104425" y="99520"/>
                </a:lnTo>
                <a:lnTo>
                  <a:pt x="74290" y="128955"/>
                </a:lnTo>
                <a:lnTo>
                  <a:pt x="72888" y="130356"/>
                </a:lnTo>
                <a:lnTo>
                  <a:pt x="71486" y="131057"/>
                </a:lnTo>
                <a:lnTo>
                  <a:pt x="69384" y="131758"/>
                </a:lnTo>
                <a:lnTo>
                  <a:pt x="67982" y="131758"/>
                </a:lnTo>
                <a:lnTo>
                  <a:pt x="65179" y="131057"/>
                </a:lnTo>
                <a:lnTo>
                  <a:pt x="63076" y="129656"/>
                </a:lnTo>
                <a:lnTo>
                  <a:pt x="60974" y="127553"/>
                </a:lnTo>
                <a:lnTo>
                  <a:pt x="60974" y="124750"/>
                </a:lnTo>
                <a:lnTo>
                  <a:pt x="60974" y="122647"/>
                </a:lnTo>
                <a:lnTo>
                  <a:pt x="61674" y="121246"/>
                </a:lnTo>
                <a:lnTo>
                  <a:pt x="62375" y="119143"/>
                </a:lnTo>
                <a:lnTo>
                  <a:pt x="63777" y="118442"/>
                </a:lnTo>
                <a:lnTo>
                  <a:pt x="93212" y="88306"/>
                </a:lnTo>
                <a:lnTo>
                  <a:pt x="86905" y="81999"/>
                </a:lnTo>
                <a:lnTo>
                  <a:pt x="57469" y="112135"/>
                </a:lnTo>
                <a:lnTo>
                  <a:pt x="56068" y="112836"/>
                </a:lnTo>
                <a:lnTo>
                  <a:pt x="54666" y="113536"/>
                </a:lnTo>
                <a:lnTo>
                  <a:pt x="52564" y="114237"/>
                </a:lnTo>
                <a:lnTo>
                  <a:pt x="47658" y="114237"/>
                </a:lnTo>
                <a:lnTo>
                  <a:pt x="45555" y="112836"/>
                </a:lnTo>
                <a:lnTo>
                  <a:pt x="44154" y="110032"/>
                </a:lnTo>
                <a:lnTo>
                  <a:pt x="43453" y="107229"/>
                </a:lnTo>
                <a:lnTo>
                  <a:pt x="44154" y="105827"/>
                </a:lnTo>
                <a:lnTo>
                  <a:pt x="44154" y="104426"/>
                </a:lnTo>
                <a:lnTo>
                  <a:pt x="44854" y="102323"/>
                </a:lnTo>
                <a:lnTo>
                  <a:pt x="46256" y="100921"/>
                </a:lnTo>
                <a:lnTo>
                  <a:pt x="74290" y="73589"/>
                </a:lnTo>
                <a:lnTo>
                  <a:pt x="67982" y="67281"/>
                </a:lnTo>
                <a:lnTo>
                  <a:pt x="39949" y="94614"/>
                </a:lnTo>
                <a:lnTo>
                  <a:pt x="39248" y="96015"/>
                </a:lnTo>
                <a:lnTo>
                  <a:pt x="37145" y="96716"/>
                </a:lnTo>
                <a:lnTo>
                  <a:pt x="35744" y="97417"/>
                </a:lnTo>
                <a:lnTo>
                  <a:pt x="30838" y="97417"/>
                </a:lnTo>
                <a:lnTo>
                  <a:pt x="28735" y="95315"/>
                </a:lnTo>
                <a:lnTo>
                  <a:pt x="26633" y="93212"/>
                </a:lnTo>
                <a:lnTo>
                  <a:pt x="26633" y="90409"/>
                </a:lnTo>
                <a:lnTo>
                  <a:pt x="26633" y="89007"/>
                </a:lnTo>
                <a:lnTo>
                  <a:pt x="27334" y="86905"/>
                </a:lnTo>
                <a:lnTo>
                  <a:pt x="28034" y="85503"/>
                </a:lnTo>
                <a:lnTo>
                  <a:pt x="29436" y="84101"/>
                </a:lnTo>
                <a:lnTo>
                  <a:pt x="67281" y="46256"/>
                </a:lnTo>
                <a:lnTo>
                  <a:pt x="84101" y="63076"/>
                </a:lnTo>
                <a:lnTo>
                  <a:pt x="86204" y="65179"/>
                </a:lnTo>
                <a:lnTo>
                  <a:pt x="89708" y="66580"/>
                </a:lnTo>
                <a:lnTo>
                  <a:pt x="93212" y="67281"/>
                </a:lnTo>
                <a:lnTo>
                  <a:pt x="96015" y="67281"/>
                </a:lnTo>
                <a:lnTo>
                  <a:pt x="102323" y="66580"/>
                </a:lnTo>
                <a:lnTo>
                  <a:pt x="107229" y="63076"/>
                </a:lnTo>
                <a:lnTo>
                  <a:pt x="111434" y="58170"/>
                </a:lnTo>
                <a:lnTo>
                  <a:pt x="112135" y="51863"/>
                </a:lnTo>
                <a:lnTo>
                  <a:pt x="112135" y="48359"/>
                </a:lnTo>
                <a:lnTo>
                  <a:pt x="110733" y="44854"/>
                </a:lnTo>
                <a:lnTo>
                  <a:pt x="109331" y="42051"/>
                </a:lnTo>
                <a:lnTo>
                  <a:pt x="106528" y="39248"/>
                </a:lnTo>
                <a:lnTo>
                  <a:pt x="90409" y="23129"/>
                </a:lnTo>
                <a:lnTo>
                  <a:pt x="98118" y="15419"/>
                </a:lnTo>
                <a:lnTo>
                  <a:pt x="101622" y="12616"/>
                </a:lnTo>
                <a:lnTo>
                  <a:pt x="105126" y="10513"/>
                </a:lnTo>
                <a:lnTo>
                  <a:pt x="108631" y="9112"/>
                </a:lnTo>
                <a:close/>
                <a:moveTo>
                  <a:pt x="56068" y="1"/>
                </a:moveTo>
                <a:lnTo>
                  <a:pt x="50461" y="702"/>
                </a:lnTo>
                <a:lnTo>
                  <a:pt x="44854" y="2103"/>
                </a:lnTo>
                <a:lnTo>
                  <a:pt x="39949" y="4907"/>
                </a:lnTo>
                <a:lnTo>
                  <a:pt x="35744" y="9112"/>
                </a:lnTo>
                <a:lnTo>
                  <a:pt x="9112" y="35744"/>
                </a:lnTo>
                <a:lnTo>
                  <a:pt x="4907" y="39949"/>
                </a:lnTo>
                <a:lnTo>
                  <a:pt x="2103" y="45555"/>
                </a:lnTo>
                <a:lnTo>
                  <a:pt x="702" y="51162"/>
                </a:lnTo>
                <a:lnTo>
                  <a:pt x="1" y="56769"/>
                </a:lnTo>
                <a:lnTo>
                  <a:pt x="1" y="61675"/>
                </a:lnTo>
                <a:lnTo>
                  <a:pt x="1403" y="65880"/>
                </a:lnTo>
                <a:lnTo>
                  <a:pt x="2804" y="70785"/>
                </a:lnTo>
                <a:lnTo>
                  <a:pt x="4907" y="74290"/>
                </a:lnTo>
                <a:lnTo>
                  <a:pt x="11214" y="67982"/>
                </a:lnTo>
                <a:lnTo>
                  <a:pt x="9813" y="65179"/>
                </a:lnTo>
                <a:lnTo>
                  <a:pt x="9112" y="62375"/>
                </a:lnTo>
                <a:lnTo>
                  <a:pt x="9112" y="59572"/>
                </a:lnTo>
                <a:lnTo>
                  <a:pt x="9112" y="56769"/>
                </a:lnTo>
                <a:lnTo>
                  <a:pt x="9112" y="52564"/>
                </a:lnTo>
                <a:lnTo>
                  <a:pt x="10513" y="49059"/>
                </a:lnTo>
                <a:lnTo>
                  <a:pt x="12616" y="44854"/>
                </a:lnTo>
                <a:lnTo>
                  <a:pt x="15419" y="42051"/>
                </a:lnTo>
                <a:lnTo>
                  <a:pt x="42051" y="15419"/>
                </a:lnTo>
                <a:lnTo>
                  <a:pt x="44854" y="12616"/>
                </a:lnTo>
                <a:lnTo>
                  <a:pt x="48359" y="10513"/>
                </a:lnTo>
                <a:lnTo>
                  <a:pt x="51863" y="9112"/>
                </a:lnTo>
                <a:lnTo>
                  <a:pt x="60273" y="9112"/>
                </a:lnTo>
                <a:lnTo>
                  <a:pt x="63777" y="10513"/>
                </a:lnTo>
                <a:lnTo>
                  <a:pt x="67281" y="12616"/>
                </a:lnTo>
                <a:lnTo>
                  <a:pt x="70785" y="15419"/>
                </a:lnTo>
                <a:lnTo>
                  <a:pt x="100921" y="45555"/>
                </a:lnTo>
                <a:lnTo>
                  <a:pt x="101622" y="46957"/>
                </a:lnTo>
                <a:lnTo>
                  <a:pt x="102323" y="48359"/>
                </a:lnTo>
                <a:lnTo>
                  <a:pt x="103024" y="49760"/>
                </a:lnTo>
                <a:lnTo>
                  <a:pt x="103024" y="51863"/>
                </a:lnTo>
                <a:lnTo>
                  <a:pt x="103024" y="54666"/>
                </a:lnTo>
                <a:lnTo>
                  <a:pt x="100921" y="56769"/>
                </a:lnTo>
                <a:lnTo>
                  <a:pt x="98819" y="58871"/>
                </a:lnTo>
                <a:lnTo>
                  <a:pt x="93913" y="58871"/>
                </a:lnTo>
                <a:lnTo>
                  <a:pt x="92511" y="58170"/>
                </a:lnTo>
                <a:lnTo>
                  <a:pt x="91110" y="57470"/>
                </a:lnTo>
                <a:lnTo>
                  <a:pt x="89708" y="56068"/>
                </a:lnTo>
                <a:lnTo>
                  <a:pt x="67281" y="33641"/>
                </a:lnTo>
                <a:lnTo>
                  <a:pt x="23128" y="77794"/>
                </a:lnTo>
                <a:lnTo>
                  <a:pt x="21026" y="80597"/>
                </a:lnTo>
                <a:lnTo>
                  <a:pt x="18923" y="83400"/>
                </a:lnTo>
                <a:lnTo>
                  <a:pt x="18223" y="86905"/>
                </a:lnTo>
                <a:lnTo>
                  <a:pt x="17522" y="90409"/>
                </a:lnTo>
                <a:lnTo>
                  <a:pt x="18923" y="97417"/>
                </a:lnTo>
                <a:lnTo>
                  <a:pt x="23128" y="102323"/>
                </a:lnTo>
                <a:lnTo>
                  <a:pt x="28034" y="105827"/>
                </a:lnTo>
                <a:lnTo>
                  <a:pt x="35043" y="106528"/>
                </a:lnTo>
                <a:lnTo>
                  <a:pt x="35744" y="113536"/>
                </a:lnTo>
                <a:lnTo>
                  <a:pt x="39248" y="118442"/>
                </a:lnTo>
                <a:lnTo>
                  <a:pt x="44854" y="122647"/>
                </a:lnTo>
                <a:lnTo>
                  <a:pt x="51863" y="123348"/>
                </a:lnTo>
                <a:lnTo>
                  <a:pt x="52564" y="131057"/>
                </a:lnTo>
                <a:lnTo>
                  <a:pt x="56769" y="135963"/>
                </a:lnTo>
                <a:lnTo>
                  <a:pt x="62375" y="139467"/>
                </a:lnTo>
                <a:lnTo>
                  <a:pt x="69384" y="140168"/>
                </a:lnTo>
                <a:lnTo>
                  <a:pt x="69384" y="147177"/>
                </a:lnTo>
                <a:lnTo>
                  <a:pt x="73589" y="152783"/>
                </a:lnTo>
                <a:lnTo>
                  <a:pt x="78495" y="156988"/>
                </a:lnTo>
                <a:lnTo>
                  <a:pt x="84802" y="157689"/>
                </a:lnTo>
                <a:lnTo>
                  <a:pt x="88306" y="156988"/>
                </a:lnTo>
                <a:lnTo>
                  <a:pt x="91810" y="156287"/>
                </a:lnTo>
                <a:lnTo>
                  <a:pt x="94614" y="154886"/>
                </a:lnTo>
                <a:lnTo>
                  <a:pt x="97417" y="152082"/>
                </a:lnTo>
                <a:lnTo>
                  <a:pt x="166099" y="84101"/>
                </a:lnTo>
                <a:lnTo>
                  <a:pt x="170304" y="79195"/>
                </a:lnTo>
                <a:lnTo>
                  <a:pt x="173107" y="74290"/>
                </a:lnTo>
                <a:lnTo>
                  <a:pt x="175210" y="69384"/>
                </a:lnTo>
                <a:lnTo>
                  <a:pt x="175210" y="63777"/>
                </a:lnTo>
                <a:lnTo>
                  <a:pt x="175210" y="57470"/>
                </a:lnTo>
                <a:lnTo>
                  <a:pt x="173107" y="51863"/>
                </a:lnTo>
                <a:lnTo>
                  <a:pt x="170304" y="46256"/>
                </a:lnTo>
                <a:lnTo>
                  <a:pt x="166099" y="42051"/>
                </a:lnTo>
                <a:lnTo>
                  <a:pt x="133160" y="9112"/>
                </a:lnTo>
                <a:lnTo>
                  <a:pt x="128955" y="4907"/>
                </a:lnTo>
                <a:lnTo>
                  <a:pt x="123348" y="2103"/>
                </a:lnTo>
                <a:lnTo>
                  <a:pt x="118442" y="702"/>
                </a:lnTo>
                <a:lnTo>
                  <a:pt x="112836" y="1"/>
                </a:lnTo>
                <a:lnTo>
                  <a:pt x="106528" y="702"/>
                </a:lnTo>
                <a:lnTo>
                  <a:pt x="101622" y="2103"/>
                </a:lnTo>
                <a:lnTo>
                  <a:pt x="96716" y="4907"/>
                </a:lnTo>
                <a:lnTo>
                  <a:pt x="91810" y="9112"/>
                </a:lnTo>
                <a:lnTo>
                  <a:pt x="84101" y="16821"/>
                </a:lnTo>
                <a:lnTo>
                  <a:pt x="76392" y="9112"/>
                </a:lnTo>
                <a:lnTo>
                  <a:pt x="72187" y="4907"/>
                </a:lnTo>
                <a:lnTo>
                  <a:pt x="67281" y="2103"/>
                </a:lnTo>
                <a:lnTo>
                  <a:pt x="61674" y="702"/>
                </a:lnTo>
                <a:lnTo>
                  <a:pt x="56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7296" name="Google Shape;7296;p247" title="CREATING"/>
          <p:cNvSpPr/>
          <p:nvPr/>
        </p:nvSpPr>
        <p:spPr>
          <a:xfrm>
            <a:off x="3441401" y="1434200"/>
            <a:ext cx="172822" cy="172822"/>
          </a:xfrm>
          <a:custGeom>
            <a:avLst/>
            <a:gdLst/>
            <a:ahLst/>
            <a:cxnLst/>
            <a:rect l="l" t="t" r="r" b="b"/>
            <a:pathLst>
              <a:path w="161894" h="161894" extrusionOk="0">
                <a:moveTo>
                  <a:pt x="36444" y="18222"/>
                </a:moveTo>
                <a:lnTo>
                  <a:pt x="51162" y="32239"/>
                </a:lnTo>
                <a:lnTo>
                  <a:pt x="40649" y="42751"/>
                </a:lnTo>
                <a:lnTo>
                  <a:pt x="49760" y="51862"/>
                </a:lnTo>
                <a:lnTo>
                  <a:pt x="60273" y="42050"/>
                </a:lnTo>
                <a:lnTo>
                  <a:pt x="74289" y="55366"/>
                </a:lnTo>
                <a:lnTo>
                  <a:pt x="56067" y="73588"/>
                </a:lnTo>
                <a:lnTo>
                  <a:pt x="18923" y="36444"/>
                </a:lnTo>
                <a:lnTo>
                  <a:pt x="36444" y="18222"/>
                </a:lnTo>
                <a:close/>
                <a:moveTo>
                  <a:pt x="105126" y="43452"/>
                </a:moveTo>
                <a:lnTo>
                  <a:pt x="118442" y="56768"/>
                </a:lnTo>
                <a:lnTo>
                  <a:pt x="33641" y="141569"/>
                </a:lnTo>
                <a:lnTo>
                  <a:pt x="20325" y="141569"/>
                </a:lnTo>
                <a:lnTo>
                  <a:pt x="20325" y="128253"/>
                </a:lnTo>
                <a:lnTo>
                  <a:pt x="105126" y="43452"/>
                </a:lnTo>
                <a:close/>
                <a:moveTo>
                  <a:pt x="106528" y="87605"/>
                </a:moveTo>
                <a:lnTo>
                  <a:pt x="119844" y="101621"/>
                </a:lnTo>
                <a:lnTo>
                  <a:pt x="109331" y="112134"/>
                </a:lnTo>
                <a:lnTo>
                  <a:pt x="119143" y="121245"/>
                </a:lnTo>
                <a:lnTo>
                  <a:pt x="128954" y="110732"/>
                </a:lnTo>
                <a:lnTo>
                  <a:pt x="143672" y="124749"/>
                </a:lnTo>
                <a:lnTo>
                  <a:pt x="125450" y="142971"/>
                </a:lnTo>
                <a:lnTo>
                  <a:pt x="88306" y="105826"/>
                </a:lnTo>
                <a:lnTo>
                  <a:pt x="106528" y="87605"/>
                </a:lnTo>
                <a:close/>
                <a:moveTo>
                  <a:pt x="37145" y="0"/>
                </a:moveTo>
                <a:lnTo>
                  <a:pt x="1" y="36444"/>
                </a:lnTo>
                <a:lnTo>
                  <a:pt x="46256" y="82699"/>
                </a:lnTo>
                <a:lnTo>
                  <a:pt x="7009" y="122646"/>
                </a:lnTo>
                <a:lnTo>
                  <a:pt x="7009" y="154885"/>
                </a:lnTo>
                <a:lnTo>
                  <a:pt x="39247" y="154885"/>
                </a:lnTo>
                <a:lnTo>
                  <a:pt x="79195" y="114937"/>
                </a:lnTo>
                <a:lnTo>
                  <a:pt x="125450" y="161893"/>
                </a:lnTo>
                <a:lnTo>
                  <a:pt x="161894" y="125450"/>
                </a:lnTo>
                <a:lnTo>
                  <a:pt x="115639" y="78494"/>
                </a:lnTo>
                <a:lnTo>
                  <a:pt x="137364" y="56768"/>
                </a:lnTo>
                <a:lnTo>
                  <a:pt x="149279" y="44854"/>
                </a:lnTo>
                <a:lnTo>
                  <a:pt x="152783" y="39948"/>
                </a:lnTo>
                <a:lnTo>
                  <a:pt x="153484" y="33640"/>
                </a:lnTo>
                <a:lnTo>
                  <a:pt x="152783" y="27333"/>
                </a:lnTo>
                <a:lnTo>
                  <a:pt x="149279" y="22427"/>
                </a:lnTo>
                <a:lnTo>
                  <a:pt x="139467" y="12615"/>
                </a:lnTo>
                <a:lnTo>
                  <a:pt x="134561" y="9111"/>
                </a:lnTo>
                <a:lnTo>
                  <a:pt x="128254" y="7709"/>
                </a:lnTo>
                <a:lnTo>
                  <a:pt x="121946" y="9111"/>
                </a:lnTo>
                <a:lnTo>
                  <a:pt x="117040" y="12615"/>
                </a:lnTo>
                <a:lnTo>
                  <a:pt x="105126" y="24529"/>
                </a:lnTo>
                <a:lnTo>
                  <a:pt x="83400" y="46255"/>
                </a:lnTo>
                <a:lnTo>
                  <a:pt x="37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7297" name="Google Shape;7297;p247"/>
          <p:cNvSpPr txBox="1">
            <a:spLocks noGrp="1"/>
          </p:cNvSpPr>
          <p:nvPr>
            <p:ph type="subTitle" idx="3"/>
          </p:nvPr>
        </p:nvSpPr>
        <p:spPr>
          <a:xfrm>
            <a:off x="3800200" y="1399634"/>
            <a:ext cx="1294800" cy="255900"/>
          </a:xfrm>
          <a:prstGeom prst="rect">
            <a:avLst/>
          </a:prstGeom>
        </p:spPr>
        <p:txBody>
          <a:bodyPr spcFirstLastPara="1" wrap="square" lIns="45700" tIns="91425" rIns="0" bIns="91425" anchor="ctr" anchorCtr="0">
            <a:noAutofit/>
          </a:bodyPr>
          <a:lstStyle/>
          <a:p>
            <a:pPr marL="0" lvl="0" indent="0" algn="l" rtl="0">
              <a:spcBef>
                <a:spcPts val="0"/>
              </a:spcBef>
              <a:spcAft>
                <a:spcPts val="0"/>
              </a:spcAft>
              <a:buNone/>
            </a:pPr>
            <a:r>
              <a:rPr lang="en-US" sz="800" b="0" dirty="0">
                <a:latin typeface="DM Sans" pitchFamily="2" charset="77"/>
              </a:rPr>
              <a:t>Model &amp; Data Stack</a:t>
            </a:r>
            <a:endParaRPr sz="800" b="0" dirty="0">
              <a:latin typeface="DM Sans" pitchFamily="2" charset="77"/>
            </a:endParaRPr>
          </a:p>
        </p:txBody>
      </p:sp>
      <p:sp>
        <p:nvSpPr>
          <p:cNvPr id="7298" name="Google Shape;7298;p247"/>
          <p:cNvSpPr txBox="1">
            <a:spLocks noGrp="1"/>
          </p:cNvSpPr>
          <p:nvPr>
            <p:ph type="subTitle" idx="3"/>
          </p:nvPr>
        </p:nvSpPr>
        <p:spPr>
          <a:xfrm>
            <a:off x="5471506" y="1399634"/>
            <a:ext cx="1294800" cy="255900"/>
          </a:xfrm>
          <a:prstGeom prst="rect">
            <a:avLst/>
          </a:prstGeom>
        </p:spPr>
        <p:txBody>
          <a:bodyPr spcFirstLastPara="1" wrap="square" lIns="45700" tIns="91425" rIns="0" bIns="91425" anchor="ctr" anchorCtr="0">
            <a:noAutofit/>
          </a:bodyPr>
          <a:lstStyle/>
          <a:p>
            <a:pPr marL="0" lvl="0" indent="0" algn="l" rtl="0">
              <a:spcBef>
                <a:spcPts val="0"/>
              </a:spcBef>
              <a:spcAft>
                <a:spcPts val="0"/>
              </a:spcAft>
              <a:buNone/>
            </a:pPr>
            <a:r>
              <a:rPr lang="en-US" sz="800" b="0" dirty="0">
                <a:latin typeface="DM Sans" pitchFamily="2" charset="77"/>
              </a:rPr>
              <a:t>Interfaces &amp; Surfaces</a:t>
            </a:r>
            <a:endParaRPr sz="800" b="0" dirty="0">
              <a:latin typeface="DM Sans" pitchFamily="2" charset="77"/>
            </a:endParaRPr>
          </a:p>
        </p:txBody>
      </p:sp>
      <p:sp>
        <p:nvSpPr>
          <p:cNvPr id="7299" name="Google Shape;7299;p247"/>
          <p:cNvSpPr txBox="1">
            <a:spLocks noGrp="1"/>
          </p:cNvSpPr>
          <p:nvPr>
            <p:ph type="subTitle" idx="3"/>
          </p:nvPr>
        </p:nvSpPr>
        <p:spPr>
          <a:xfrm>
            <a:off x="7142841" y="1399634"/>
            <a:ext cx="1294800" cy="255900"/>
          </a:xfrm>
          <a:prstGeom prst="rect">
            <a:avLst/>
          </a:prstGeom>
        </p:spPr>
        <p:txBody>
          <a:bodyPr spcFirstLastPara="1" wrap="square" lIns="45700" tIns="91425" rIns="0" bIns="91425" anchor="ctr" anchorCtr="0">
            <a:noAutofit/>
          </a:bodyPr>
          <a:lstStyle/>
          <a:p>
            <a:pPr marL="0" lvl="0" indent="0" algn="l" rtl="0">
              <a:spcBef>
                <a:spcPts val="0"/>
              </a:spcBef>
              <a:spcAft>
                <a:spcPts val="0"/>
              </a:spcAft>
              <a:buNone/>
            </a:pPr>
            <a:r>
              <a:rPr lang="en-US" sz="800" b="0" dirty="0">
                <a:latin typeface="DM Sans" pitchFamily="2" charset="77"/>
              </a:rPr>
              <a:t>Integrations &amp; Dependencies</a:t>
            </a:r>
            <a:endParaRPr sz="800" b="0" dirty="0">
              <a:latin typeface="DM Sans" pitchFamily="2" charset="77"/>
            </a:endParaRPr>
          </a:p>
        </p:txBody>
      </p:sp>
      <p:sp>
        <p:nvSpPr>
          <p:cNvPr id="7300" name="Google Shape;7300;p247"/>
          <p:cNvSpPr txBox="1">
            <a:spLocks noGrp="1"/>
          </p:cNvSpPr>
          <p:nvPr>
            <p:ph type="subTitle" idx="3"/>
          </p:nvPr>
        </p:nvSpPr>
        <p:spPr>
          <a:xfrm>
            <a:off x="2128873" y="1399634"/>
            <a:ext cx="1294800" cy="255900"/>
          </a:xfrm>
          <a:prstGeom prst="rect">
            <a:avLst/>
          </a:prstGeom>
        </p:spPr>
        <p:txBody>
          <a:bodyPr spcFirstLastPara="1" wrap="square" lIns="45700" tIns="91425" rIns="0" bIns="91425" anchor="ctr" anchorCtr="0">
            <a:noAutofit/>
          </a:bodyPr>
          <a:lstStyle/>
          <a:p>
            <a:pPr marL="0" lvl="0" indent="0" algn="l" rtl="0">
              <a:spcBef>
                <a:spcPts val="0"/>
              </a:spcBef>
              <a:spcAft>
                <a:spcPts val="0"/>
              </a:spcAft>
              <a:buNone/>
            </a:pPr>
            <a:r>
              <a:rPr lang="en-US" sz="800" b="0" dirty="0">
                <a:solidFill>
                  <a:schemeClr val="lt1"/>
                </a:solidFill>
                <a:latin typeface="DM Sans" pitchFamily="2" charset="77"/>
              </a:rPr>
              <a:t>Core Capabilities</a:t>
            </a:r>
            <a:endParaRPr sz="800" b="0" dirty="0">
              <a:solidFill>
                <a:schemeClr val="lt1"/>
              </a:solidFill>
              <a:latin typeface="DM Sans" pitchFamily="2" charset="77"/>
            </a:endParaRPr>
          </a:p>
        </p:txBody>
      </p:sp>
      <p:sp>
        <p:nvSpPr>
          <p:cNvPr id="7301" name="Google Shape;7301;p247"/>
          <p:cNvSpPr txBox="1">
            <a:spLocks noGrp="1"/>
          </p:cNvSpPr>
          <p:nvPr>
            <p:ph type="subTitle" idx="3"/>
          </p:nvPr>
        </p:nvSpPr>
        <p:spPr>
          <a:xfrm>
            <a:off x="457550" y="1399634"/>
            <a:ext cx="1294800" cy="255900"/>
          </a:xfrm>
          <a:prstGeom prst="rect">
            <a:avLst/>
          </a:prstGeom>
        </p:spPr>
        <p:txBody>
          <a:bodyPr spcFirstLastPara="1" wrap="square" lIns="45700" tIns="91425" rIns="0" bIns="91425" anchor="ctr" anchorCtr="0">
            <a:noAutofit/>
          </a:bodyPr>
          <a:lstStyle/>
          <a:p>
            <a:pPr marL="0" lvl="0" indent="0" algn="l" rtl="0">
              <a:spcBef>
                <a:spcPts val="0"/>
              </a:spcBef>
              <a:spcAft>
                <a:spcPts val="0"/>
              </a:spcAft>
              <a:buNone/>
            </a:pPr>
            <a:r>
              <a:rPr lang="en" sz="800" b="0" dirty="0">
                <a:solidFill>
                  <a:schemeClr val="lt1"/>
                </a:solidFill>
                <a:latin typeface="DM Sans" pitchFamily="2" charset="77"/>
              </a:rPr>
              <a:t>Agent Roles</a:t>
            </a:r>
            <a:endParaRPr sz="800" b="0" dirty="0">
              <a:solidFill>
                <a:schemeClr val="lt1"/>
              </a:solidFill>
              <a:latin typeface="DM Sans" pitchFamily="2" charset="77"/>
            </a:endParaRPr>
          </a:p>
        </p:txBody>
      </p:sp>
      <p:sp>
        <p:nvSpPr>
          <p:cNvPr id="7302" name="Google Shape;7302;p247"/>
          <p:cNvSpPr txBox="1">
            <a:spLocks noGrp="1"/>
          </p:cNvSpPr>
          <p:nvPr>
            <p:ph type="subTitle" idx="3"/>
          </p:nvPr>
        </p:nvSpPr>
        <p:spPr>
          <a:xfrm>
            <a:off x="5471506" y="2790947"/>
            <a:ext cx="1294800" cy="255900"/>
          </a:xfrm>
          <a:prstGeom prst="rect">
            <a:avLst/>
          </a:prstGeom>
        </p:spPr>
        <p:txBody>
          <a:bodyPr spcFirstLastPara="1" wrap="square" lIns="45700" tIns="91425" rIns="0" bIns="91425" anchor="ctr" anchorCtr="0">
            <a:noAutofit/>
          </a:bodyPr>
          <a:lstStyle/>
          <a:p>
            <a:pPr marL="0" lvl="0" indent="0" algn="l" rtl="0">
              <a:spcBef>
                <a:spcPts val="0"/>
              </a:spcBef>
              <a:spcAft>
                <a:spcPts val="0"/>
              </a:spcAft>
              <a:buNone/>
            </a:pPr>
            <a:r>
              <a:rPr lang="en" sz="800" b="0" dirty="0">
                <a:latin typeface="DM Sans" pitchFamily="2" charset="77"/>
              </a:rPr>
              <a:t>A</a:t>
            </a:r>
            <a:r>
              <a:rPr lang="en-US" sz="800" b="0" dirty="0" err="1">
                <a:latin typeface="DM Sans" pitchFamily="2" charset="77"/>
              </a:rPr>
              <a:t>gentic</a:t>
            </a:r>
            <a:r>
              <a:rPr lang="en-US" sz="800" b="0" dirty="0">
                <a:latin typeface="DM Sans" pitchFamily="2" charset="77"/>
              </a:rPr>
              <a:t> Behaviors</a:t>
            </a:r>
            <a:endParaRPr sz="800" b="0" dirty="0">
              <a:latin typeface="DM Sans" pitchFamily="2" charset="77"/>
            </a:endParaRPr>
          </a:p>
        </p:txBody>
      </p:sp>
      <p:sp>
        <p:nvSpPr>
          <p:cNvPr id="7303" name="Google Shape;7303;p247"/>
          <p:cNvSpPr txBox="1">
            <a:spLocks noGrp="1"/>
          </p:cNvSpPr>
          <p:nvPr>
            <p:ph type="subTitle" idx="3"/>
          </p:nvPr>
        </p:nvSpPr>
        <p:spPr>
          <a:xfrm>
            <a:off x="2128873" y="2790947"/>
            <a:ext cx="1294800" cy="255900"/>
          </a:xfrm>
          <a:prstGeom prst="rect">
            <a:avLst/>
          </a:prstGeom>
        </p:spPr>
        <p:txBody>
          <a:bodyPr spcFirstLastPara="1" wrap="square" lIns="45700" tIns="91425" rIns="0" bIns="91425" anchor="ctr" anchorCtr="0">
            <a:noAutofit/>
          </a:bodyPr>
          <a:lstStyle/>
          <a:p>
            <a:pPr marL="0" lvl="0" indent="0" algn="l" rtl="0">
              <a:spcBef>
                <a:spcPts val="0"/>
              </a:spcBef>
              <a:spcAft>
                <a:spcPts val="0"/>
              </a:spcAft>
              <a:buNone/>
            </a:pPr>
            <a:r>
              <a:rPr lang="en-US" sz="800" b="0" dirty="0">
                <a:solidFill>
                  <a:schemeClr val="lt1"/>
                </a:solidFill>
                <a:latin typeface="DM Sans" pitchFamily="2" charset="77"/>
              </a:rPr>
              <a:t>Feedback &amp; Alignment</a:t>
            </a:r>
            <a:endParaRPr sz="800" b="0" dirty="0">
              <a:solidFill>
                <a:schemeClr val="lt1"/>
              </a:solidFill>
              <a:latin typeface="DM Sans" pitchFamily="2" charset="77"/>
            </a:endParaRPr>
          </a:p>
        </p:txBody>
      </p:sp>
      <p:sp>
        <p:nvSpPr>
          <p:cNvPr id="7304" name="Google Shape;7304;p247"/>
          <p:cNvSpPr txBox="1">
            <a:spLocks noGrp="1"/>
          </p:cNvSpPr>
          <p:nvPr>
            <p:ph type="subTitle" idx="3"/>
          </p:nvPr>
        </p:nvSpPr>
        <p:spPr>
          <a:xfrm>
            <a:off x="457550" y="4185288"/>
            <a:ext cx="3401400" cy="255900"/>
          </a:xfrm>
          <a:prstGeom prst="rect">
            <a:avLst/>
          </a:prstGeom>
        </p:spPr>
        <p:txBody>
          <a:bodyPr spcFirstLastPara="1" wrap="square" lIns="45700" tIns="91425" rIns="0" bIns="91425" anchor="ctr" anchorCtr="0">
            <a:noAutofit/>
          </a:bodyPr>
          <a:lstStyle/>
          <a:p>
            <a:pPr marL="0" lvl="0" indent="0" algn="l" rtl="0">
              <a:spcBef>
                <a:spcPts val="0"/>
              </a:spcBef>
              <a:spcAft>
                <a:spcPts val="0"/>
              </a:spcAft>
              <a:buNone/>
            </a:pPr>
            <a:r>
              <a:rPr lang="en-US" sz="800" b="0" dirty="0">
                <a:latin typeface="DM Sans" pitchFamily="2" charset="77"/>
              </a:rPr>
              <a:t>Metrics &amp; Outcomes</a:t>
            </a:r>
            <a:endParaRPr sz="800" b="0" dirty="0">
              <a:latin typeface="DM Sans" pitchFamily="2" charset="77"/>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90"/>
        <p:cNvGrpSpPr/>
        <p:nvPr/>
      </p:nvGrpSpPr>
      <p:grpSpPr>
        <a:xfrm>
          <a:off x="0" y="0"/>
          <a:ext cx="0" cy="0"/>
          <a:chOff x="0" y="0"/>
          <a:chExt cx="0" cy="0"/>
        </a:xfrm>
      </p:grpSpPr>
      <p:sp>
        <p:nvSpPr>
          <p:cNvPr id="5791" name="Google Shape;5791;p190"/>
          <p:cNvSpPr txBox="1">
            <a:spLocks noGrp="1"/>
          </p:cNvSpPr>
          <p:nvPr>
            <p:ph type="subTitle" idx="3"/>
          </p:nvPr>
        </p:nvSpPr>
        <p:spPr>
          <a:xfrm>
            <a:off x="356625" y="1601125"/>
            <a:ext cx="24699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DM Sans" pitchFamily="2" charset="77"/>
              </a:rPr>
              <a:t>Current Challenges</a:t>
            </a:r>
            <a:endParaRPr dirty="0">
              <a:latin typeface="DM Sans" pitchFamily="2" charset="77"/>
            </a:endParaRPr>
          </a:p>
        </p:txBody>
      </p:sp>
      <p:sp>
        <p:nvSpPr>
          <p:cNvPr id="5792" name="Google Shape;5792;p190"/>
          <p:cNvSpPr txBox="1">
            <a:spLocks noGrp="1"/>
          </p:cNvSpPr>
          <p:nvPr>
            <p:ph type="subTitle" idx="3"/>
          </p:nvPr>
        </p:nvSpPr>
        <p:spPr>
          <a:xfrm>
            <a:off x="3337050" y="1601125"/>
            <a:ext cx="24699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latin typeface="DM Sans" pitchFamily="2" charset="77"/>
              </a:rPr>
              <a:t>Negative Impacts</a:t>
            </a:r>
            <a:endParaRPr sz="1200" b="0">
              <a:solidFill>
                <a:schemeClr val="dk1"/>
              </a:solidFill>
              <a:latin typeface="DM Sans" pitchFamily="2" charset="77"/>
            </a:endParaRPr>
          </a:p>
        </p:txBody>
      </p:sp>
      <p:sp>
        <p:nvSpPr>
          <p:cNvPr id="5794" name="Google Shape;5794;p190"/>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5795" name="Google Shape;5795;p190"/>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Agentic AI Challenges</a:t>
            </a:r>
            <a:endParaRPr dirty="0">
              <a:latin typeface="DM Sans" pitchFamily="2" charset="77"/>
            </a:endParaRPr>
          </a:p>
        </p:txBody>
      </p:sp>
      <p:sp>
        <p:nvSpPr>
          <p:cNvPr id="5796" name="Google Shape;5796;p190"/>
          <p:cNvSpPr/>
          <p:nvPr/>
        </p:nvSpPr>
        <p:spPr>
          <a:xfrm>
            <a:off x="3357208" y="1985591"/>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797" name="Google Shape;5797;p190"/>
          <p:cNvSpPr/>
          <p:nvPr/>
        </p:nvSpPr>
        <p:spPr>
          <a:xfrm>
            <a:off x="3357208" y="2931353"/>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798" name="Google Shape;5798;p190"/>
          <p:cNvSpPr/>
          <p:nvPr/>
        </p:nvSpPr>
        <p:spPr>
          <a:xfrm>
            <a:off x="3357208" y="3877114"/>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799" name="Google Shape;5799;p190"/>
          <p:cNvSpPr/>
          <p:nvPr/>
        </p:nvSpPr>
        <p:spPr>
          <a:xfrm>
            <a:off x="356775" y="1985576"/>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800" name="Google Shape;5800;p190"/>
          <p:cNvSpPr/>
          <p:nvPr/>
        </p:nvSpPr>
        <p:spPr>
          <a:xfrm>
            <a:off x="356775" y="2931340"/>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801" name="Google Shape;5801;p190"/>
          <p:cNvSpPr/>
          <p:nvPr/>
        </p:nvSpPr>
        <p:spPr>
          <a:xfrm>
            <a:off x="356775" y="3877102"/>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802" name="Google Shape;5802;p190"/>
          <p:cNvSpPr/>
          <p:nvPr/>
        </p:nvSpPr>
        <p:spPr>
          <a:xfrm>
            <a:off x="6326650" y="1985576"/>
            <a:ext cx="2469900" cy="2789400"/>
          </a:xfrm>
          <a:prstGeom prst="roundRect">
            <a:avLst>
              <a:gd name="adj" fmla="val 5038"/>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DM Sans" pitchFamily="2" charset="77"/>
            </a:endParaRPr>
          </a:p>
        </p:txBody>
      </p:sp>
      <p:sp>
        <p:nvSpPr>
          <p:cNvPr id="5803" name="Google Shape;5803;p190" title="thumbs_down"/>
          <p:cNvSpPr/>
          <p:nvPr/>
        </p:nvSpPr>
        <p:spPr>
          <a:xfrm>
            <a:off x="3504062" y="2324816"/>
            <a:ext cx="229984" cy="219451"/>
          </a:xfrm>
          <a:custGeom>
            <a:avLst/>
            <a:gdLst/>
            <a:ahLst/>
            <a:cxnLst/>
            <a:rect l="l" t="t" r="r" b="b"/>
            <a:pathLst>
              <a:path w="183620" h="175210" extrusionOk="0">
                <a:moveTo>
                  <a:pt x="166099" y="17522"/>
                </a:moveTo>
                <a:lnTo>
                  <a:pt x="166099" y="96015"/>
                </a:lnTo>
                <a:lnTo>
                  <a:pt x="140168" y="96015"/>
                </a:lnTo>
                <a:lnTo>
                  <a:pt x="140168" y="17522"/>
                </a:lnTo>
                <a:close/>
                <a:moveTo>
                  <a:pt x="122647" y="17522"/>
                </a:moveTo>
                <a:lnTo>
                  <a:pt x="122647" y="105827"/>
                </a:lnTo>
                <a:lnTo>
                  <a:pt x="84101" y="144373"/>
                </a:lnTo>
                <a:lnTo>
                  <a:pt x="96015" y="96015"/>
                </a:lnTo>
                <a:lnTo>
                  <a:pt x="17522" y="96015"/>
                </a:lnTo>
                <a:lnTo>
                  <a:pt x="17522" y="78494"/>
                </a:lnTo>
                <a:lnTo>
                  <a:pt x="43453" y="17522"/>
                </a:lnTo>
                <a:close/>
                <a:moveTo>
                  <a:pt x="38547" y="1"/>
                </a:moveTo>
                <a:lnTo>
                  <a:pt x="33641" y="2804"/>
                </a:lnTo>
                <a:lnTo>
                  <a:pt x="29436" y="6308"/>
                </a:lnTo>
                <a:lnTo>
                  <a:pt x="27333" y="9812"/>
                </a:lnTo>
                <a:lnTo>
                  <a:pt x="702" y="72187"/>
                </a:lnTo>
                <a:lnTo>
                  <a:pt x="702" y="73589"/>
                </a:lnTo>
                <a:lnTo>
                  <a:pt x="1" y="74990"/>
                </a:lnTo>
                <a:lnTo>
                  <a:pt x="1" y="77093"/>
                </a:lnTo>
                <a:lnTo>
                  <a:pt x="1" y="78494"/>
                </a:lnTo>
                <a:lnTo>
                  <a:pt x="1" y="96015"/>
                </a:lnTo>
                <a:lnTo>
                  <a:pt x="702" y="103024"/>
                </a:lnTo>
                <a:lnTo>
                  <a:pt x="4907" y="108630"/>
                </a:lnTo>
                <a:lnTo>
                  <a:pt x="10513" y="112835"/>
                </a:lnTo>
                <a:lnTo>
                  <a:pt x="17522" y="113536"/>
                </a:lnTo>
                <a:lnTo>
                  <a:pt x="73589" y="113536"/>
                </a:lnTo>
                <a:lnTo>
                  <a:pt x="63777" y="151381"/>
                </a:lnTo>
                <a:lnTo>
                  <a:pt x="63777" y="154886"/>
                </a:lnTo>
                <a:lnTo>
                  <a:pt x="64478" y="156988"/>
                </a:lnTo>
                <a:lnTo>
                  <a:pt x="65179" y="159791"/>
                </a:lnTo>
                <a:lnTo>
                  <a:pt x="65879" y="161894"/>
                </a:lnTo>
                <a:lnTo>
                  <a:pt x="67281" y="163996"/>
                </a:lnTo>
                <a:lnTo>
                  <a:pt x="78495" y="175210"/>
                </a:lnTo>
                <a:lnTo>
                  <a:pt x="140168" y="113536"/>
                </a:lnTo>
                <a:lnTo>
                  <a:pt x="183620" y="113536"/>
                </a:lnTo>
                <a:lnTo>
                  <a:pt x="1836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5804" name="Google Shape;5804;p190" title="thumbs_down"/>
          <p:cNvSpPr/>
          <p:nvPr/>
        </p:nvSpPr>
        <p:spPr>
          <a:xfrm>
            <a:off x="3504062" y="3270577"/>
            <a:ext cx="229984" cy="219451"/>
          </a:xfrm>
          <a:custGeom>
            <a:avLst/>
            <a:gdLst/>
            <a:ahLst/>
            <a:cxnLst/>
            <a:rect l="l" t="t" r="r" b="b"/>
            <a:pathLst>
              <a:path w="183620" h="175210" extrusionOk="0">
                <a:moveTo>
                  <a:pt x="166099" y="17522"/>
                </a:moveTo>
                <a:lnTo>
                  <a:pt x="166099" y="96015"/>
                </a:lnTo>
                <a:lnTo>
                  <a:pt x="140168" y="96015"/>
                </a:lnTo>
                <a:lnTo>
                  <a:pt x="140168" y="17522"/>
                </a:lnTo>
                <a:close/>
                <a:moveTo>
                  <a:pt x="122647" y="17522"/>
                </a:moveTo>
                <a:lnTo>
                  <a:pt x="122647" y="105827"/>
                </a:lnTo>
                <a:lnTo>
                  <a:pt x="84101" y="144373"/>
                </a:lnTo>
                <a:lnTo>
                  <a:pt x="96015" y="96015"/>
                </a:lnTo>
                <a:lnTo>
                  <a:pt x="17522" y="96015"/>
                </a:lnTo>
                <a:lnTo>
                  <a:pt x="17522" y="78494"/>
                </a:lnTo>
                <a:lnTo>
                  <a:pt x="43453" y="17522"/>
                </a:lnTo>
                <a:close/>
                <a:moveTo>
                  <a:pt x="38547" y="1"/>
                </a:moveTo>
                <a:lnTo>
                  <a:pt x="33641" y="2804"/>
                </a:lnTo>
                <a:lnTo>
                  <a:pt x="29436" y="6308"/>
                </a:lnTo>
                <a:lnTo>
                  <a:pt x="27333" y="9812"/>
                </a:lnTo>
                <a:lnTo>
                  <a:pt x="702" y="72187"/>
                </a:lnTo>
                <a:lnTo>
                  <a:pt x="702" y="73589"/>
                </a:lnTo>
                <a:lnTo>
                  <a:pt x="1" y="74990"/>
                </a:lnTo>
                <a:lnTo>
                  <a:pt x="1" y="77093"/>
                </a:lnTo>
                <a:lnTo>
                  <a:pt x="1" y="78494"/>
                </a:lnTo>
                <a:lnTo>
                  <a:pt x="1" y="96015"/>
                </a:lnTo>
                <a:lnTo>
                  <a:pt x="702" y="103024"/>
                </a:lnTo>
                <a:lnTo>
                  <a:pt x="4907" y="108630"/>
                </a:lnTo>
                <a:lnTo>
                  <a:pt x="10513" y="112835"/>
                </a:lnTo>
                <a:lnTo>
                  <a:pt x="17522" y="113536"/>
                </a:lnTo>
                <a:lnTo>
                  <a:pt x="73589" y="113536"/>
                </a:lnTo>
                <a:lnTo>
                  <a:pt x="63777" y="151381"/>
                </a:lnTo>
                <a:lnTo>
                  <a:pt x="63777" y="154886"/>
                </a:lnTo>
                <a:lnTo>
                  <a:pt x="64478" y="156988"/>
                </a:lnTo>
                <a:lnTo>
                  <a:pt x="65179" y="159791"/>
                </a:lnTo>
                <a:lnTo>
                  <a:pt x="65879" y="161894"/>
                </a:lnTo>
                <a:lnTo>
                  <a:pt x="67281" y="163996"/>
                </a:lnTo>
                <a:lnTo>
                  <a:pt x="78495" y="175210"/>
                </a:lnTo>
                <a:lnTo>
                  <a:pt x="140168" y="113536"/>
                </a:lnTo>
                <a:lnTo>
                  <a:pt x="183620" y="113536"/>
                </a:lnTo>
                <a:lnTo>
                  <a:pt x="1836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5805" name="Google Shape;5805;p190" title="thumbs_down"/>
          <p:cNvSpPr/>
          <p:nvPr/>
        </p:nvSpPr>
        <p:spPr>
          <a:xfrm>
            <a:off x="3504062" y="4216339"/>
            <a:ext cx="229984" cy="219451"/>
          </a:xfrm>
          <a:custGeom>
            <a:avLst/>
            <a:gdLst/>
            <a:ahLst/>
            <a:cxnLst/>
            <a:rect l="l" t="t" r="r" b="b"/>
            <a:pathLst>
              <a:path w="183620" h="175210" extrusionOk="0">
                <a:moveTo>
                  <a:pt x="166099" y="17522"/>
                </a:moveTo>
                <a:lnTo>
                  <a:pt x="166099" y="96015"/>
                </a:lnTo>
                <a:lnTo>
                  <a:pt x="140168" y="96015"/>
                </a:lnTo>
                <a:lnTo>
                  <a:pt x="140168" y="17522"/>
                </a:lnTo>
                <a:close/>
                <a:moveTo>
                  <a:pt x="122647" y="17522"/>
                </a:moveTo>
                <a:lnTo>
                  <a:pt x="122647" y="105827"/>
                </a:lnTo>
                <a:lnTo>
                  <a:pt x="84101" y="144373"/>
                </a:lnTo>
                <a:lnTo>
                  <a:pt x="96015" y="96015"/>
                </a:lnTo>
                <a:lnTo>
                  <a:pt x="17522" y="96015"/>
                </a:lnTo>
                <a:lnTo>
                  <a:pt x="17522" y="78494"/>
                </a:lnTo>
                <a:lnTo>
                  <a:pt x="43453" y="17522"/>
                </a:lnTo>
                <a:close/>
                <a:moveTo>
                  <a:pt x="38547" y="1"/>
                </a:moveTo>
                <a:lnTo>
                  <a:pt x="33641" y="2804"/>
                </a:lnTo>
                <a:lnTo>
                  <a:pt x="29436" y="6308"/>
                </a:lnTo>
                <a:lnTo>
                  <a:pt x="27333" y="9812"/>
                </a:lnTo>
                <a:lnTo>
                  <a:pt x="702" y="72187"/>
                </a:lnTo>
                <a:lnTo>
                  <a:pt x="702" y="73589"/>
                </a:lnTo>
                <a:lnTo>
                  <a:pt x="1" y="74990"/>
                </a:lnTo>
                <a:lnTo>
                  <a:pt x="1" y="77093"/>
                </a:lnTo>
                <a:lnTo>
                  <a:pt x="1" y="78494"/>
                </a:lnTo>
                <a:lnTo>
                  <a:pt x="1" y="96015"/>
                </a:lnTo>
                <a:lnTo>
                  <a:pt x="702" y="103024"/>
                </a:lnTo>
                <a:lnTo>
                  <a:pt x="4907" y="108630"/>
                </a:lnTo>
                <a:lnTo>
                  <a:pt x="10513" y="112835"/>
                </a:lnTo>
                <a:lnTo>
                  <a:pt x="17522" y="113536"/>
                </a:lnTo>
                <a:lnTo>
                  <a:pt x="73589" y="113536"/>
                </a:lnTo>
                <a:lnTo>
                  <a:pt x="63777" y="151381"/>
                </a:lnTo>
                <a:lnTo>
                  <a:pt x="63777" y="154886"/>
                </a:lnTo>
                <a:lnTo>
                  <a:pt x="64478" y="156988"/>
                </a:lnTo>
                <a:lnTo>
                  <a:pt x="65179" y="159791"/>
                </a:lnTo>
                <a:lnTo>
                  <a:pt x="65879" y="161894"/>
                </a:lnTo>
                <a:lnTo>
                  <a:pt x="67281" y="163996"/>
                </a:lnTo>
                <a:lnTo>
                  <a:pt x="78495" y="175210"/>
                </a:lnTo>
                <a:lnTo>
                  <a:pt x="140168" y="113536"/>
                </a:lnTo>
                <a:lnTo>
                  <a:pt x="183620" y="113536"/>
                </a:lnTo>
                <a:lnTo>
                  <a:pt x="1836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5806" name="Google Shape;5806;p190"/>
          <p:cNvSpPr/>
          <p:nvPr/>
        </p:nvSpPr>
        <p:spPr>
          <a:xfrm>
            <a:off x="3010784" y="3258777"/>
            <a:ext cx="162000" cy="2430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5807" name="Google Shape;5807;p190"/>
          <p:cNvSpPr/>
          <p:nvPr/>
        </p:nvSpPr>
        <p:spPr>
          <a:xfrm>
            <a:off x="5995871" y="3258777"/>
            <a:ext cx="162000" cy="2430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5808" name="Google Shape;5808;p190"/>
          <p:cNvSpPr/>
          <p:nvPr/>
        </p:nvSpPr>
        <p:spPr>
          <a:xfrm>
            <a:off x="6479800" y="2306551"/>
            <a:ext cx="255900" cy="255900"/>
          </a:xfrm>
          <a:prstGeom prst="mathMultiply">
            <a:avLst>
              <a:gd name="adj1" fmla="val 1151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DM Sans" pitchFamily="2" charset="77"/>
            </a:endParaRPr>
          </a:p>
        </p:txBody>
      </p:sp>
      <p:sp>
        <p:nvSpPr>
          <p:cNvPr id="5809" name="Google Shape;5809;p190"/>
          <p:cNvSpPr/>
          <p:nvPr/>
        </p:nvSpPr>
        <p:spPr>
          <a:xfrm>
            <a:off x="6479800" y="3252327"/>
            <a:ext cx="255900" cy="255900"/>
          </a:xfrm>
          <a:prstGeom prst="mathMultiply">
            <a:avLst>
              <a:gd name="adj1" fmla="val 1151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DM Sans" pitchFamily="2" charset="77"/>
            </a:endParaRPr>
          </a:p>
        </p:txBody>
      </p:sp>
      <p:sp>
        <p:nvSpPr>
          <p:cNvPr id="5810" name="Google Shape;5810;p190"/>
          <p:cNvSpPr/>
          <p:nvPr/>
        </p:nvSpPr>
        <p:spPr>
          <a:xfrm>
            <a:off x="6479800" y="4198102"/>
            <a:ext cx="255900" cy="255900"/>
          </a:xfrm>
          <a:prstGeom prst="mathMultiply">
            <a:avLst>
              <a:gd name="adj1" fmla="val 1151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DM Sans" pitchFamily="2" charset="77"/>
            </a:endParaRPr>
          </a:p>
        </p:txBody>
      </p:sp>
      <p:sp>
        <p:nvSpPr>
          <p:cNvPr id="5811" name="Google Shape;5811;p190"/>
          <p:cNvSpPr txBox="1">
            <a:spLocks noGrp="1"/>
          </p:cNvSpPr>
          <p:nvPr>
            <p:ph type="body" idx="2"/>
          </p:nvPr>
        </p:nvSpPr>
        <p:spPr>
          <a:xfrm>
            <a:off x="819675" y="1985551"/>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Unclear purpose:</a:t>
            </a:r>
            <a:r>
              <a:rPr lang="en-US" dirty="0">
                <a:latin typeface="DM Sans" pitchFamily="2" charset="77"/>
              </a:rPr>
              <a:t> It’s hard to see where agentic AI fits into daily work.</a:t>
            </a:r>
            <a:endParaRPr dirty="0">
              <a:latin typeface="DM Sans" pitchFamily="2" charset="77"/>
            </a:endParaRPr>
          </a:p>
        </p:txBody>
      </p:sp>
      <p:sp>
        <p:nvSpPr>
          <p:cNvPr id="5812" name="Google Shape;5812;p190"/>
          <p:cNvSpPr txBox="1">
            <a:spLocks noGrp="1"/>
          </p:cNvSpPr>
          <p:nvPr>
            <p:ph type="body" idx="2"/>
          </p:nvPr>
        </p:nvSpPr>
        <p:spPr>
          <a:xfrm>
            <a:off x="819675" y="2931327"/>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Complex systems: </a:t>
            </a:r>
            <a:r>
              <a:rPr lang="en-US" dirty="0">
                <a:latin typeface="DM Sans" pitchFamily="2" charset="77"/>
              </a:rPr>
              <a:t>Multi-step agents feel opaque and hard to trust.</a:t>
            </a:r>
            <a:endParaRPr dirty="0">
              <a:latin typeface="DM Sans" pitchFamily="2" charset="77"/>
            </a:endParaRPr>
          </a:p>
        </p:txBody>
      </p:sp>
      <p:sp>
        <p:nvSpPr>
          <p:cNvPr id="5813" name="Google Shape;5813;p190"/>
          <p:cNvSpPr txBox="1">
            <a:spLocks noGrp="1"/>
          </p:cNvSpPr>
          <p:nvPr>
            <p:ph type="body" idx="2"/>
          </p:nvPr>
        </p:nvSpPr>
        <p:spPr>
          <a:xfrm>
            <a:off x="819675" y="3877102"/>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Limited readiness: </a:t>
            </a:r>
            <a:r>
              <a:rPr lang="en-US" dirty="0">
                <a:latin typeface="DM Sans" pitchFamily="2" charset="77"/>
              </a:rPr>
              <a:t>Teams lack skills and processes to support agent-driven work.</a:t>
            </a:r>
            <a:endParaRPr dirty="0">
              <a:latin typeface="DM Sans" pitchFamily="2" charset="77"/>
            </a:endParaRPr>
          </a:p>
        </p:txBody>
      </p:sp>
      <p:sp>
        <p:nvSpPr>
          <p:cNvPr id="5814" name="Google Shape;5814;p190"/>
          <p:cNvSpPr txBox="1">
            <a:spLocks noGrp="1"/>
          </p:cNvSpPr>
          <p:nvPr>
            <p:ph type="body" idx="2"/>
          </p:nvPr>
        </p:nvSpPr>
        <p:spPr>
          <a:xfrm>
            <a:off x="3820108" y="1985551"/>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Slow adoption: </a:t>
            </a:r>
            <a:r>
              <a:rPr lang="en-US" dirty="0">
                <a:latin typeface="DM Sans" pitchFamily="2" charset="77"/>
              </a:rPr>
              <a:t>Humans hesitate to use tools they don’t fully understand.</a:t>
            </a:r>
            <a:endParaRPr dirty="0">
              <a:latin typeface="DM Sans" pitchFamily="2" charset="77"/>
            </a:endParaRPr>
          </a:p>
        </p:txBody>
      </p:sp>
      <p:sp>
        <p:nvSpPr>
          <p:cNvPr id="5815" name="Google Shape;5815;p190"/>
          <p:cNvSpPr txBox="1">
            <a:spLocks noGrp="1"/>
          </p:cNvSpPr>
          <p:nvPr>
            <p:ph type="body" idx="2"/>
          </p:nvPr>
        </p:nvSpPr>
        <p:spPr>
          <a:xfrm>
            <a:off x="3820108" y="2931327"/>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Frequent errors: </a:t>
            </a:r>
            <a:r>
              <a:rPr lang="en-US" dirty="0">
                <a:latin typeface="DM Sans" pitchFamily="2" charset="77"/>
              </a:rPr>
              <a:t>Poorly configured agents produce unreliable results.</a:t>
            </a:r>
            <a:endParaRPr dirty="0">
              <a:latin typeface="DM Sans" pitchFamily="2" charset="77"/>
            </a:endParaRPr>
          </a:p>
        </p:txBody>
      </p:sp>
      <p:sp>
        <p:nvSpPr>
          <p:cNvPr id="5816" name="Google Shape;5816;p190"/>
          <p:cNvSpPr txBox="1">
            <a:spLocks noGrp="1"/>
          </p:cNvSpPr>
          <p:nvPr>
            <p:ph type="body" idx="2"/>
          </p:nvPr>
        </p:nvSpPr>
        <p:spPr>
          <a:xfrm>
            <a:off x="3820108" y="3877102"/>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Workflow friction: </a:t>
            </a:r>
            <a:r>
              <a:rPr lang="en-US" dirty="0">
                <a:latin typeface="DM Sans" pitchFamily="2" charset="77"/>
              </a:rPr>
              <a:t>Agents don’t yet fit smoothly into existing systems.</a:t>
            </a:r>
            <a:endParaRPr dirty="0">
              <a:latin typeface="DM Sans" pitchFamily="2" charset="77"/>
            </a:endParaRPr>
          </a:p>
        </p:txBody>
      </p:sp>
      <p:sp>
        <p:nvSpPr>
          <p:cNvPr id="5817" name="Google Shape;5817;p190"/>
          <p:cNvSpPr txBox="1">
            <a:spLocks noGrp="1"/>
          </p:cNvSpPr>
          <p:nvPr>
            <p:ph type="body" idx="2"/>
          </p:nvPr>
        </p:nvSpPr>
        <p:spPr>
          <a:xfrm>
            <a:off x="6789562" y="1985551"/>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lt1"/>
                </a:solidFill>
                <a:latin typeface="DM Sans" pitchFamily="2" charset="77"/>
              </a:rPr>
              <a:t>User skepticism: </a:t>
            </a:r>
            <a:r>
              <a:rPr lang="en-US" dirty="0">
                <a:solidFill>
                  <a:schemeClr val="lt1"/>
                </a:solidFill>
                <a:latin typeface="DM Sans" pitchFamily="2" charset="77"/>
              </a:rPr>
              <a:t>Confusion and mistakes reduce confidence in the tech.</a:t>
            </a:r>
            <a:endParaRPr dirty="0">
              <a:solidFill>
                <a:schemeClr val="lt1"/>
              </a:solidFill>
              <a:latin typeface="DM Sans" pitchFamily="2" charset="77"/>
            </a:endParaRPr>
          </a:p>
        </p:txBody>
      </p:sp>
      <p:sp>
        <p:nvSpPr>
          <p:cNvPr id="5818" name="Google Shape;5818;p190"/>
          <p:cNvSpPr txBox="1">
            <a:spLocks noGrp="1"/>
          </p:cNvSpPr>
          <p:nvPr>
            <p:ph type="body" idx="2"/>
          </p:nvPr>
        </p:nvSpPr>
        <p:spPr>
          <a:xfrm>
            <a:off x="6789562" y="2931327"/>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lt1"/>
                </a:solidFill>
                <a:latin typeface="DM Sans" pitchFamily="2" charset="77"/>
              </a:rPr>
              <a:t>Operational drag: </a:t>
            </a:r>
            <a:r>
              <a:rPr lang="en-US" dirty="0">
                <a:solidFill>
                  <a:schemeClr val="lt1"/>
                </a:solidFill>
                <a:latin typeface="DM Sans" pitchFamily="2" charset="77"/>
              </a:rPr>
              <a:t>Teams spend more time managing the tools than benefiting from them.</a:t>
            </a:r>
            <a:endParaRPr dirty="0">
              <a:solidFill>
                <a:schemeClr val="lt1"/>
              </a:solidFill>
              <a:latin typeface="DM Sans" pitchFamily="2" charset="77"/>
            </a:endParaRPr>
          </a:p>
        </p:txBody>
      </p:sp>
      <p:sp>
        <p:nvSpPr>
          <p:cNvPr id="5819" name="Google Shape;5819;p190"/>
          <p:cNvSpPr txBox="1">
            <a:spLocks noGrp="1"/>
          </p:cNvSpPr>
          <p:nvPr>
            <p:ph type="body" idx="2"/>
          </p:nvPr>
        </p:nvSpPr>
        <p:spPr>
          <a:xfrm>
            <a:off x="6789562" y="3877102"/>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lt1"/>
                </a:solidFill>
                <a:latin typeface="DM Sans" pitchFamily="2" charset="77"/>
              </a:rPr>
              <a:t>Missed opportunities: </a:t>
            </a:r>
            <a:r>
              <a:rPr lang="en-US" dirty="0">
                <a:solidFill>
                  <a:schemeClr val="lt1"/>
                </a:solidFill>
                <a:latin typeface="DM Sans" pitchFamily="2" charset="77"/>
              </a:rPr>
              <a:t>Early-stage failures make leaders hesitant to invest further.</a:t>
            </a:r>
            <a:endParaRPr dirty="0">
              <a:solidFill>
                <a:schemeClr val="lt1"/>
              </a:solidFill>
              <a:latin typeface="DM Sans" pitchFamily="2" charset="77"/>
            </a:endParaRPr>
          </a:p>
        </p:txBody>
      </p:sp>
      <p:sp>
        <p:nvSpPr>
          <p:cNvPr id="5820" name="Google Shape;5820;p190"/>
          <p:cNvSpPr txBox="1">
            <a:spLocks noGrp="1"/>
          </p:cNvSpPr>
          <p:nvPr>
            <p:ph type="title" idx="4"/>
          </p:nvPr>
        </p:nvSpPr>
        <p:spPr>
          <a:xfrm>
            <a:off x="356625" y="1985600"/>
            <a:ext cx="462600" cy="89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latin typeface="DM Sans" pitchFamily="2" charset="77"/>
              </a:rPr>
              <a:t>1</a:t>
            </a:r>
            <a:endParaRPr b="0">
              <a:latin typeface="DM Sans" pitchFamily="2" charset="77"/>
            </a:endParaRPr>
          </a:p>
        </p:txBody>
      </p:sp>
      <p:sp>
        <p:nvSpPr>
          <p:cNvPr id="5821" name="Google Shape;5821;p190"/>
          <p:cNvSpPr txBox="1">
            <a:spLocks noGrp="1"/>
          </p:cNvSpPr>
          <p:nvPr>
            <p:ph type="title" idx="4"/>
          </p:nvPr>
        </p:nvSpPr>
        <p:spPr>
          <a:xfrm>
            <a:off x="356625" y="2931375"/>
            <a:ext cx="462600" cy="89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latin typeface="DM Sans" pitchFamily="2" charset="77"/>
              </a:rPr>
              <a:t>2</a:t>
            </a:r>
            <a:endParaRPr b="0">
              <a:latin typeface="DM Sans" pitchFamily="2" charset="77"/>
            </a:endParaRPr>
          </a:p>
        </p:txBody>
      </p:sp>
      <p:sp>
        <p:nvSpPr>
          <p:cNvPr id="5822" name="Google Shape;5822;p190"/>
          <p:cNvSpPr txBox="1">
            <a:spLocks noGrp="1"/>
          </p:cNvSpPr>
          <p:nvPr>
            <p:ph type="title" idx="4"/>
          </p:nvPr>
        </p:nvSpPr>
        <p:spPr>
          <a:xfrm>
            <a:off x="356625" y="3877150"/>
            <a:ext cx="462600" cy="89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latin typeface="DM Sans" pitchFamily="2" charset="77"/>
              </a:rPr>
              <a:t>3</a:t>
            </a:r>
            <a:endParaRPr b="0">
              <a:latin typeface="DM Sans" pitchFamily="2" charset="77"/>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26"/>
        <p:cNvGrpSpPr/>
        <p:nvPr/>
      </p:nvGrpSpPr>
      <p:grpSpPr>
        <a:xfrm>
          <a:off x="0" y="0"/>
          <a:ext cx="0" cy="0"/>
          <a:chOff x="0" y="0"/>
          <a:chExt cx="0" cy="0"/>
        </a:xfrm>
      </p:grpSpPr>
      <p:sp>
        <p:nvSpPr>
          <p:cNvPr id="5827" name="Google Shape;5827;p191"/>
          <p:cNvSpPr txBox="1">
            <a:spLocks noGrp="1"/>
          </p:cNvSpPr>
          <p:nvPr>
            <p:ph type="subTitle" idx="3"/>
          </p:nvPr>
        </p:nvSpPr>
        <p:spPr>
          <a:xfrm>
            <a:off x="356625" y="1601125"/>
            <a:ext cx="24699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latin typeface="DM Sans" pitchFamily="2" charset="77"/>
              </a:rPr>
              <a:t>Future State</a:t>
            </a:r>
            <a:endParaRPr sz="1200" b="0">
              <a:solidFill>
                <a:schemeClr val="dk1"/>
              </a:solidFill>
              <a:latin typeface="DM Sans" pitchFamily="2" charset="77"/>
            </a:endParaRPr>
          </a:p>
        </p:txBody>
      </p:sp>
      <p:sp>
        <p:nvSpPr>
          <p:cNvPr id="5828" name="Google Shape;5828;p191"/>
          <p:cNvSpPr txBox="1">
            <a:spLocks noGrp="1"/>
          </p:cNvSpPr>
          <p:nvPr>
            <p:ph type="subTitle" idx="3"/>
          </p:nvPr>
        </p:nvSpPr>
        <p:spPr>
          <a:xfrm>
            <a:off x="3337050" y="1601125"/>
            <a:ext cx="24699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DM Sans" pitchFamily="2" charset="77"/>
              </a:rPr>
              <a:t>Positive Outcomes</a:t>
            </a:r>
          </a:p>
        </p:txBody>
      </p:sp>
      <p:sp>
        <p:nvSpPr>
          <p:cNvPr id="5830" name="Google Shape;5830;p191"/>
          <p:cNvSpPr/>
          <p:nvPr/>
        </p:nvSpPr>
        <p:spPr>
          <a:xfrm>
            <a:off x="6326650" y="1985575"/>
            <a:ext cx="2469900" cy="2789400"/>
          </a:xfrm>
          <a:prstGeom prst="roundRect">
            <a:avLst>
              <a:gd name="adj" fmla="val 5038"/>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DM Sans" pitchFamily="2" charset="77"/>
            </a:endParaRPr>
          </a:p>
        </p:txBody>
      </p:sp>
      <p:sp>
        <p:nvSpPr>
          <p:cNvPr id="5831" name="Google Shape;5831;p191"/>
          <p:cNvSpPr/>
          <p:nvPr/>
        </p:nvSpPr>
        <p:spPr>
          <a:xfrm>
            <a:off x="6505600" y="2356651"/>
            <a:ext cx="230100" cy="1557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5832" name="Google Shape;5832;p191"/>
          <p:cNvSpPr/>
          <p:nvPr/>
        </p:nvSpPr>
        <p:spPr>
          <a:xfrm>
            <a:off x="6505600" y="3302427"/>
            <a:ext cx="230100" cy="1557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5833" name="Google Shape;5833;p191"/>
          <p:cNvSpPr/>
          <p:nvPr/>
        </p:nvSpPr>
        <p:spPr>
          <a:xfrm>
            <a:off x="6505600" y="4248202"/>
            <a:ext cx="230100" cy="1557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5834" name="Google Shape;5834;p191"/>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r>
              <a:rPr lang="en-US" dirty="0">
                <a:latin typeface="DM Sans" pitchFamily="2" charset="77"/>
              </a:rPr>
              <a:t>Optimization Techniques II</a:t>
            </a:r>
          </a:p>
        </p:txBody>
      </p:sp>
      <p:sp>
        <p:nvSpPr>
          <p:cNvPr id="5835" name="Google Shape;5835;p191"/>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lvl="0"/>
            <a:r>
              <a:rPr lang="en" dirty="0">
                <a:latin typeface="DM Sans" pitchFamily="2" charset="77"/>
              </a:rPr>
              <a:t>Agentic AI Benefits</a:t>
            </a:r>
            <a:endParaRPr dirty="0">
              <a:latin typeface="DM Sans" pitchFamily="2" charset="77"/>
            </a:endParaRPr>
          </a:p>
        </p:txBody>
      </p:sp>
      <p:sp>
        <p:nvSpPr>
          <p:cNvPr id="5836" name="Google Shape;5836;p191"/>
          <p:cNvSpPr/>
          <p:nvPr/>
        </p:nvSpPr>
        <p:spPr>
          <a:xfrm>
            <a:off x="3357208" y="1985591"/>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837" name="Google Shape;5837;p191"/>
          <p:cNvSpPr/>
          <p:nvPr/>
        </p:nvSpPr>
        <p:spPr>
          <a:xfrm>
            <a:off x="3357208" y="2931353"/>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838" name="Google Shape;5838;p191"/>
          <p:cNvSpPr/>
          <p:nvPr/>
        </p:nvSpPr>
        <p:spPr>
          <a:xfrm>
            <a:off x="3357208" y="3877114"/>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839" name="Google Shape;5839;p191"/>
          <p:cNvSpPr/>
          <p:nvPr/>
        </p:nvSpPr>
        <p:spPr>
          <a:xfrm>
            <a:off x="356775" y="1985576"/>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840" name="Google Shape;5840;p191"/>
          <p:cNvSpPr/>
          <p:nvPr/>
        </p:nvSpPr>
        <p:spPr>
          <a:xfrm>
            <a:off x="356775" y="2931340"/>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841" name="Google Shape;5841;p191"/>
          <p:cNvSpPr/>
          <p:nvPr/>
        </p:nvSpPr>
        <p:spPr>
          <a:xfrm>
            <a:off x="356775" y="3877102"/>
            <a:ext cx="2469900" cy="897900"/>
          </a:xfrm>
          <a:prstGeom prst="roundRect">
            <a:avLst>
              <a:gd name="adj" fmla="val 1719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dk2"/>
              </a:solidFill>
              <a:latin typeface="DM Sans" pitchFamily="2" charset="77"/>
            </a:endParaRPr>
          </a:p>
        </p:txBody>
      </p:sp>
      <p:sp>
        <p:nvSpPr>
          <p:cNvPr id="5842" name="Google Shape;5842;p191"/>
          <p:cNvSpPr/>
          <p:nvPr/>
        </p:nvSpPr>
        <p:spPr>
          <a:xfrm>
            <a:off x="3010784" y="3258777"/>
            <a:ext cx="162000" cy="2430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5843" name="Google Shape;5843;p191"/>
          <p:cNvSpPr/>
          <p:nvPr/>
        </p:nvSpPr>
        <p:spPr>
          <a:xfrm>
            <a:off x="5995871" y="3258777"/>
            <a:ext cx="162000" cy="2430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5844" name="Google Shape;5844;p191"/>
          <p:cNvSpPr txBox="1">
            <a:spLocks noGrp="1"/>
          </p:cNvSpPr>
          <p:nvPr>
            <p:ph type="body" idx="2"/>
          </p:nvPr>
        </p:nvSpPr>
        <p:spPr>
          <a:xfrm>
            <a:off x="819675" y="1985551"/>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Smarter workflows:</a:t>
            </a:r>
            <a:r>
              <a:rPr lang="en-US" dirty="0">
                <a:latin typeface="DM Sans" pitchFamily="2" charset="77"/>
              </a:rPr>
              <a:t> Agents handle routine steps so teams can focus on critical work.</a:t>
            </a:r>
          </a:p>
        </p:txBody>
      </p:sp>
      <p:sp>
        <p:nvSpPr>
          <p:cNvPr id="5845" name="Google Shape;5845;p191"/>
          <p:cNvSpPr txBox="1">
            <a:spLocks noGrp="1"/>
          </p:cNvSpPr>
          <p:nvPr>
            <p:ph type="body" idx="2"/>
          </p:nvPr>
        </p:nvSpPr>
        <p:spPr>
          <a:xfrm>
            <a:off x="819675" y="2931327"/>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Seamless tools: </a:t>
            </a:r>
            <a:r>
              <a:rPr lang="en-US" dirty="0">
                <a:latin typeface="DM Sans" pitchFamily="2" charset="77"/>
              </a:rPr>
              <a:t>Agents connect data, apps, and systems behind the scenes.</a:t>
            </a:r>
            <a:endParaRPr lang="en" dirty="0">
              <a:latin typeface="DM Sans" pitchFamily="2" charset="77"/>
            </a:endParaRPr>
          </a:p>
        </p:txBody>
      </p:sp>
      <p:sp>
        <p:nvSpPr>
          <p:cNvPr id="5846" name="Google Shape;5846;p191"/>
          <p:cNvSpPr txBox="1">
            <a:spLocks noGrp="1"/>
          </p:cNvSpPr>
          <p:nvPr>
            <p:ph type="body" idx="2"/>
          </p:nvPr>
        </p:nvSpPr>
        <p:spPr>
          <a:xfrm>
            <a:off x="819675" y="3877102"/>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Adaptive support: </a:t>
            </a:r>
            <a:r>
              <a:rPr lang="en-US" dirty="0">
                <a:latin typeface="DM Sans" pitchFamily="2" charset="77"/>
              </a:rPr>
              <a:t>Agents learn from feedback to get more accurate over time.</a:t>
            </a:r>
            <a:endParaRPr lang="en" dirty="0">
              <a:latin typeface="DM Sans" pitchFamily="2" charset="77"/>
            </a:endParaRPr>
          </a:p>
        </p:txBody>
      </p:sp>
      <p:sp>
        <p:nvSpPr>
          <p:cNvPr id="5847" name="Google Shape;5847;p191"/>
          <p:cNvSpPr txBox="1">
            <a:spLocks noGrp="1"/>
          </p:cNvSpPr>
          <p:nvPr>
            <p:ph type="body" idx="2"/>
          </p:nvPr>
        </p:nvSpPr>
        <p:spPr>
          <a:xfrm>
            <a:off x="3820108" y="1985551"/>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Less busywork: </a:t>
            </a:r>
            <a:r>
              <a:rPr lang="en-US" dirty="0">
                <a:latin typeface="DM Sans" pitchFamily="2" charset="77"/>
              </a:rPr>
              <a:t>Humans spend less time on repetitive, manual tasks.</a:t>
            </a:r>
            <a:endParaRPr lang="en" dirty="0">
              <a:latin typeface="DM Sans" pitchFamily="2" charset="77"/>
            </a:endParaRPr>
          </a:p>
        </p:txBody>
      </p:sp>
      <p:sp>
        <p:nvSpPr>
          <p:cNvPr id="5848" name="Google Shape;5848;p191"/>
          <p:cNvSpPr txBox="1">
            <a:spLocks noGrp="1"/>
          </p:cNvSpPr>
          <p:nvPr>
            <p:ph type="body" idx="2"/>
          </p:nvPr>
        </p:nvSpPr>
        <p:spPr>
          <a:xfrm>
            <a:off x="3820108" y="2931327"/>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Faster progress: </a:t>
            </a:r>
            <a:r>
              <a:rPr lang="en-US" dirty="0">
                <a:latin typeface="DM Sans" pitchFamily="2" charset="77"/>
              </a:rPr>
              <a:t>Projects move quicker when agents automate prep work.</a:t>
            </a:r>
            <a:endParaRPr lang="en" dirty="0">
              <a:latin typeface="DM Sans" pitchFamily="2" charset="77"/>
            </a:endParaRPr>
          </a:p>
        </p:txBody>
      </p:sp>
      <p:sp>
        <p:nvSpPr>
          <p:cNvPr id="5850" name="Google Shape;5850;p191"/>
          <p:cNvSpPr txBox="1">
            <a:spLocks noGrp="1"/>
          </p:cNvSpPr>
          <p:nvPr>
            <p:ph type="body" idx="2"/>
          </p:nvPr>
        </p:nvSpPr>
        <p:spPr>
          <a:xfrm>
            <a:off x="6789562" y="1985551"/>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lt1"/>
                </a:solidFill>
                <a:latin typeface="DM Sans" pitchFamily="2" charset="77"/>
              </a:rPr>
              <a:t>Happier teams: </a:t>
            </a:r>
            <a:r>
              <a:rPr lang="en-US" dirty="0">
                <a:solidFill>
                  <a:schemeClr val="lt1"/>
                </a:solidFill>
                <a:latin typeface="DM Sans" pitchFamily="2" charset="77"/>
              </a:rPr>
              <a:t>Less grind boosts morale and engagement.</a:t>
            </a:r>
            <a:endParaRPr lang="en" dirty="0">
              <a:solidFill>
                <a:schemeClr val="lt1"/>
              </a:solidFill>
              <a:latin typeface="DM Sans" pitchFamily="2" charset="77"/>
            </a:endParaRPr>
          </a:p>
        </p:txBody>
      </p:sp>
      <p:sp>
        <p:nvSpPr>
          <p:cNvPr id="5849" name="Google Shape;5849;p191"/>
          <p:cNvSpPr txBox="1">
            <a:spLocks noGrp="1"/>
          </p:cNvSpPr>
          <p:nvPr>
            <p:ph type="body" idx="2"/>
          </p:nvPr>
        </p:nvSpPr>
        <p:spPr>
          <a:xfrm>
            <a:off x="3820108" y="3877102"/>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M Sans" pitchFamily="2" charset="77"/>
              </a:rPr>
              <a:t>More confidence: </a:t>
            </a:r>
            <a:r>
              <a:rPr lang="en-US" dirty="0">
                <a:latin typeface="DM Sans" pitchFamily="2" charset="77"/>
              </a:rPr>
              <a:t>Reliable outputs build trust and reduce second-guessing.</a:t>
            </a:r>
            <a:endParaRPr lang="en" dirty="0">
              <a:latin typeface="DM Sans" pitchFamily="2" charset="77"/>
            </a:endParaRPr>
          </a:p>
        </p:txBody>
      </p:sp>
      <p:sp>
        <p:nvSpPr>
          <p:cNvPr id="5851" name="Google Shape;5851;p191"/>
          <p:cNvSpPr txBox="1">
            <a:spLocks noGrp="1"/>
          </p:cNvSpPr>
          <p:nvPr>
            <p:ph type="body" idx="2"/>
          </p:nvPr>
        </p:nvSpPr>
        <p:spPr>
          <a:xfrm>
            <a:off x="6789562" y="2931327"/>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lt1"/>
                </a:solidFill>
                <a:latin typeface="DM Sans" pitchFamily="2" charset="77"/>
              </a:rPr>
              <a:t>Stronger performance: </a:t>
            </a:r>
            <a:r>
              <a:rPr lang="en-US" dirty="0">
                <a:solidFill>
                  <a:schemeClr val="lt1"/>
                </a:solidFill>
                <a:latin typeface="DM Sans" pitchFamily="2" charset="77"/>
              </a:rPr>
              <a:t>Teams can deliver higher-quality results faster.</a:t>
            </a:r>
            <a:endParaRPr lang="en" dirty="0">
              <a:solidFill>
                <a:schemeClr val="lt1"/>
              </a:solidFill>
              <a:latin typeface="DM Sans" pitchFamily="2" charset="77"/>
            </a:endParaRPr>
          </a:p>
        </p:txBody>
      </p:sp>
      <p:sp>
        <p:nvSpPr>
          <p:cNvPr id="5852" name="Google Shape;5852;p191"/>
          <p:cNvSpPr txBox="1">
            <a:spLocks noGrp="1"/>
          </p:cNvSpPr>
          <p:nvPr>
            <p:ph type="body" idx="2"/>
          </p:nvPr>
        </p:nvSpPr>
        <p:spPr>
          <a:xfrm>
            <a:off x="6789562" y="3877102"/>
            <a:ext cx="2007000" cy="8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lt1"/>
                </a:solidFill>
                <a:latin typeface="DM Sans" pitchFamily="2" charset="77"/>
              </a:rPr>
              <a:t>Space to innovate: </a:t>
            </a:r>
            <a:r>
              <a:rPr lang="en-US" dirty="0">
                <a:solidFill>
                  <a:schemeClr val="lt1"/>
                </a:solidFill>
                <a:latin typeface="DM Sans" pitchFamily="2" charset="77"/>
              </a:rPr>
              <a:t>Freed-up time fuels creativity, relationship-building and new ideas.</a:t>
            </a:r>
            <a:endParaRPr lang="en" dirty="0">
              <a:solidFill>
                <a:schemeClr val="lt1"/>
              </a:solidFill>
              <a:latin typeface="DM Sans" pitchFamily="2" charset="77"/>
            </a:endParaRPr>
          </a:p>
        </p:txBody>
      </p:sp>
      <p:sp>
        <p:nvSpPr>
          <p:cNvPr id="5853" name="Google Shape;5853;p191" title="thumbs_up"/>
          <p:cNvSpPr/>
          <p:nvPr/>
        </p:nvSpPr>
        <p:spPr>
          <a:xfrm>
            <a:off x="3504081" y="2325254"/>
            <a:ext cx="229940" cy="218574"/>
          </a:xfrm>
          <a:custGeom>
            <a:avLst/>
            <a:gdLst/>
            <a:ahLst/>
            <a:cxnLst/>
            <a:rect l="l" t="t" r="r" b="b"/>
            <a:pathLst>
              <a:path w="184321" h="175210" extrusionOk="0">
                <a:moveTo>
                  <a:pt x="44154" y="78495"/>
                </a:moveTo>
                <a:lnTo>
                  <a:pt x="44154" y="157689"/>
                </a:lnTo>
                <a:lnTo>
                  <a:pt x="17522" y="157689"/>
                </a:lnTo>
                <a:lnTo>
                  <a:pt x="17522" y="78495"/>
                </a:lnTo>
                <a:close/>
                <a:moveTo>
                  <a:pt x="99520" y="30137"/>
                </a:moveTo>
                <a:lnTo>
                  <a:pt x="87605" y="78495"/>
                </a:lnTo>
                <a:lnTo>
                  <a:pt x="166800" y="78495"/>
                </a:lnTo>
                <a:lnTo>
                  <a:pt x="166800" y="96015"/>
                </a:lnTo>
                <a:lnTo>
                  <a:pt x="140168" y="157689"/>
                </a:lnTo>
                <a:lnTo>
                  <a:pt x="61674" y="157689"/>
                </a:lnTo>
                <a:lnTo>
                  <a:pt x="61674" y="68683"/>
                </a:lnTo>
                <a:lnTo>
                  <a:pt x="99520" y="30137"/>
                </a:lnTo>
                <a:close/>
                <a:moveTo>
                  <a:pt x="105126" y="1"/>
                </a:moveTo>
                <a:lnTo>
                  <a:pt x="44154" y="60974"/>
                </a:lnTo>
                <a:lnTo>
                  <a:pt x="1" y="60974"/>
                </a:lnTo>
                <a:lnTo>
                  <a:pt x="1" y="175210"/>
                </a:lnTo>
                <a:lnTo>
                  <a:pt x="140168" y="175210"/>
                </a:lnTo>
                <a:lnTo>
                  <a:pt x="145074" y="174509"/>
                </a:lnTo>
                <a:lnTo>
                  <a:pt x="149980" y="171706"/>
                </a:lnTo>
                <a:lnTo>
                  <a:pt x="154185" y="168202"/>
                </a:lnTo>
                <a:lnTo>
                  <a:pt x="156287" y="164697"/>
                </a:lnTo>
                <a:lnTo>
                  <a:pt x="182919" y="102323"/>
                </a:lnTo>
                <a:lnTo>
                  <a:pt x="182919" y="100921"/>
                </a:lnTo>
                <a:lnTo>
                  <a:pt x="183620" y="99520"/>
                </a:lnTo>
                <a:lnTo>
                  <a:pt x="183620" y="97417"/>
                </a:lnTo>
                <a:lnTo>
                  <a:pt x="184321" y="96015"/>
                </a:lnTo>
                <a:lnTo>
                  <a:pt x="184321" y="78495"/>
                </a:lnTo>
                <a:lnTo>
                  <a:pt x="182919" y="71486"/>
                </a:lnTo>
                <a:lnTo>
                  <a:pt x="178714" y="66580"/>
                </a:lnTo>
                <a:lnTo>
                  <a:pt x="173107" y="61674"/>
                </a:lnTo>
                <a:lnTo>
                  <a:pt x="166800" y="60974"/>
                </a:lnTo>
                <a:lnTo>
                  <a:pt x="110032" y="60974"/>
                </a:lnTo>
                <a:lnTo>
                  <a:pt x="119844" y="23128"/>
                </a:lnTo>
                <a:lnTo>
                  <a:pt x="119844" y="19624"/>
                </a:lnTo>
                <a:lnTo>
                  <a:pt x="119143" y="17522"/>
                </a:lnTo>
                <a:lnTo>
                  <a:pt x="118442" y="14718"/>
                </a:lnTo>
                <a:lnTo>
                  <a:pt x="117741" y="12616"/>
                </a:lnTo>
                <a:lnTo>
                  <a:pt x="116340" y="10513"/>
                </a:lnTo>
                <a:lnTo>
                  <a:pt x="105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5854" name="Google Shape;5854;p191" title="thumbs_up"/>
          <p:cNvSpPr/>
          <p:nvPr/>
        </p:nvSpPr>
        <p:spPr>
          <a:xfrm>
            <a:off x="3504081" y="3271015"/>
            <a:ext cx="229940" cy="218574"/>
          </a:xfrm>
          <a:custGeom>
            <a:avLst/>
            <a:gdLst/>
            <a:ahLst/>
            <a:cxnLst/>
            <a:rect l="l" t="t" r="r" b="b"/>
            <a:pathLst>
              <a:path w="184321" h="175210" extrusionOk="0">
                <a:moveTo>
                  <a:pt x="44154" y="78495"/>
                </a:moveTo>
                <a:lnTo>
                  <a:pt x="44154" y="157689"/>
                </a:lnTo>
                <a:lnTo>
                  <a:pt x="17522" y="157689"/>
                </a:lnTo>
                <a:lnTo>
                  <a:pt x="17522" y="78495"/>
                </a:lnTo>
                <a:close/>
                <a:moveTo>
                  <a:pt x="99520" y="30137"/>
                </a:moveTo>
                <a:lnTo>
                  <a:pt x="87605" y="78495"/>
                </a:lnTo>
                <a:lnTo>
                  <a:pt x="166800" y="78495"/>
                </a:lnTo>
                <a:lnTo>
                  <a:pt x="166800" y="96015"/>
                </a:lnTo>
                <a:lnTo>
                  <a:pt x="140168" y="157689"/>
                </a:lnTo>
                <a:lnTo>
                  <a:pt x="61674" y="157689"/>
                </a:lnTo>
                <a:lnTo>
                  <a:pt x="61674" y="68683"/>
                </a:lnTo>
                <a:lnTo>
                  <a:pt x="99520" y="30137"/>
                </a:lnTo>
                <a:close/>
                <a:moveTo>
                  <a:pt x="105126" y="1"/>
                </a:moveTo>
                <a:lnTo>
                  <a:pt x="44154" y="60974"/>
                </a:lnTo>
                <a:lnTo>
                  <a:pt x="1" y="60974"/>
                </a:lnTo>
                <a:lnTo>
                  <a:pt x="1" y="175210"/>
                </a:lnTo>
                <a:lnTo>
                  <a:pt x="140168" y="175210"/>
                </a:lnTo>
                <a:lnTo>
                  <a:pt x="145074" y="174509"/>
                </a:lnTo>
                <a:lnTo>
                  <a:pt x="149980" y="171706"/>
                </a:lnTo>
                <a:lnTo>
                  <a:pt x="154185" y="168202"/>
                </a:lnTo>
                <a:lnTo>
                  <a:pt x="156287" y="164697"/>
                </a:lnTo>
                <a:lnTo>
                  <a:pt x="182919" y="102323"/>
                </a:lnTo>
                <a:lnTo>
                  <a:pt x="182919" y="100921"/>
                </a:lnTo>
                <a:lnTo>
                  <a:pt x="183620" y="99520"/>
                </a:lnTo>
                <a:lnTo>
                  <a:pt x="183620" y="97417"/>
                </a:lnTo>
                <a:lnTo>
                  <a:pt x="184321" y="96015"/>
                </a:lnTo>
                <a:lnTo>
                  <a:pt x="184321" y="78495"/>
                </a:lnTo>
                <a:lnTo>
                  <a:pt x="182919" y="71486"/>
                </a:lnTo>
                <a:lnTo>
                  <a:pt x="178714" y="66580"/>
                </a:lnTo>
                <a:lnTo>
                  <a:pt x="173107" y="61674"/>
                </a:lnTo>
                <a:lnTo>
                  <a:pt x="166800" y="60974"/>
                </a:lnTo>
                <a:lnTo>
                  <a:pt x="110032" y="60974"/>
                </a:lnTo>
                <a:lnTo>
                  <a:pt x="119844" y="23128"/>
                </a:lnTo>
                <a:lnTo>
                  <a:pt x="119844" y="19624"/>
                </a:lnTo>
                <a:lnTo>
                  <a:pt x="119143" y="17522"/>
                </a:lnTo>
                <a:lnTo>
                  <a:pt x="118442" y="14718"/>
                </a:lnTo>
                <a:lnTo>
                  <a:pt x="117741" y="12616"/>
                </a:lnTo>
                <a:lnTo>
                  <a:pt x="116340" y="10513"/>
                </a:lnTo>
                <a:lnTo>
                  <a:pt x="105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5855" name="Google Shape;5855;p191" title="thumbs_up"/>
          <p:cNvSpPr/>
          <p:nvPr/>
        </p:nvSpPr>
        <p:spPr>
          <a:xfrm>
            <a:off x="3504081" y="4216777"/>
            <a:ext cx="229940" cy="218574"/>
          </a:xfrm>
          <a:custGeom>
            <a:avLst/>
            <a:gdLst/>
            <a:ahLst/>
            <a:cxnLst/>
            <a:rect l="l" t="t" r="r" b="b"/>
            <a:pathLst>
              <a:path w="184321" h="175210" extrusionOk="0">
                <a:moveTo>
                  <a:pt x="44154" y="78495"/>
                </a:moveTo>
                <a:lnTo>
                  <a:pt x="44154" y="157689"/>
                </a:lnTo>
                <a:lnTo>
                  <a:pt x="17522" y="157689"/>
                </a:lnTo>
                <a:lnTo>
                  <a:pt x="17522" y="78495"/>
                </a:lnTo>
                <a:close/>
                <a:moveTo>
                  <a:pt x="99520" y="30137"/>
                </a:moveTo>
                <a:lnTo>
                  <a:pt x="87605" y="78495"/>
                </a:lnTo>
                <a:lnTo>
                  <a:pt x="166800" y="78495"/>
                </a:lnTo>
                <a:lnTo>
                  <a:pt x="166800" y="96015"/>
                </a:lnTo>
                <a:lnTo>
                  <a:pt x="140168" y="157689"/>
                </a:lnTo>
                <a:lnTo>
                  <a:pt x="61674" y="157689"/>
                </a:lnTo>
                <a:lnTo>
                  <a:pt x="61674" y="68683"/>
                </a:lnTo>
                <a:lnTo>
                  <a:pt x="99520" y="30137"/>
                </a:lnTo>
                <a:close/>
                <a:moveTo>
                  <a:pt x="105126" y="1"/>
                </a:moveTo>
                <a:lnTo>
                  <a:pt x="44154" y="60974"/>
                </a:lnTo>
                <a:lnTo>
                  <a:pt x="1" y="60974"/>
                </a:lnTo>
                <a:lnTo>
                  <a:pt x="1" y="175210"/>
                </a:lnTo>
                <a:lnTo>
                  <a:pt x="140168" y="175210"/>
                </a:lnTo>
                <a:lnTo>
                  <a:pt x="145074" y="174509"/>
                </a:lnTo>
                <a:lnTo>
                  <a:pt x="149980" y="171706"/>
                </a:lnTo>
                <a:lnTo>
                  <a:pt x="154185" y="168202"/>
                </a:lnTo>
                <a:lnTo>
                  <a:pt x="156287" y="164697"/>
                </a:lnTo>
                <a:lnTo>
                  <a:pt x="182919" y="102323"/>
                </a:lnTo>
                <a:lnTo>
                  <a:pt x="182919" y="100921"/>
                </a:lnTo>
                <a:lnTo>
                  <a:pt x="183620" y="99520"/>
                </a:lnTo>
                <a:lnTo>
                  <a:pt x="183620" y="97417"/>
                </a:lnTo>
                <a:lnTo>
                  <a:pt x="184321" y="96015"/>
                </a:lnTo>
                <a:lnTo>
                  <a:pt x="184321" y="78495"/>
                </a:lnTo>
                <a:lnTo>
                  <a:pt x="182919" y="71486"/>
                </a:lnTo>
                <a:lnTo>
                  <a:pt x="178714" y="66580"/>
                </a:lnTo>
                <a:lnTo>
                  <a:pt x="173107" y="61674"/>
                </a:lnTo>
                <a:lnTo>
                  <a:pt x="166800" y="60974"/>
                </a:lnTo>
                <a:lnTo>
                  <a:pt x="110032" y="60974"/>
                </a:lnTo>
                <a:lnTo>
                  <a:pt x="119844" y="23128"/>
                </a:lnTo>
                <a:lnTo>
                  <a:pt x="119844" y="19624"/>
                </a:lnTo>
                <a:lnTo>
                  <a:pt x="119143" y="17522"/>
                </a:lnTo>
                <a:lnTo>
                  <a:pt x="118442" y="14718"/>
                </a:lnTo>
                <a:lnTo>
                  <a:pt x="117741" y="12616"/>
                </a:lnTo>
                <a:lnTo>
                  <a:pt x="116340" y="10513"/>
                </a:lnTo>
                <a:lnTo>
                  <a:pt x="105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pitchFamily="2" charset="77"/>
            </a:endParaRPr>
          </a:p>
        </p:txBody>
      </p:sp>
      <p:sp>
        <p:nvSpPr>
          <p:cNvPr id="5856" name="Google Shape;5856;p191"/>
          <p:cNvSpPr txBox="1">
            <a:spLocks noGrp="1"/>
          </p:cNvSpPr>
          <p:nvPr>
            <p:ph type="title" idx="4"/>
          </p:nvPr>
        </p:nvSpPr>
        <p:spPr>
          <a:xfrm>
            <a:off x="356625" y="1985600"/>
            <a:ext cx="462600" cy="89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latin typeface="DM Sans" pitchFamily="2" charset="77"/>
              </a:rPr>
              <a:t>1</a:t>
            </a:r>
            <a:endParaRPr b="0">
              <a:latin typeface="DM Sans" pitchFamily="2" charset="77"/>
            </a:endParaRPr>
          </a:p>
        </p:txBody>
      </p:sp>
      <p:sp>
        <p:nvSpPr>
          <p:cNvPr id="5857" name="Google Shape;5857;p191"/>
          <p:cNvSpPr txBox="1">
            <a:spLocks noGrp="1"/>
          </p:cNvSpPr>
          <p:nvPr>
            <p:ph type="title" idx="4"/>
          </p:nvPr>
        </p:nvSpPr>
        <p:spPr>
          <a:xfrm>
            <a:off x="356625" y="2931375"/>
            <a:ext cx="462600" cy="89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latin typeface="DM Sans" pitchFamily="2" charset="77"/>
              </a:rPr>
              <a:t>2</a:t>
            </a:r>
            <a:endParaRPr b="0">
              <a:latin typeface="DM Sans" pitchFamily="2" charset="77"/>
            </a:endParaRPr>
          </a:p>
        </p:txBody>
      </p:sp>
      <p:sp>
        <p:nvSpPr>
          <p:cNvPr id="5858" name="Google Shape;5858;p191"/>
          <p:cNvSpPr txBox="1">
            <a:spLocks noGrp="1"/>
          </p:cNvSpPr>
          <p:nvPr>
            <p:ph type="title" idx="4"/>
          </p:nvPr>
        </p:nvSpPr>
        <p:spPr>
          <a:xfrm>
            <a:off x="356625" y="3877150"/>
            <a:ext cx="462600" cy="89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latin typeface="DM Sans" pitchFamily="2" charset="77"/>
              </a:rPr>
              <a:t>3</a:t>
            </a:r>
            <a:endParaRPr b="0">
              <a:latin typeface="DM Sans" pitchFamily="2" charset="77"/>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55">
          <a:extLst>
            <a:ext uri="{FF2B5EF4-FFF2-40B4-BE49-F238E27FC236}">
              <a16:creationId xmlns:a16="http://schemas.microsoft.com/office/drawing/2014/main" id="{E7734AB1-643B-F967-E3A8-00D9EA83991F}"/>
            </a:ext>
          </a:extLst>
        </p:cNvPr>
        <p:cNvGrpSpPr/>
        <p:nvPr/>
      </p:nvGrpSpPr>
      <p:grpSpPr>
        <a:xfrm>
          <a:off x="0" y="0"/>
          <a:ext cx="0" cy="0"/>
          <a:chOff x="0" y="0"/>
          <a:chExt cx="0" cy="0"/>
        </a:xfrm>
      </p:grpSpPr>
      <p:sp>
        <p:nvSpPr>
          <p:cNvPr id="7156" name="Google Shape;7156;p244">
            <a:extLst>
              <a:ext uri="{FF2B5EF4-FFF2-40B4-BE49-F238E27FC236}">
                <a16:creationId xmlns:a16="http://schemas.microsoft.com/office/drawing/2014/main" id="{EC30E5E8-4B8E-3608-E3FB-D15284B9B246}"/>
              </a:ext>
            </a:extLst>
          </p:cNvPr>
          <p:cNvSpPr/>
          <p:nvPr/>
        </p:nvSpPr>
        <p:spPr>
          <a:xfrm>
            <a:off x="4798175" y="554175"/>
            <a:ext cx="918000" cy="91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pic>
        <p:nvPicPr>
          <p:cNvPr id="7157" name="Google Shape;7157;p244" title="[frontpage_image]">
            <a:extLst>
              <a:ext uri="{FF2B5EF4-FFF2-40B4-BE49-F238E27FC236}">
                <a16:creationId xmlns:a16="http://schemas.microsoft.com/office/drawing/2014/main" id="{3A2B6763-0D93-C804-154E-3E9EE9623449}"/>
              </a:ext>
            </a:extLst>
          </p:cNvPr>
          <p:cNvPicPr preferRelativeResize="0"/>
          <p:nvPr/>
        </p:nvPicPr>
        <p:blipFill>
          <a:blip r:embed="rId3">
            <a:alphaModFix/>
          </a:blip>
          <a:stretch>
            <a:fillRect/>
          </a:stretch>
        </p:blipFill>
        <p:spPr>
          <a:xfrm>
            <a:off x="5257867" y="153173"/>
            <a:ext cx="3227769" cy="4837174"/>
          </a:xfrm>
          <a:prstGeom prst="rect">
            <a:avLst/>
          </a:prstGeom>
          <a:noFill/>
          <a:ln>
            <a:noFill/>
          </a:ln>
        </p:spPr>
      </p:pic>
      <p:sp>
        <p:nvSpPr>
          <p:cNvPr id="7158" name="Google Shape;7158;p244">
            <a:extLst>
              <a:ext uri="{FF2B5EF4-FFF2-40B4-BE49-F238E27FC236}">
                <a16:creationId xmlns:a16="http://schemas.microsoft.com/office/drawing/2014/main" id="{47521287-4238-DE8D-9817-19875AC227FF}"/>
              </a:ext>
            </a:extLst>
          </p:cNvPr>
          <p:cNvSpPr/>
          <p:nvPr/>
        </p:nvSpPr>
        <p:spPr>
          <a:xfrm>
            <a:off x="7969700" y="3780225"/>
            <a:ext cx="918000" cy="91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7159" name="Google Shape;7159;p244">
            <a:extLst>
              <a:ext uri="{FF2B5EF4-FFF2-40B4-BE49-F238E27FC236}">
                <a16:creationId xmlns:a16="http://schemas.microsoft.com/office/drawing/2014/main" id="{3A5ABF41-D0A7-717F-48F3-7E40F74AF3BD}"/>
              </a:ext>
            </a:extLst>
          </p:cNvPr>
          <p:cNvSpPr txBox="1">
            <a:spLocks noGrp="1"/>
          </p:cNvSpPr>
          <p:nvPr>
            <p:ph type="title"/>
          </p:nvPr>
        </p:nvSpPr>
        <p:spPr>
          <a:xfrm>
            <a:off x="356650" y="1649175"/>
            <a:ext cx="4901400" cy="150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latin typeface="DM Sans" pitchFamily="2" charset="77"/>
              </a:rPr>
              <a:t>Thank you!</a:t>
            </a:r>
            <a:endParaRPr sz="4000" dirty="0">
              <a:latin typeface="DM Sans" pitchFamily="2" charset="77"/>
            </a:endParaRPr>
          </a:p>
        </p:txBody>
      </p:sp>
      <p:sp>
        <p:nvSpPr>
          <p:cNvPr id="7160" name="Google Shape;7160;p244">
            <a:extLst>
              <a:ext uri="{FF2B5EF4-FFF2-40B4-BE49-F238E27FC236}">
                <a16:creationId xmlns:a16="http://schemas.microsoft.com/office/drawing/2014/main" id="{805D982F-314D-3009-E4B1-4A0B29BB8CB7}"/>
              </a:ext>
            </a:extLst>
          </p:cNvPr>
          <p:cNvSpPr txBox="1">
            <a:spLocks noGrp="1"/>
          </p:cNvSpPr>
          <p:nvPr>
            <p:ph type="body" idx="2"/>
          </p:nvPr>
        </p:nvSpPr>
        <p:spPr>
          <a:xfrm>
            <a:off x="356650" y="3149950"/>
            <a:ext cx="4901400" cy="1210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200" dirty="0">
                <a:latin typeface="DM Sans" pitchFamily="2" charset="77"/>
              </a:rPr>
              <a:t>Questions?</a:t>
            </a:r>
          </a:p>
        </p:txBody>
      </p:sp>
    </p:spTree>
    <p:extLst>
      <p:ext uri="{BB962C8B-B14F-4D97-AF65-F5344CB8AC3E}">
        <p14:creationId xmlns:p14="http://schemas.microsoft.com/office/powerpoint/2010/main" val="3369002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37"/>
        <p:cNvGrpSpPr/>
        <p:nvPr/>
      </p:nvGrpSpPr>
      <p:grpSpPr>
        <a:xfrm>
          <a:off x="0" y="0"/>
          <a:ext cx="0" cy="0"/>
          <a:chOff x="0" y="0"/>
          <a:chExt cx="0" cy="0"/>
        </a:xfrm>
      </p:grpSpPr>
      <p:sp>
        <p:nvSpPr>
          <p:cNvPr id="7038" name="Google Shape;7038;p240"/>
          <p:cNvSpPr/>
          <p:nvPr/>
        </p:nvSpPr>
        <p:spPr>
          <a:xfrm>
            <a:off x="2688336" y="0"/>
            <a:ext cx="6455700" cy="5139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Sora"/>
              <a:cs typeface="Sora"/>
              <a:sym typeface="Sora"/>
            </a:endParaRPr>
          </a:p>
        </p:txBody>
      </p:sp>
      <p:pic>
        <p:nvPicPr>
          <p:cNvPr id="7039" name="Google Shape;7039;p240"/>
          <p:cNvPicPr preferRelativeResize="0"/>
          <p:nvPr/>
        </p:nvPicPr>
        <p:blipFill rotWithShape="1">
          <a:blip r:embed="rId3">
            <a:alphaModFix/>
          </a:blip>
          <a:srcRect l="12185" r="12177" b="39423"/>
          <a:stretch/>
        </p:blipFill>
        <p:spPr>
          <a:xfrm>
            <a:off x="5974150" y="2407925"/>
            <a:ext cx="809100" cy="809100"/>
          </a:xfrm>
          <a:prstGeom prst="roundRect">
            <a:avLst>
              <a:gd name="adj" fmla="val 16667"/>
            </a:avLst>
          </a:prstGeom>
          <a:noFill/>
          <a:ln>
            <a:noFill/>
          </a:ln>
        </p:spPr>
      </p:pic>
      <p:pic>
        <p:nvPicPr>
          <p:cNvPr id="7040" name="Google Shape;7040;p240"/>
          <p:cNvPicPr preferRelativeResize="0"/>
          <p:nvPr/>
        </p:nvPicPr>
        <p:blipFill>
          <a:blip r:embed="rId4">
            <a:alphaModFix/>
          </a:blip>
          <a:stretch>
            <a:fillRect/>
          </a:stretch>
        </p:blipFill>
        <p:spPr>
          <a:xfrm>
            <a:off x="5974150" y="1103473"/>
            <a:ext cx="809225" cy="809225"/>
          </a:xfrm>
          <a:prstGeom prst="rect">
            <a:avLst/>
          </a:prstGeom>
          <a:noFill/>
          <a:ln>
            <a:noFill/>
          </a:ln>
        </p:spPr>
      </p:pic>
      <p:pic>
        <p:nvPicPr>
          <p:cNvPr id="7041" name="Google Shape;7041;p240"/>
          <p:cNvPicPr preferRelativeResize="0"/>
          <p:nvPr/>
        </p:nvPicPr>
        <p:blipFill>
          <a:blip r:embed="rId5">
            <a:alphaModFix/>
          </a:blip>
          <a:stretch>
            <a:fillRect/>
          </a:stretch>
        </p:blipFill>
        <p:spPr>
          <a:xfrm>
            <a:off x="2929451" y="2407924"/>
            <a:ext cx="809225" cy="809225"/>
          </a:xfrm>
          <a:prstGeom prst="rect">
            <a:avLst/>
          </a:prstGeom>
          <a:noFill/>
          <a:ln>
            <a:noFill/>
          </a:ln>
        </p:spPr>
      </p:pic>
      <p:sp>
        <p:nvSpPr>
          <p:cNvPr id="7042" name="Google Shape;7042;p240"/>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Team Members</a:t>
            </a:r>
            <a:endParaRPr>
              <a:latin typeface="DM Sans" pitchFamily="2" charset="77"/>
            </a:endParaRPr>
          </a:p>
        </p:txBody>
      </p:sp>
      <p:sp>
        <p:nvSpPr>
          <p:cNvPr id="7043" name="Google Shape;7043;p240"/>
          <p:cNvSpPr txBox="1">
            <a:spLocks noGrp="1"/>
          </p:cNvSpPr>
          <p:nvPr>
            <p:ph type="title"/>
          </p:nvPr>
        </p:nvSpPr>
        <p:spPr>
          <a:xfrm>
            <a:off x="356625" y="1497000"/>
            <a:ext cx="2331600" cy="214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Our Leadership Team</a:t>
            </a:r>
            <a:endParaRPr>
              <a:latin typeface="DM Sans" pitchFamily="2" charset="77"/>
            </a:endParaRPr>
          </a:p>
        </p:txBody>
      </p:sp>
      <p:sp>
        <p:nvSpPr>
          <p:cNvPr id="7044" name="Google Shape;7044;p240"/>
          <p:cNvSpPr txBox="1">
            <a:spLocks noGrp="1"/>
          </p:cNvSpPr>
          <p:nvPr>
            <p:ph type="body" idx="2"/>
          </p:nvPr>
        </p:nvSpPr>
        <p:spPr>
          <a:xfrm>
            <a:off x="3861825" y="1395306"/>
            <a:ext cx="1890000" cy="208500"/>
          </a:xfrm>
          <a:prstGeom prst="rect">
            <a:avLst/>
          </a:prstGeom>
        </p:spPr>
        <p:txBody>
          <a:bodyPr spcFirstLastPara="1" wrap="square" lIns="91425" tIns="0" rIns="0" bIns="0" anchor="ctr" anchorCtr="0">
            <a:noAutofit/>
          </a:bodyPr>
          <a:lstStyle/>
          <a:p>
            <a:pPr marL="0" lvl="0" indent="0" algn="l" rtl="0">
              <a:spcBef>
                <a:spcPts val="0"/>
              </a:spcBef>
              <a:spcAft>
                <a:spcPts val="1200"/>
              </a:spcAft>
              <a:buNone/>
            </a:pPr>
            <a:r>
              <a:rPr lang="en" sz="800">
                <a:latin typeface="DM Sans" pitchFamily="2" charset="77"/>
              </a:rPr>
              <a:t>Chief Executive Officer</a:t>
            </a:r>
            <a:endParaRPr sz="800">
              <a:latin typeface="DM Sans" pitchFamily="2" charset="77"/>
            </a:endParaRPr>
          </a:p>
        </p:txBody>
      </p:sp>
      <p:sp>
        <p:nvSpPr>
          <p:cNvPr id="7045" name="Google Shape;7045;p240"/>
          <p:cNvSpPr txBox="1">
            <a:spLocks noGrp="1"/>
          </p:cNvSpPr>
          <p:nvPr>
            <p:ph type="body" idx="2"/>
          </p:nvPr>
        </p:nvSpPr>
        <p:spPr>
          <a:xfrm>
            <a:off x="3861825" y="1600200"/>
            <a:ext cx="1890000" cy="562500"/>
          </a:xfrm>
          <a:prstGeom prst="rect">
            <a:avLst/>
          </a:prstGeom>
        </p:spPr>
        <p:txBody>
          <a:bodyPr spcFirstLastPara="1" wrap="square" lIns="91425" tIns="0" rIns="0" bIns="0" anchor="t" anchorCtr="0">
            <a:noAutofit/>
          </a:bodyPr>
          <a:lstStyle/>
          <a:p>
            <a:pPr marL="0" lvl="0" indent="0" algn="l" rtl="0">
              <a:spcBef>
                <a:spcPts val="0"/>
              </a:spcBef>
              <a:spcAft>
                <a:spcPts val="0"/>
              </a:spcAft>
              <a:buNone/>
            </a:pPr>
            <a:r>
              <a:rPr lang="en" sz="800" b="1">
                <a:solidFill>
                  <a:schemeClr val="dk1"/>
                </a:solidFill>
                <a:latin typeface="DM Sans" pitchFamily="2" charset="77"/>
              </a:rPr>
              <a:t>John Smith</a:t>
            </a:r>
            <a:r>
              <a:rPr lang="en" sz="800">
                <a:solidFill>
                  <a:schemeClr val="dk1"/>
                </a:solidFill>
                <a:latin typeface="DM Sans" pitchFamily="2" charset="77"/>
              </a:rPr>
              <a:t> is a seasoned executive with 15+ years of experience, leading transformation initiatives, driving growth, and crafting strategies for organizational success.</a:t>
            </a:r>
            <a:endParaRPr sz="800">
              <a:solidFill>
                <a:schemeClr val="dk1"/>
              </a:solidFill>
              <a:latin typeface="DM Sans" pitchFamily="2" charset="77"/>
            </a:endParaRPr>
          </a:p>
          <a:p>
            <a:pPr marL="0" lvl="0" indent="0" algn="l" rtl="0">
              <a:spcBef>
                <a:spcPts val="1200"/>
              </a:spcBef>
              <a:spcAft>
                <a:spcPts val="1200"/>
              </a:spcAft>
              <a:buNone/>
            </a:pPr>
            <a:endParaRPr sz="800">
              <a:solidFill>
                <a:schemeClr val="dk1"/>
              </a:solidFill>
              <a:latin typeface="DM Sans" pitchFamily="2" charset="77"/>
            </a:endParaRPr>
          </a:p>
        </p:txBody>
      </p:sp>
      <p:sp>
        <p:nvSpPr>
          <p:cNvPr id="7046" name="Google Shape;7046;p240"/>
          <p:cNvSpPr txBox="1">
            <a:spLocks noGrp="1"/>
          </p:cNvSpPr>
          <p:nvPr>
            <p:ph type="body" idx="2"/>
          </p:nvPr>
        </p:nvSpPr>
        <p:spPr>
          <a:xfrm>
            <a:off x="6906525" y="1403831"/>
            <a:ext cx="1890000" cy="208500"/>
          </a:xfrm>
          <a:prstGeom prst="rect">
            <a:avLst/>
          </a:prstGeom>
        </p:spPr>
        <p:txBody>
          <a:bodyPr spcFirstLastPara="1" wrap="square" lIns="91425" tIns="0" rIns="0" bIns="0" anchor="ctr" anchorCtr="0">
            <a:noAutofit/>
          </a:bodyPr>
          <a:lstStyle/>
          <a:p>
            <a:pPr marL="0" lvl="0" indent="0" algn="l" rtl="0">
              <a:spcBef>
                <a:spcPts val="0"/>
              </a:spcBef>
              <a:spcAft>
                <a:spcPts val="1200"/>
              </a:spcAft>
              <a:buNone/>
            </a:pPr>
            <a:r>
              <a:rPr lang="en" sz="800">
                <a:latin typeface="DM Sans" pitchFamily="2" charset="77"/>
              </a:rPr>
              <a:t>Head of Marketing</a:t>
            </a:r>
            <a:endParaRPr sz="800">
              <a:latin typeface="DM Sans" pitchFamily="2" charset="77"/>
            </a:endParaRPr>
          </a:p>
        </p:txBody>
      </p:sp>
      <p:sp>
        <p:nvSpPr>
          <p:cNvPr id="7047" name="Google Shape;7047;p240"/>
          <p:cNvSpPr txBox="1">
            <a:spLocks noGrp="1"/>
          </p:cNvSpPr>
          <p:nvPr>
            <p:ph type="body" idx="2"/>
          </p:nvPr>
        </p:nvSpPr>
        <p:spPr>
          <a:xfrm>
            <a:off x="6906525" y="1608725"/>
            <a:ext cx="1890000" cy="562500"/>
          </a:xfrm>
          <a:prstGeom prst="rect">
            <a:avLst/>
          </a:prstGeom>
        </p:spPr>
        <p:txBody>
          <a:bodyPr spcFirstLastPara="1" wrap="square" lIns="91425" tIns="0" rIns="0" bIns="0" anchor="t" anchorCtr="0">
            <a:noAutofit/>
          </a:bodyPr>
          <a:lstStyle/>
          <a:p>
            <a:pPr marL="0" lvl="0" indent="0" algn="l" rtl="0">
              <a:spcBef>
                <a:spcPts val="0"/>
              </a:spcBef>
              <a:spcAft>
                <a:spcPts val="0"/>
              </a:spcAft>
              <a:buNone/>
            </a:pPr>
            <a:r>
              <a:rPr lang="en" sz="800" b="1">
                <a:solidFill>
                  <a:schemeClr val="dk1"/>
                </a:solidFill>
                <a:latin typeface="DM Sans" pitchFamily="2" charset="77"/>
              </a:rPr>
              <a:t>Robert Brown</a:t>
            </a:r>
            <a:r>
              <a:rPr lang="en" sz="800">
                <a:solidFill>
                  <a:schemeClr val="dk1"/>
                </a:solidFill>
                <a:latin typeface="DM Sans" pitchFamily="2" charset="77"/>
              </a:rPr>
              <a:t> is an expert in the field of marketing with a proven track record in digital branding campaigns and strategic communications.</a:t>
            </a:r>
            <a:endParaRPr sz="800">
              <a:solidFill>
                <a:schemeClr val="dk1"/>
              </a:solidFill>
              <a:latin typeface="DM Sans" pitchFamily="2" charset="77"/>
            </a:endParaRPr>
          </a:p>
          <a:p>
            <a:pPr marL="0" lvl="0" indent="0" algn="l" rtl="0">
              <a:spcBef>
                <a:spcPts val="1200"/>
              </a:spcBef>
              <a:spcAft>
                <a:spcPts val="1200"/>
              </a:spcAft>
              <a:buNone/>
            </a:pPr>
            <a:endParaRPr sz="800">
              <a:solidFill>
                <a:schemeClr val="dk1"/>
              </a:solidFill>
              <a:latin typeface="DM Sans" pitchFamily="2" charset="77"/>
            </a:endParaRPr>
          </a:p>
        </p:txBody>
      </p:sp>
      <p:sp>
        <p:nvSpPr>
          <p:cNvPr id="7048" name="Google Shape;7048;p240"/>
          <p:cNvSpPr txBox="1">
            <a:spLocks noGrp="1"/>
          </p:cNvSpPr>
          <p:nvPr>
            <p:ph type="body" idx="2"/>
          </p:nvPr>
        </p:nvSpPr>
        <p:spPr>
          <a:xfrm>
            <a:off x="6906525" y="2678532"/>
            <a:ext cx="1890000" cy="208500"/>
          </a:xfrm>
          <a:prstGeom prst="rect">
            <a:avLst/>
          </a:prstGeom>
        </p:spPr>
        <p:txBody>
          <a:bodyPr spcFirstLastPara="1" wrap="square" lIns="91425" tIns="0" rIns="0" bIns="0" anchor="ctr" anchorCtr="0">
            <a:noAutofit/>
          </a:bodyPr>
          <a:lstStyle/>
          <a:p>
            <a:pPr marL="0" lvl="0" indent="0" algn="l" rtl="0">
              <a:spcBef>
                <a:spcPts val="0"/>
              </a:spcBef>
              <a:spcAft>
                <a:spcPts val="1200"/>
              </a:spcAft>
              <a:buNone/>
            </a:pPr>
            <a:r>
              <a:rPr lang="en" sz="800">
                <a:latin typeface="DM Sans" pitchFamily="2" charset="77"/>
              </a:rPr>
              <a:t>Lead Data Scientist</a:t>
            </a:r>
            <a:endParaRPr sz="800">
              <a:latin typeface="DM Sans" pitchFamily="2" charset="77"/>
            </a:endParaRPr>
          </a:p>
        </p:txBody>
      </p:sp>
      <p:sp>
        <p:nvSpPr>
          <p:cNvPr id="7049" name="Google Shape;7049;p240"/>
          <p:cNvSpPr txBox="1">
            <a:spLocks noGrp="1"/>
          </p:cNvSpPr>
          <p:nvPr>
            <p:ph type="body" idx="2"/>
          </p:nvPr>
        </p:nvSpPr>
        <p:spPr>
          <a:xfrm>
            <a:off x="6906525" y="2883425"/>
            <a:ext cx="1890000" cy="562500"/>
          </a:xfrm>
          <a:prstGeom prst="rect">
            <a:avLst/>
          </a:prstGeom>
        </p:spPr>
        <p:txBody>
          <a:bodyPr spcFirstLastPara="1" wrap="square" lIns="91425" tIns="0" rIns="0" bIns="0" anchor="t" anchorCtr="0">
            <a:noAutofit/>
          </a:bodyPr>
          <a:lstStyle/>
          <a:p>
            <a:pPr marL="0" lvl="0" indent="0" algn="l" rtl="0">
              <a:spcBef>
                <a:spcPts val="0"/>
              </a:spcBef>
              <a:spcAft>
                <a:spcPts val="0"/>
              </a:spcAft>
              <a:buNone/>
            </a:pPr>
            <a:r>
              <a:rPr lang="en" sz="800" b="1">
                <a:solidFill>
                  <a:schemeClr val="dk1"/>
                </a:solidFill>
                <a:latin typeface="DM Sans" pitchFamily="2" charset="77"/>
              </a:rPr>
              <a:t>Emily White</a:t>
            </a:r>
            <a:r>
              <a:rPr lang="en" sz="800">
                <a:solidFill>
                  <a:schemeClr val="dk1"/>
                </a:solidFill>
                <a:latin typeface="DM Sans" pitchFamily="2" charset="77"/>
              </a:rPr>
              <a:t> excels in analyzing complex datasets to develop actionable insights. Her work has greatly influenced strategic decision-making.</a:t>
            </a:r>
            <a:endParaRPr sz="800">
              <a:solidFill>
                <a:schemeClr val="dk1"/>
              </a:solidFill>
              <a:latin typeface="DM Sans" pitchFamily="2" charset="77"/>
            </a:endParaRPr>
          </a:p>
          <a:p>
            <a:pPr marL="0" lvl="0" indent="0" algn="l" rtl="0">
              <a:spcBef>
                <a:spcPts val="1200"/>
              </a:spcBef>
              <a:spcAft>
                <a:spcPts val="1200"/>
              </a:spcAft>
              <a:buNone/>
            </a:pPr>
            <a:endParaRPr sz="800">
              <a:solidFill>
                <a:schemeClr val="dk1"/>
              </a:solidFill>
              <a:latin typeface="DM Sans" pitchFamily="2" charset="77"/>
            </a:endParaRPr>
          </a:p>
        </p:txBody>
      </p:sp>
      <p:sp>
        <p:nvSpPr>
          <p:cNvPr id="7050" name="Google Shape;7050;p240"/>
          <p:cNvSpPr txBox="1">
            <a:spLocks noGrp="1"/>
          </p:cNvSpPr>
          <p:nvPr>
            <p:ph type="body" idx="2"/>
          </p:nvPr>
        </p:nvSpPr>
        <p:spPr>
          <a:xfrm>
            <a:off x="3861825" y="2678532"/>
            <a:ext cx="1890000" cy="208500"/>
          </a:xfrm>
          <a:prstGeom prst="rect">
            <a:avLst/>
          </a:prstGeom>
        </p:spPr>
        <p:txBody>
          <a:bodyPr spcFirstLastPara="1" wrap="square" lIns="91425" tIns="0" rIns="0" bIns="0" anchor="ctr" anchorCtr="0">
            <a:noAutofit/>
          </a:bodyPr>
          <a:lstStyle/>
          <a:p>
            <a:pPr marL="0" lvl="0" indent="0" algn="l" rtl="0">
              <a:spcBef>
                <a:spcPts val="0"/>
              </a:spcBef>
              <a:spcAft>
                <a:spcPts val="1200"/>
              </a:spcAft>
              <a:buNone/>
            </a:pPr>
            <a:r>
              <a:rPr lang="en" sz="800">
                <a:latin typeface="DM Sans" pitchFamily="2" charset="77"/>
              </a:rPr>
              <a:t>Chief Operating Officer</a:t>
            </a:r>
            <a:endParaRPr sz="800">
              <a:latin typeface="DM Sans" pitchFamily="2" charset="77"/>
            </a:endParaRPr>
          </a:p>
        </p:txBody>
      </p:sp>
      <p:sp>
        <p:nvSpPr>
          <p:cNvPr id="7051" name="Google Shape;7051;p240"/>
          <p:cNvSpPr txBox="1">
            <a:spLocks noGrp="1"/>
          </p:cNvSpPr>
          <p:nvPr>
            <p:ph type="body" idx="2"/>
          </p:nvPr>
        </p:nvSpPr>
        <p:spPr>
          <a:xfrm>
            <a:off x="3861825" y="2883425"/>
            <a:ext cx="1890000" cy="562500"/>
          </a:xfrm>
          <a:prstGeom prst="rect">
            <a:avLst/>
          </a:prstGeom>
        </p:spPr>
        <p:txBody>
          <a:bodyPr spcFirstLastPara="1" wrap="square" lIns="91425" tIns="0" rIns="0" bIns="0" anchor="t" anchorCtr="0">
            <a:noAutofit/>
          </a:bodyPr>
          <a:lstStyle/>
          <a:p>
            <a:pPr marL="0" lvl="0" indent="0" algn="l" rtl="0">
              <a:spcBef>
                <a:spcPts val="0"/>
              </a:spcBef>
              <a:spcAft>
                <a:spcPts val="0"/>
              </a:spcAft>
              <a:buNone/>
            </a:pPr>
            <a:r>
              <a:rPr lang="en" sz="800" b="1">
                <a:solidFill>
                  <a:schemeClr val="dk1"/>
                </a:solidFill>
                <a:latin typeface="DM Sans" pitchFamily="2" charset="77"/>
              </a:rPr>
              <a:t>Jane Doe</a:t>
            </a:r>
            <a:r>
              <a:rPr lang="en" sz="800">
                <a:solidFill>
                  <a:schemeClr val="dk1"/>
                </a:solidFill>
                <a:latin typeface="DM Sans" pitchFamily="2" charset="77"/>
              </a:rPr>
              <a:t> excels in operational efficiency and process optimization. Her leadership ensures teams consistently achieve high-performance outcomes.</a:t>
            </a:r>
            <a:endParaRPr sz="800">
              <a:solidFill>
                <a:schemeClr val="dk1"/>
              </a:solidFill>
              <a:latin typeface="DM Sans" pitchFamily="2" charset="77"/>
            </a:endParaRPr>
          </a:p>
          <a:p>
            <a:pPr marL="0" lvl="0" indent="0" algn="l" rtl="0">
              <a:spcBef>
                <a:spcPts val="1200"/>
              </a:spcBef>
              <a:spcAft>
                <a:spcPts val="1200"/>
              </a:spcAft>
              <a:buNone/>
            </a:pPr>
            <a:endParaRPr sz="800">
              <a:solidFill>
                <a:schemeClr val="dk1"/>
              </a:solidFill>
              <a:latin typeface="DM Sans" pitchFamily="2" charset="77"/>
            </a:endParaRPr>
          </a:p>
        </p:txBody>
      </p:sp>
      <p:sp>
        <p:nvSpPr>
          <p:cNvPr id="7052" name="Google Shape;7052;p240"/>
          <p:cNvSpPr txBox="1">
            <a:spLocks noGrp="1"/>
          </p:cNvSpPr>
          <p:nvPr>
            <p:ph type="body" idx="2"/>
          </p:nvPr>
        </p:nvSpPr>
        <p:spPr>
          <a:xfrm>
            <a:off x="2688325" y="3800825"/>
            <a:ext cx="6455700" cy="279000"/>
          </a:xfrm>
          <a:prstGeom prst="rect">
            <a:avLst/>
          </a:prstGeom>
        </p:spPr>
        <p:txBody>
          <a:bodyPr spcFirstLastPara="1" wrap="square" lIns="91425" tIns="91425" rIns="0" bIns="91425" anchor="ctr" anchorCtr="0">
            <a:noAutofit/>
          </a:bodyPr>
          <a:lstStyle/>
          <a:p>
            <a:pPr marL="0" lvl="0" indent="0" algn="ctr" rtl="0">
              <a:spcBef>
                <a:spcPts val="0"/>
              </a:spcBef>
              <a:spcAft>
                <a:spcPts val="1200"/>
              </a:spcAft>
              <a:buNone/>
            </a:pPr>
            <a:r>
              <a:rPr lang="en" sz="1000">
                <a:solidFill>
                  <a:schemeClr val="dk2"/>
                </a:solidFill>
                <a:latin typeface="DM Sans" pitchFamily="2" charset="77"/>
              </a:rPr>
              <a:t>With</a:t>
            </a:r>
            <a:r>
              <a:rPr lang="en">
                <a:latin typeface="DM Sans" pitchFamily="2" charset="77"/>
              </a:rPr>
              <a:t> </a:t>
            </a:r>
            <a:r>
              <a:rPr lang="en" sz="1000">
                <a:solidFill>
                  <a:schemeClr val="dk2"/>
                </a:solidFill>
                <a:latin typeface="DM Sans" pitchFamily="2" charset="77"/>
              </a:rPr>
              <a:t>experience</a:t>
            </a:r>
            <a:r>
              <a:rPr lang="en">
                <a:latin typeface="DM Sans" pitchFamily="2" charset="77"/>
              </a:rPr>
              <a:t> </a:t>
            </a:r>
            <a:r>
              <a:rPr lang="en" sz="1000">
                <a:solidFill>
                  <a:schemeClr val="dk2"/>
                </a:solidFill>
                <a:latin typeface="DM Sans" pitchFamily="2" charset="77"/>
              </a:rPr>
              <a:t>from</a:t>
            </a:r>
            <a:endParaRPr sz="1000">
              <a:solidFill>
                <a:schemeClr val="dk2"/>
              </a:solidFill>
              <a:latin typeface="DM Sans" pitchFamily="2" charset="77"/>
            </a:endParaRPr>
          </a:p>
        </p:txBody>
      </p:sp>
      <p:pic>
        <p:nvPicPr>
          <p:cNvPr id="7053" name="Google Shape;7053;p240"/>
          <p:cNvPicPr preferRelativeResize="0"/>
          <p:nvPr/>
        </p:nvPicPr>
        <p:blipFill>
          <a:blip r:embed="rId6">
            <a:alphaModFix/>
          </a:blip>
          <a:stretch>
            <a:fillRect/>
          </a:stretch>
        </p:blipFill>
        <p:spPr>
          <a:xfrm>
            <a:off x="2929460" y="1103473"/>
            <a:ext cx="809203" cy="809200"/>
          </a:xfrm>
          <a:prstGeom prst="rect">
            <a:avLst/>
          </a:prstGeom>
          <a:noFill/>
          <a:ln>
            <a:noFill/>
          </a:ln>
        </p:spPr>
      </p:pic>
      <p:sp>
        <p:nvSpPr>
          <p:cNvPr id="7054" name="Google Shape;7054;p240"/>
          <p:cNvSpPr txBox="1">
            <a:spLocks noGrp="1"/>
          </p:cNvSpPr>
          <p:nvPr>
            <p:ph type="subTitle" idx="3"/>
          </p:nvPr>
        </p:nvSpPr>
        <p:spPr>
          <a:xfrm>
            <a:off x="3861825" y="2431025"/>
            <a:ext cx="1890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Jane Doe</a:t>
            </a:r>
            <a:endParaRPr sz="1200">
              <a:latin typeface="DM Sans" pitchFamily="2" charset="77"/>
            </a:endParaRPr>
          </a:p>
        </p:txBody>
      </p:sp>
      <p:sp>
        <p:nvSpPr>
          <p:cNvPr id="7055" name="Google Shape;7055;p240"/>
          <p:cNvSpPr txBox="1">
            <a:spLocks noGrp="1"/>
          </p:cNvSpPr>
          <p:nvPr>
            <p:ph type="subTitle" idx="3"/>
          </p:nvPr>
        </p:nvSpPr>
        <p:spPr>
          <a:xfrm>
            <a:off x="6906525" y="2431025"/>
            <a:ext cx="1890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Emily White</a:t>
            </a:r>
            <a:endParaRPr sz="1200">
              <a:latin typeface="DM Sans" pitchFamily="2" charset="77"/>
            </a:endParaRPr>
          </a:p>
        </p:txBody>
      </p:sp>
      <p:sp>
        <p:nvSpPr>
          <p:cNvPr id="7056" name="Google Shape;7056;p240"/>
          <p:cNvSpPr txBox="1">
            <a:spLocks noGrp="1"/>
          </p:cNvSpPr>
          <p:nvPr>
            <p:ph type="subTitle" idx="3"/>
          </p:nvPr>
        </p:nvSpPr>
        <p:spPr>
          <a:xfrm>
            <a:off x="3861825" y="1147800"/>
            <a:ext cx="1890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John Smith</a:t>
            </a:r>
            <a:endParaRPr sz="1200">
              <a:latin typeface="DM Sans" pitchFamily="2" charset="77"/>
            </a:endParaRPr>
          </a:p>
        </p:txBody>
      </p:sp>
      <p:sp>
        <p:nvSpPr>
          <p:cNvPr id="7057" name="Google Shape;7057;p240"/>
          <p:cNvSpPr txBox="1">
            <a:spLocks noGrp="1"/>
          </p:cNvSpPr>
          <p:nvPr>
            <p:ph type="subTitle" idx="3"/>
          </p:nvPr>
        </p:nvSpPr>
        <p:spPr>
          <a:xfrm>
            <a:off x="6906525" y="1147800"/>
            <a:ext cx="18900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Robert Brown</a:t>
            </a:r>
            <a:endParaRPr sz="1200">
              <a:latin typeface="DM Sans" pitchFamily="2" charset="77"/>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03"/>
        <p:cNvGrpSpPr/>
        <p:nvPr/>
      </p:nvGrpSpPr>
      <p:grpSpPr>
        <a:xfrm>
          <a:off x="0" y="0"/>
          <a:ext cx="0" cy="0"/>
          <a:chOff x="0" y="0"/>
          <a:chExt cx="0" cy="0"/>
        </a:xfrm>
      </p:grpSpPr>
      <p:pic>
        <p:nvPicPr>
          <p:cNvPr id="13304" name="Google Shape;13304;p449"/>
          <p:cNvPicPr preferRelativeResize="0"/>
          <p:nvPr/>
        </p:nvPicPr>
        <p:blipFill>
          <a:blip r:embed="rId3">
            <a:alphaModFix/>
          </a:blip>
          <a:stretch>
            <a:fillRect/>
          </a:stretch>
        </p:blipFill>
        <p:spPr>
          <a:xfrm>
            <a:off x="4312028" y="1449721"/>
            <a:ext cx="1443500" cy="1443500"/>
          </a:xfrm>
          <a:prstGeom prst="rect">
            <a:avLst/>
          </a:prstGeom>
          <a:noFill/>
          <a:ln>
            <a:noFill/>
          </a:ln>
        </p:spPr>
      </p:pic>
      <p:pic>
        <p:nvPicPr>
          <p:cNvPr id="13305" name="Google Shape;13305;p449"/>
          <p:cNvPicPr preferRelativeResize="0"/>
          <p:nvPr/>
        </p:nvPicPr>
        <p:blipFill>
          <a:blip r:embed="rId4">
            <a:alphaModFix/>
          </a:blip>
          <a:stretch>
            <a:fillRect/>
          </a:stretch>
        </p:blipFill>
        <p:spPr>
          <a:xfrm>
            <a:off x="6826800" y="1449721"/>
            <a:ext cx="1443500" cy="1443500"/>
          </a:xfrm>
          <a:prstGeom prst="rect">
            <a:avLst/>
          </a:prstGeom>
          <a:noFill/>
          <a:ln>
            <a:noFill/>
          </a:ln>
        </p:spPr>
      </p:pic>
      <p:pic>
        <p:nvPicPr>
          <p:cNvPr id="13306" name="Google Shape;13306;p449"/>
          <p:cNvPicPr preferRelativeResize="0"/>
          <p:nvPr/>
        </p:nvPicPr>
        <p:blipFill>
          <a:blip r:embed="rId5">
            <a:alphaModFix/>
          </a:blip>
          <a:stretch>
            <a:fillRect/>
          </a:stretch>
        </p:blipFill>
        <p:spPr>
          <a:xfrm>
            <a:off x="1797250" y="1449721"/>
            <a:ext cx="1443500" cy="1443500"/>
          </a:xfrm>
          <a:prstGeom prst="rect">
            <a:avLst/>
          </a:prstGeom>
          <a:noFill/>
          <a:ln>
            <a:noFill/>
          </a:ln>
        </p:spPr>
      </p:pic>
      <p:sp>
        <p:nvSpPr>
          <p:cNvPr id="13307" name="Google Shape;13307;p449"/>
          <p:cNvSpPr/>
          <p:nvPr/>
        </p:nvSpPr>
        <p:spPr>
          <a:xfrm>
            <a:off x="4119675" y="1392500"/>
            <a:ext cx="457200" cy="457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08" name="Google Shape;13308;p449"/>
          <p:cNvSpPr/>
          <p:nvPr/>
        </p:nvSpPr>
        <p:spPr>
          <a:xfrm>
            <a:off x="1604925" y="2542525"/>
            <a:ext cx="342600" cy="342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09" name="Google Shape;13309;p449"/>
          <p:cNvSpPr/>
          <p:nvPr/>
        </p:nvSpPr>
        <p:spPr>
          <a:xfrm>
            <a:off x="6638525" y="1783325"/>
            <a:ext cx="342600" cy="3426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10" name="Google Shape;13310;p449"/>
          <p:cNvSpPr/>
          <p:nvPr/>
        </p:nvSpPr>
        <p:spPr>
          <a:xfrm>
            <a:off x="5645400" y="2390750"/>
            <a:ext cx="223800" cy="223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11" name="Google Shape;13311;p449"/>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M Sans" pitchFamily="2" charset="77"/>
              </a:rPr>
              <a:t>[chapter]</a:t>
            </a:r>
            <a:endParaRPr>
              <a:latin typeface="DM Sans" pitchFamily="2" charset="77"/>
            </a:endParaRPr>
          </a:p>
        </p:txBody>
      </p:sp>
      <p:sp>
        <p:nvSpPr>
          <p:cNvPr id="13312" name="Google Shape;13312;p449"/>
          <p:cNvSpPr txBox="1">
            <a:spLocks noGrp="1"/>
          </p:cNvSpPr>
          <p:nvPr>
            <p:ph type="title"/>
          </p:nvPr>
        </p:nvSpPr>
        <p:spPr>
          <a:xfrm>
            <a:off x="356650"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M Sans" pitchFamily="2" charset="77"/>
              </a:rPr>
              <a:t>[title]</a:t>
            </a:r>
            <a:endParaRPr>
              <a:latin typeface="DM Sans" pitchFamily="2" charset="77"/>
            </a:endParaRPr>
          </a:p>
        </p:txBody>
      </p:sp>
      <p:sp>
        <p:nvSpPr>
          <p:cNvPr id="13313" name="Google Shape;13313;p449"/>
          <p:cNvSpPr/>
          <p:nvPr/>
        </p:nvSpPr>
        <p:spPr>
          <a:xfrm>
            <a:off x="2169950" y="4331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14" name="Google Shape;13314;p449"/>
          <p:cNvSpPr/>
          <p:nvPr/>
        </p:nvSpPr>
        <p:spPr>
          <a:xfrm>
            <a:off x="2322350" y="4331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15" name="Google Shape;13315;p449"/>
          <p:cNvSpPr/>
          <p:nvPr/>
        </p:nvSpPr>
        <p:spPr>
          <a:xfrm>
            <a:off x="2474750" y="4331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16" name="Google Shape;13316;p449"/>
          <p:cNvSpPr/>
          <p:nvPr/>
        </p:nvSpPr>
        <p:spPr>
          <a:xfrm>
            <a:off x="2627150" y="4331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17" name="Google Shape;13317;p449"/>
          <p:cNvSpPr/>
          <p:nvPr/>
        </p:nvSpPr>
        <p:spPr>
          <a:xfrm>
            <a:off x="2779550" y="4331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18" name="Google Shape;13318;p449"/>
          <p:cNvSpPr/>
          <p:nvPr/>
        </p:nvSpPr>
        <p:spPr>
          <a:xfrm>
            <a:off x="2169950" y="46150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19" name="Google Shape;13319;p449"/>
          <p:cNvSpPr/>
          <p:nvPr/>
        </p:nvSpPr>
        <p:spPr>
          <a:xfrm>
            <a:off x="2322350" y="46150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20" name="Google Shape;13320;p449"/>
          <p:cNvSpPr/>
          <p:nvPr/>
        </p:nvSpPr>
        <p:spPr>
          <a:xfrm>
            <a:off x="2474750" y="46150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21" name="Google Shape;13321;p449"/>
          <p:cNvSpPr/>
          <p:nvPr/>
        </p:nvSpPr>
        <p:spPr>
          <a:xfrm>
            <a:off x="2627150" y="4615000"/>
            <a:ext cx="88500" cy="88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22" name="Google Shape;13322;p449"/>
          <p:cNvSpPr/>
          <p:nvPr/>
        </p:nvSpPr>
        <p:spPr>
          <a:xfrm>
            <a:off x="2779550" y="4615000"/>
            <a:ext cx="88500" cy="88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23" name="Google Shape;13323;p449"/>
          <p:cNvSpPr/>
          <p:nvPr/>
        </p:nvSpPr>
        <p:spPr>
          <a:xfrm>
            <a:off x="2169950"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24" name="Google Shape;13324;p449"/>
          <p:cNvSpPr/>
          <p:nvPr/>
        </p:nvSpPr>
        <p:spPr>
          <a:xfrm>
            <a:off x="2322350"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25" name="Google Shape;13325;p449"/>
          <p:cNvSpPr/>
          <p:nvPr/>
        </p:nvSpPr>
        <p:spPr>
          <a:xfrm>
            <a:off x="2474750"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26" name="Google Shape;13326;p449"/>
          <p:cNvSpPr/>
          <p:nvPr/>
        </p:nvSpPr>
        <p:spPr>
          <a:xfrm>
            <a:off x="2627150"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27" name="Google Shape;13327;p449"/>
          <p:cNvSpPr/>
          <p:nvPr/>
        </p:nvSpPr>
        <p:spPr>
          <a:xfrm>
            <a:off x="2779550" y="4898500"/>
            <a:ext cx="88500" cy="88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28" name="Google Shape;13328;p449"/>
          <p:cNvSpPr/>
          <p:nvPr/>
        </p:nvSpPr>
        <p:spPr>
          <a:xfrm>
            <a:off x="4684725" y="4331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29" name="Google Shape;13329;p449"/>
          <p:cNvSpPr/>
          <p:nvPr/>
        </p:nvSpPr>
        <p:spPr>
          <a:xfrm>
            <a:off x="4837125" y="4331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30" name="Google Shape;13330;p449"/>
          <p:cNvSpPr/>
          <p:nvPr/>
        </p:nvSpPr>
        <p:spPr>
          <a:xfrm>
            <a:off x="4989525" y="4331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31" name="Google Shape;13331;p449"/>
          <p:cNvSpPr/>
          <p:nvPr/>
        </p:nvSpPr>
        <p:spPr>
          <a:xfrm>
            <a:off x="5141925" y="4331500"/>
            <a:ext cx="88500" cy="88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32" name="Google Shape;13332;p449"/>
          <p:cNvSpPr/>
          <p:nvPr/>
        </p:nvSpPr>
        <p:spPr>
          <a:xfrm>
            <a:off x="5294325" y="4331500"/>
            <a:ext cx="88500" cy="88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33" name="Google Shape;13333;p449"/>
          <p:cNvSpPr/>
          <p:nvPr/>
        </p:nvSpPr>
        <p:spPr>
          <a:xfrm>
            <a:off x="4684725" y="46150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34" name="Google Shape;13334;p449"/>
          <p:cNvSpPr/>
          <p:nvPr/>
        </p:nvSpPr>
        <p:spPr>
          <a:xfrm>
            <a:off x="4837125" y="46150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35" name="Google Shape;13335;p449"/>
          <p:cNvSpPr/>
          <p:nvPr/>
        </p:nvSpPr>
        <p:spPr>
          <a:xfrm>
            <a:off x="4989525" y="46150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36" name="Google Shape;13336;p449"/>
          <p:cNvSpPr/>
          <p:nvPr/>
        </p:nvSpPr>
        <p:spPr>
          <a:xfrm>
            <a:off x="5141925" y="46150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37" name="Google Shape;13337;p449"/>
          <p:cNvSpPr/>
          <p:nvPr/>
        </p:nvSpPr>
        <p:spPr>
          <a:xfrm>
            <a:off x="5294325" y="46150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38" name="Google Shape;13338;p449"/>
          <p:cNvSpPr/>
          <p:nvPr/>
        </p:nvSpPr>
        <p:spPr>
          <a:xfrm>
            <a:off x="4684725"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39" name="Google Shape;13339;p449"/>
          <p:cNvSpPr/>
          <p:nvPr/>
        </p:nvSpPr>
        <p:spPr>
          <a:xfrm>
            <a:off x="4837125"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40" name="Google Shape;13340;p449"/>
          <p:cNvSpPr/>
          <p:nvPr/>
        </p:nvSpPr>
        <p:spPr>
          <a:xfrm>
            <a:off x="4989525"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41" name="Google Shape;13341;p449"/>
          <p:cNvSpPr/>
          <p:nvPr/>
        </p:nvSpPr>
        <p:spPr>
          <a:xfrm>
            <a:off x="5141925"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42" name="Google Shape;13342;p449"/>
          <p:cNvSpPr/>
          <p:nvPr/>
        </p:nvSpPr>
        <p:spPr>
          <a:xfrm>
            <a:off x="5294325" y="4898500"/>
            <a:ext cx="88500" cy="88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43" name="Google Shape;13343;p449"/>
          <p:cNvSpPr/>
          <p:nvPr/>
        </p:nvSpPr>
        <p:spPr>
          <a:xfrm>
            <a:off x="7199500" y="4331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44" name="Google Shape;13344;p449"/>
          <p:cNvSpPr/>
          <p:nvPr/>
        </p:nvSpPr>
        <p:spPr>
          <a:xfrm>
            <a:off x="7351900" y="4331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45" name="Google Shape;13345;p449"/>
          <p:cNvSpPr/>
          <p:nvPr/>
        </p:nvSpPr>
        <p:spPr>
          <a:xfrm>
            <a:off x="7504300" y="4331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46" name="Google Shape;13346;p449"/>
          <p:cNvSpPr/>
          <p:nvPr/>
        </p:nvSpPr>
        <p:spPr>
          <a:xfrm>
            <a:off x="7656700" y="4331500"/>
            <a:ext cx="88500" cy="88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47" name="Google Shape;13347;p449"/>
          <p:cNvSpPr/>
          <p:nvPr/>
        </p:nvSpPr>
        <p:spPr>
          <a:xfrm>
            <a:off x="7809100" y="4331500"/>
            <a:ext cx="88500" cy="88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48" name="Google Shape;13348;p449"/>
          <p:cNvSpPr/>
          <p:nvPr/>
        </p:nvSpPr>
        <p:spPr>
          <a:xfrm>
            <a:off x="7199500" y="46150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49" name="Google Shape;13349;p449"/>
          <p:cNvSpPr/>
          <p:nvPr/>
        </p:nvSpPr>
        <p:spPr>
          <a:xfrm>
            <a:off x="7351900" y="46150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50" name="Google Shape;13350;p449"/>
          <p:cNvSpPr/>
          <p:nvPr/>
        </p:nvSpPr>
        <p:spPr>
          <a:xfrm>
            <a:off x="7504300" y="46150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51" name="Google Shape;13351;p449"/>
          <p:cNvSpPr/>
          <p:nvPr/>
        </p:nvSpPr>
        <p:spPr>
          <a:xfrm>
            <a:off x="7656700" y="4615000"/>
            <a:ext cx="88500" cy="88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52" name="Google Shape;13352;p449"/>
          <p:cNvSpPr/>
          <p:nvPr/>
        </p:nvSpPr>
        <p:spPr>
          <a:xfrm>
            <a:off x="7809100" y="4615000"/>
            <a:ext cx="88500" cy="88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53" name="Google Shape;13353;p449"/>
          <p:cNvSpPr/>
          <p:nvPr/>
        </p:nvSpPr>
        <p:spPr>
          <a:xfrm>
            <a:off x="7199500"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54" name="Google Shape;13354;p449"/>
          <p:cNvSpPr/>
          <p:nvPr/>
        </p:nvSpPr>
        <p:spPr>
          <a:xfrm>
            <a:off x="7351900"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55" name="Google Shape;13355;p449"/>
          <p:cNvSpPr/>
          <p:nvPr/>
        </p:nvSpPr>
        <p:spPr>
          <a:xfrm>
            <a:off x="7504300"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56" name="Google Shape;13356;p449"/>
          <p:cNvSpPr/>
          <p:nvPr/>
        </p:nvSpPr>
        <p:spPr>
          <a:xfrm>
            <a:off x="7656700"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57" name="Google Shape;13357;p449"/>
          <p:cNvSpPr/>
          <p:nvPr/>
        </p:nvSpPr>
        <p:spPr>
          <a:xfrm>
            <a:off x="7809100" y="4898500"/>
            <a:ext cx="88500" cy="88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pitchFamily="2" charset="77"/>
              <a:sym typeface="Arial"/>
            </a:endParaRPr>
          </a:p>
        </p:txBody>
      </p:sp>
      <p:sp>
        <p:nvSpPr>
          <p:cNvPr id="13358" name="Google Shape;13358;p449"/>
          <p:cNvSpPr txBox="1">
            <a:spLocks noGrp="1"/>
          </p:cNvSpPr>
          <p:nvPr>
            <p:ph type="body" idx="2"/>
          </p:nvPr>
        </p:nvSpPr>
        <p:spPr>
          <a:xfrm>
            <a:off x="1258400" y="3332797"/>
            <a:ext cx="2521200" cy="803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dk1"/>
                </a:solidFill>
                <a:latin typeface="DM Sans" pitchFamily="2" charset="77"/>
              </a:rPr>
              <a:t>[bio_1]</a:t>
            </a:r>
            <a:endParaRPr>
              <a:solidFill>
                <a:schemeClr val="dk1"/>
              </a:solidFill>
              <a:latin typeface="DM Sans" pitchFamily="2" charset="77"/>
            </a:endParaRPr>
          </a:p>
        </p:txBody>
      </p:sp>
      <p:sp>
        <p:nvSpPr>
          <p:cNvPr id="13359" name="Google Shape;13359;p449"/>
          <p:cNvSpPr txBox="1">
            <a:spLocks noGrp="1"/>
          </p:cNvSpPr>
          <p:nvPr>
            <p:ph type="body" idx="2"/>
          </p:nvPr>
        </p:nvSpPr>
        <p:spPr>
          <a:xfrm>
            <a:off x="3773175" y="3332797"/>
            <a:ext cx="2521200" cy="803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dk1"/>
                </a:solidFill>
                <a:latin typeface="DM Sans" pitchFamily="2" charset="77"/>
              </a:rPr>
              <a:t>[bio_2]</a:t>
            </a:r>
            <a:endParaRPr>
              <a:solidFill>
                <a:schemeClr val="dk1"/>
              </a:solidFill>
              <a:latin typeface="DM Sans" pitchFamily="2" charset="77"/>
            </a:endParaRPr>
          </a:p>
        </p:txBody>
      </p:sp>
      <p:sp>
        <p:nvSpPr>
          <p:cNvPr id="13360" name="Google Shape;13360;p449"/>
          <p:cNvSpPr txBox="1">
            <a:spLocks noGrp="1"/>
          </p:cNvSpPr>
          <p:nvPr>
            <p:ph type="body" idx="2"/>
          </p:nvPr>
        </p:nvSpPr>
        <p:spPr>
          <a:xfrm>
            <a:off x="6287950" y="3332797"/>
            <a:ext cx="2521200" cy="803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dk1"/>
                </a:solidFill>
                <a:latin typeface="DM Sans" pitchFamily="2" charset="77"/>
              </a:rPr>
              <a:t>[bio_3]</a:t>
            </a:r>
            <a:endParaRPr>
              <a:solidFill>
                <a:schemeClr val="dk1"/>
              </a:solidFill>
              <a:latin typeface="DM Sans" pitchFamily="2" charset="77"/>
            </a:endParaRPr>
          </a:p>
        </p:txBody>
      </p:sp>
      <p:sp>
        <p:nvSpPr>
          <p:cNvPr id="13361" name="Google Shape;13361;p449"/>
          <p:cNvSpPr txBox="1">
            <a:spLocks noGrp="1"/>
          </p:cNvSpPr>
          <p:nvPr>
            <p:ph type="subTitle" idx="3"/>
          </p:nvPr>
        </p:nvSpPr>
        <p:spPr>
          <a:xfrm>
            <a:off x="1257200" y="2979475"/>
            <a:ext cx="2523600" cy="3567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b="0">
                <a:latin typeface="DM Sans" pitchFamily="2" charset="77"/>
              </a:rPr>
              <a:t>[name_1]</a:t>
            </a:r>
            <a:endParaRPr b="0">
              <a:latin typeface="DM Sans" pitchFamily="2" charset="77"/>
            </a:endParaRPr>
          </a:p>
        </p:txBody>
      </p:sp>
      <p:sp>
        <p:nvSpPr>
          <p:cNvPr id="13362" name="Google Shape;13362;p449"/>
          <p:cNvSpPr txBox="1">
            <a:spLocks noGrp="1"/>
          </p:cNvSpPr>
          <p:nvPr>
            <p:ph type="subTitle" idx="3"/>
          </p:nvPr>
        </p:nvSpPr>
        <p:spPr>
          <a:xfrm>
            <a:off x="3771975" y="2974188"/>
            <a:ext cx="2523600" cy="3567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b="0">
                <a:latin typeface="DM Sans" pitchFamily="2" charset="77"/>
              </a:rPr>
              <a:t>[name_2]</a:t>
            </a:r>
            <a:endParaRPr b="0">
              <a:latin typeface="DM Sans" pitchFamily="2" charset="77"/>
            </a:endParaRPr>
          </a:p>
        </p:txBody>
      </p:sp>
      <p:sp>
        <p:nvSpPr>
          <p:cNvPr id="13363" name="Google Shape;13363;p449"/>
          <p:cNvSpPr txBox="1">
            <a:spLocks noGrp="1"/>
          </p:cNvSpPr>
          <p:nvPr>
            <p:ph type="subTitle" idx="3"/>
          </p:nvPr>
        </p:nvSpPr>
        <p:spPr>
          <a:xfrm>
            <a:off x="6286750" y="2974200"/>
            <a:ext cx="2523600" cy="3567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b="0">
                <a:latin typeface="DM Sans" pitchFamily="2" charset="77"/>
              </a:rPr>
              <a:t>[name_3]</a:t>
            </a:r>
            <a:endParaRPr b="0">
              <a:latin typeface="DM Sans" pitchFamily="2" charset="77"/>
            </a:endParaRPr>
          </a:p>
        </p:txBody>
      </p:sp>
      <p:sp>
        <p:nvSpPr>
          <p:cNvPr id="13364" name="Google Shape;13364;p449"/>
          <p:cNvSpPr txBox="1">
            <a:spLocks noGrp="1"/>
          </p:cNvSpPr>
          <p:nvPr>
            <p:ph type="subTitle" idx="3"/>
          </p:nvPr>
        </p:nvSpPr>
        <p:spPr>
          <a:xfrm>
            <a:off x="444175" y="4233988"/>
            <a:ext cx="905400" cy="283500"/>
          </a:xfrm>
          <a:prstGeom prst="rect">
            <a:avLst/>
          </a:prstGeom>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600" b="0">
                <a:latin typeface="DM Sans" pitchFamily="2" charset="77"/>
              </a:rPr>
              <a:t>[skill_1]</a:t>
            </a:r>
            <a:endParaRPr sz="600" b="0">
              <a:latin typeface="DM Sans" pitchFamily="2" charset="77"/>
            </a:endParaRPr>
          </a:p>
        </p:txBody>
      </p:sp>
      <p:sp>
        <p:nvSpPr>
          <p:cNvPr id="13365" name="Google Shape;13365;p449"/>
          <p:cNvSpPr txBox="1">
            <a:spLocks noGrp="1"/>
          </p:cNvSpPr>
          <p:nvPr>
            <p:ph type="subTitle" idx="3"/>
          </p:nvPr>
        </p:nvSpPr>
        <p:spPr>
          <a:xfrm>
            <a:off x="444175" y="4517488"/>
            <a:ext cx="905400" cy="283500"/>
          </a:xfrm>
          <a:prstGeom prst="rect">
            <a:avLst/>
          </a:prstGeom>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600" b="0">
                <a:latin typeface="DM Sans" pitchFamily="2" charset="77"/>
              </a:rPr>
              <a:t>[skill_2]</a:t>
            </a:r>
            <a:endParaRPr sz="600" b="0">
              <a:latin typeface="DM Sans" pitchFamily="2" charset="77"/>
            </a:endParaRPr>
          </a:p>
        </p:txBody>
      </p:sp>
      <p:sp>
        <p:nvSpPr>
          <p:cNvPr id="13366" name="Google Shape;13366;p449"/>
          <p:cNvSpPr txBox="1">
            <a:spLocks noGrp="1"/>
          </p:cNvSpPr>
          <p:nvPr>
            <p:ph type="subTitle" idx="3"/>
          </p:nvPr>
        </p:nvSpPr>
        <p:spPr>
          <a:xfrm>
            <a:off x="444175" y="4800988"/>
            <a:ext cx="905400" cy="283500"/>
          </a:xfrm>
          <a:prstGeom prst="rect">
            <a:avLst/>
          </a:prstGeom>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600" b="0">
                <a:latin typeface="DM Sans" pitchFamily="2" charset="77"/>
              </a:rPr>
              <a:t>[skill_3]</a:t>
            </a:r>
            <a:endParaRPr sz="600" b="0">
              <a:latin typeface="DM Sans" pitchFamily="2" charset="7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6501A670-BC39-E36E-9E14-10C0272592B4}"/>
            </a:ext>
          </a:extLst>
        </p:cNvPr>
        <p:cNvGrpSpPr/>
        <p:nvPr/>
      </p:nvGrpSpPr>
      <p:grpSpPr>
        <a:xfrm>
          <a:off x="0" y="0"/>
          <a:ext cx="0" cy="0"/>
          <a:chOff x="0" y="0"/>
          <a:chExt cx="0" cy="0"/>
        </a:xfrm>
      </p:grpSpPr>
      <p:sp>
        <p:nvSpPr>
          <p:cNvPr id="87" name="Google Shape;87;p18">
            <a:extLst>
              <a:ext uri="{FF2B5EF4-FFF2-40B4-BE49-F238E27FC236}">
                <a16:creationId xmlns:a16="http://schemas.microsoft.com/office/drawing/2014/main" id="{5696DC50-3DB6-DCDD-7B76-B4A645BDDDF6}"/>
              </a:ext>
            </a:extLst>
          </p:cNvPr>
          <p:cNvSpPr txBox="1">
            <a:spLocks noGrp="1"/>
          </p:cNvSpPr>
          <p:nvPr>
            <p:ph type="subTitle" idx="1"/>
          </p:nvPr>
        </p:nvSpPr>
        <p:spPr>
          <a:xfrm>
            <a:off x="356625" y="283475"/>
            <a:ext cx="21579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M Sans" pitchFamily="2" charset="77"/>
              </a:rPr>
              <a:t>AI Masterclass</a:t>
            </a:r>
            <a:endParaRPr dirty="0">
              <a:latin typeface="DM Sans" pitchFamily="2" charset="77"/>
            </a:endParaRPr>
          </a:p>
        </p:txBody>
      </p:sp>
      <p:sp>
        <p:nvSpPr>
          <p:cNvPr id="88" name="Google Shape;88;p18">
            <a:extLst>
              <a:ext uri="{FF2B5EF4-FFF2-40B4-BE49-F238E27FC236}">
                <a16:creationId xmlns:a16="http://schemas.microsoft.com/office/drawing/2014/main" id="{DA2FEAA2-F088-57EA-1AFD-4ACF9F035B59}"/>
              </a:ext>
            </a:extLst>
          </p:cNvPr>
          <p:cNvSpPr/>
          <p:nvPr/>
        </p:nvSpPr>
        <p:spPr>
          <a:xfrm>
            <a:off x="741788" y="3209853"/>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89" name="Google Shape;89;p18">
            <a:extLst>
              <a:ext uri="{FF2B5EF4-FFF2-40B4-BE49-F238E27FC236}">
                <a16:creationId xmlns:a16="http://schemas.microsoft.com/office/drawing/2014/main" id="{F9E41A9F-1D50-9907-5516-4898C93C8BFF}"/>
              </a:ext>
            </a:extLst>
          </p:cNvPr>
          <p:cNvSpPr/>
          <p:nvPr/>
        </p:nvSpPr>
        <p:spPr>
          <a:xfrm>
            <a:off x="741775" y="4017185"/>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90" name="Google Shape;90;p18">
            <a:extLst>
              <a:ext uri="{FF2B5EF4-FFF2-40B4-BE49-F238E27FC236}">
                <a16:creationId xmlns:a16="http://schemas.microsoft.com/office/drawing/2014/main" id="{27631C83-C4E3-CC34-0CAC-ED4248082D9C}"/>
              </a:ext>
            </a:extLst>
          </p:cNvPr>
          <p:cNvSpPr/>
          <p:nvPr/>
        </p:nvSpPr>
        <p:spPr>
          <a:xfrm>
            <a:off x="736100" y="1595190"/>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91" name="Google Shape;91;p18">
            <a:extLst>
              <a:ext uri="{FF2B5EF4-FFF2-40B4-BE49-F238E27FC236}">
                <a16:creationId xmlns:a16="http://schemas.microsoft.com/office/drawing/2014/main" id="{26497EF0-9E5C-607D-984E-45296F2BC6B7}"/>
              </a:ext>
            </a:extLst>
          </p:cNvPr>
          <p:cNvSpPr txBox="1">
            <a:spLocks noGrp="1"/>
          </p:cNvSpPr>
          <p:nvPr>
            <p:ph type="title"/>
          </p:nvPr>
        </p:nvSpPr>
        <p:spPr>
          <a:xfrm>
            <a:off x="356625" y="539375"/>
            <a:ext cx="8439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M Sans" pitchFamily="2" charset="77"/>
              </a:rPr>
              <a:t>Learning Journey Roadmap </a:t>
            </a:r>
            <a:endParaRPr dirty="0">
              <a:latin typeface="DM Sans" pitchFamily="2" charset="77"/>
            </a:endParaRPr>
          </a:p>
        </p:txBody>
      </p:sp>
      <p:cxnSp>
        <p:nvCxnSpPr>
          <p:cNvPr id="92" name="Google Shape;92;p18">
            <a:extLst>
              <a:ext uri="{FF2B5EF4-FFF2-40B4-BE49-F238E27FC236}">
                <a16:creationId xmlns:a16="http://schemas.microsoft.com/office/drawing/2014/main" id="{7AF0C6CE-92D5-2323-11C5-D6CAED4EC943}"/>
              </a:ext>
            </a:extLst>
          </p:cNvPr>
          <p:cNvCxnSpPr/>
          <p:nvPr/>
        </p:nvCxnSpPr>
        <p:spPr>
          <a:xfrm>
            <a:off x="486850" y="1593696"/>
            <a:ext cx="0" cy="3088800"/>
          </a:xfrm>
          <a:prstGeom prst="straightConnector1">
            <a:avLst/>
          </a:prstGeom>
          <a:noFill/>
          <a:ln w="9525" cap="flat" cmpd="sng">
            <a:solidFill>
              <a:schemeClr val="accent2"/>
            </a:solidFill>
            <a:prstDash val="solid"/>
            <a:round/>
            <a:headEnd type="none" w="med" len="med"/>
            <a:tailEnd type="none" w="med" len="med"/>
          </a:ln>
        </p:spPr>
      </p:cxnSp>
      <p:sp>
        <p:nvSpPr>
          <p:cNvPr id="93" name="Google Shape;93;p18">
            <a:extLst>
              <a:ext uri="{FF2B5EF4-FFF2-40B4-BE49-F238E27FC236}">
                <a16:creationId xmlns:a16="http://schemas.microsoft.com/office/drawing/2014/main" id="{935C62F0-862A-F9BA-2D97-166D5A2BB526}"/>
              </a:ext>
            </a:extLst>
          </p:cNvPr>
          <p:cNvSpPr/>
          <p:nvPr/>
        </p:nvSpPr>
        <p:spPr>
          <a:xfrm>
            <a:off x="410400" y="1788807"/>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4" name="Google Shape;94;p18">
            <a:extLst>
              <a:ext uri="{FF2B5EF4-FFF2-40B4-BE49-F238E27FC236}">
                <a16:creationId xmlns:a16="http://schemas.microsoft.com/office/drawing/2014/main" id="{EB3A1B2E-35EC-3814-0522-28AF10F1E34D}"/>
              </a:ext>
            </a:extLst>
          </p:cNvPr>
          <p:cNvSpPr/>
          <p:nvPr/>
        </p:nvSpPr>
        <p:spPr>
          <a:xfrm>
            <a:off x="736100" y="2402521"/>
            <a:ext cx="5333400" cy="663600"/>
          </a:xfrm>
          <a:prstGeom prst="roundRect">
            <a:avLst>
              <a:gd name="adj" fmla="val 918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DM Sans" pitchFamily="2" charset="77"/>
            </a:endParaRPr>
          </a:p>
        </p:txBody>
      </p:sp>
      <p:sp>
        <p:nvSpPr>
          <p:cNvPr id="95" name="Google Shape;95;p18">
            <a:extLst>
              <a:ext uri="{FF2B5EF4-FFF2-40B4-BE49-F238E27FC236}">
                <a16:creationId xmlns:a16="http://schemas.microsoft.com/office/drawing/2014/main" id="{6E859428-E362-14D3-E086-842060A9CEBE}"/>
              </a:ext>
            </a:extLst>
          </p:cNvPr>
          <p:cNvSpPr/>
          <p:nvPr/>
        </p:nvSpPr>
        <p:spPr>
          <a:xfrm>
            <a:off x="410400" y="2593470"/>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6" name="Google Shape;96;p18">
            <a:extLst>
              <a:ext uri="{FF2B5EF4-FFF2-40B4-BE49-F238E27FC236}">
                <a16:creationId xmlns:a16="http://schemas.microsoft.com/office/drawing/2014/main" id="{D8A2460E-9C72-8727-18AD-DA60FBE0298F}"/>
              </a:ext>
            </a:extLst>
          </p:cNvPr>
          <p:cNvSpPr/>
          <p:nvPr/>
        </p:nvSpPr>
        <p:spPr>
          <a:xfrm>
            <a:off x="410400" y="3398133"/>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7" name="Google Shape;97;p18">
            <a:extLst>
              <a:ext uri="{FF2B5EF4-FFF2-40B4-BE49-F238E27FC236}">
                <a16:creationId xmlns:a16="http://schemas.microsoft.com/office/drawing/2014/main" id="{6305A42C-CFDE-1646-C97D-3CB895F03DC4}"/>
              </a:ext>
            </a:extLst>
          </p:cNvPr>
          <p:cNvSpPr/>
          <p:nvPr/>
        </p:nvSpPr>
        <p:spPr>
          <a:xfrm>
            <a:off x="410400" y="4202796"/>
            <a:ext cx="1599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a typeface="Poppins"/>
              <a:cs typeface="Poppins"/>
              <a:sym typeface="Poppins"/>
            </a:endParaRPr>
          </a:p>
        </p:txBody>
      </p:sp>
      <p:sp>
        <p:nvSpPr>
          <p:cNvPr id="98" name="Google Shape;98;p18">
            <a:extLst>
              <a:ext uri="{FF2B5EF4-FFF2-40B4-BE49-F238E27FC236}">
                <a16:creationId xmlns:a16="http://schemas.microsoft.com/office/drawing/2014/main" id="{A0202EA5-4FA4-EE28-0DD5-C6204434904F}"/>
              </a:ext>
            </a:extLst>
          </p:cNvPr>
          <p:cNvSpPr/>
          <p:nvPr/>
        </p:nvSpPr>
        <p:spPr>
          <a:xfrm>
            <a:off x="6326625" y="1595190"/>
            <a:ext cx="2469900" cy="3085800"/>
          </a:xfrm>
          <a:prstGeom prst="roundRect">
            <a:avLst>
              <a:gd name="adj" fmla="val 5038"/>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chemeClr val="lt1"/>
              </a:solidFill>
              <a:latin typeface="DM Sans" pitchFamily="2" charset="77"/>
            </a:endParaRPr>
          </a:p>
        </p:txBody>
      </p:sp>
      <p:sp>
        <p:nvSpPr>
          <p:cNvPr id="99" name="Google Shape;99;p18">
            <a:extLst>
              <a:ext uri="{FF2B5EF4-FFF2-40B4-BE49-F238E27FC236}">
                <a16:creationId xmlns:a16="http://schemas.microsoft.com/office/drawing/2014/main" id="{65B4044F-19F5-210F-29B2-29D5B1F00103}"/>
              </a:ext>
            </a:extLst>
          </p:cNvPr>
          <p:cNvSpPr/>
          <p:nvPr/>
        </p:nvSpPr>
        <p:spPr>
          <a:xfrm>
            <a:off x="6486225" y="2580923"/>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0" name="Google Shape;100;p18">
            <a:extLst>
              <a:ext uri="{FF2B5EF4-FFF2-40B4-BE49-F238E27FC236}">
                <a16:creationId xmlns:a16="http://schemas.microsoft.com/office/drawing/2014/main" id="{9CE6E3F4-D55C-9F12-57E0-98D51931F030}"/>
              </a:ext>
            </a:extLst>
          </p:cNvPr>
          <p:cNvSpPr/>
          <p:nvPr/>
        </p:nvSpPr>
        <p:spPr>
          <a:xfrm>
            <a:off x="6486225" y="3322298"/>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1" name="Google Shape;101;p18">
            <a:extLst>
              <a:ext uri="{FF2B5EF4-FFF2-40B4-BE49-F238E27FC236}">
                <a16:creationId xmlns:a16="http://schemas.microsoft.com/office/drawing/2014/main" id="{B9E5E878-040E-9CA5-7AEC-3FF4FD16634A}"/>
              </a:ext>
            </a:extLst>
          </p:cNvPr>
          <p:cNvSpPr/>
          <p:nvPr/>
        </p:nvSpPr>
        <p:spPr>
          <a:xfrm>
            <a:off x="6486225" y="4063673"/>
            <a:ext cx="159900" cy="1083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FFFFFF"/>
          </a:solidFill>
          <a:ln w="9525" cap="flat" cmpd="sng">
            <a:solidFill>
              <a:schemeClr val="lt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2799">
              <a:solidFill>
                <a:srgbClr val="999999"/>
              </a:solidFill>
              <a:latin typeface="DM Sans" pitchFamily="2" charset="77"/>
              <a:ea typeface="Calibri"/>
              <a:cs typeface="Calibri"/>
              <a:sym typeface="Calibri"/>
            </a:endParaRPr>
          </a:p>
        </p:txBody>
      </p:sp>
      <p:sp>
        <p:nvSpPr>
          <p:cNvPr id="102" name="Google Shape;102;p18">
            <a:extLst>
              <a:ext uri="{FF2B5EF4-FFF2-40B4-BE49-F238E27FC236}">
                <a16:creationId xmlns:a16="http://schemas.microsoft.com/office/drawing/2014/main" id="{40287923-B9F5-ABF7-0354-08EE49B00B7C}"/>
              </a:ext>
            </a:extLst>
          </p:cNvPr>
          <p:cNvSpPr txBox="1">
            <a:spLocks noGrp="1"/>
          </p:cNvSpPr>
          <p:nvPr>
            <p:ph type="body" idx="2"/>
          </p:nvPr>
        </p:nvSpPr>
        <p:spPr>
          <a:xfrm>
            <a:off x="2982800" y="1595175"/>
            <a:ext cx="3086700" cy="66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dirty="0">
                <a:latin typeface="DM Sans" pitchFamily="2" charset="77"/>
              </a:rPr>
              <a:t>Introduce foundational technical knowledge about AI and large language models (LLMs), laying the groundwork for understanding Generative AI.</a:t>
            </a:r>
            <a:endParaRPr sz="1000" dirty="0">
              <a:solidFill>
                <a:schemeClr val="dk2"/>
              </a:solidFill>
              <a:latin typeface="DM Sans" pitchFamily="2" charset="77"/>
              <a:ea typeface="Poppins"/>
              <a:cs typeface="Poppins"/>
              <a:sym typeface="Poppins"/>
            </a:endParaRPr>
          </a:p>
        </p:txBody>
      </p:sp>
      <p:sp>
        <p:nvSpPr>
          <p:cNvPr id="103" name="Google Shape;103;p18">
            <a:extLst>
              <a:ext uri="{FF2B5EF4-FFF2-40B4-BE49-F238E27FC236}">
                <a16:creationId xmlns:a16="http://schemas.microsoft.com/office/drawing/2014/main" id="{1F752107-5DED-A127-D4A6-12712D44EEC0}"/>
              </a:ext>
            </a:extLst>
          </p:cNvPr>
          <p:cNvSpPr txBox="1">
            <a:spLocks noGrp="1"/>
          </p:cNvSpPr>
          <p:nvPr>
            <p:ph type="body" idx="2"/>
          </p:nvPr>
        </p:nvSpPr>
        <p:spPr>
          <a:xfrm>
            <a:off x="2982800" y="2402500"/>
            <a:ext cx="3086700" cy="66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800" dirty="0">
                <a:latin typeface="DM Sans" pitchFamily="2" charset="77"/>
              </a:rPr>
              <a:t>An overview of key LLM optimization techniques, with a deep dive into Fine-Tuning and Prompt Engineering. </a:t>
            </a:r>
            <a:endParaRPr sz="1000" dirty="0">
              <a:solidFill>
                <a:schemeClr val="dk2"/>
              </a:solidFill>
              <a:latin typeface="DM Sans" pitchFamily="2" charset="77"/>
              <a:ea typeface="Poppins"/>
              <a:cs typeface="Poppins"/>
              <a:sym typeface="Poppins"/>
            </a:endParaRPr>
          </a:p>
        </p:txBody>
      </p:sp>
      <p:sp>
        <p:nvSpPr>
          <p:cNvPr id="104" name="Google Shape;104;p18">
            <a:extLst>
              <a:ext uri="{FF2B5EF4-FFF2-40B4-BE49-F238E27FC236}">
                <a16:creationId xmlns:a16="http://schemas.microsoft.com/office/drawing/2014/main" id="{CB916DB7-BDD1-ECC4-FB68-538C7A93CE89}"/>
              </a:ext>
            </a:extLst>
          </p:cNvPr>
          <p:cNvSpPr txBox="1">
            <a:spLocks noGrp="1"/>
          </p:cNvSpPr>
          <p:nvPr>
            <p:ph type="body" idx="2"/>
          </p:nvPr>
        </p:nvSpPr>
        <p:spPr>
          <a:xfrm>
            <a:off x="2982800" y="3210000"/>
            <a:ext cx="3086700" cy="663600"/>
          </a:xfrm>
          <a:prstGeom prst="rect">
            <a:avLst/>
          </a:prstGeom>
        </p:spPr>
        <p:txBody>
          <a:bodyPr spcFirstLastPara="1" wrap="square" lIns="91425" tIns="91425" rIns="91425" bIns="91425" anchor="t" anchorCtr="0">
            <a:noAutofit/>
          </a:bodyPr>
          <a:lstStyle/>
          <a:p>
            <a:pPr marL="0" lvl="0" indent="0">
              <a:spcAft>
                <a:spcPts val="1200"/>
              </a:spcAft>
              <a:buNone/>
            </a:pPr>
            <a:r>
              <a:rPr lang="en-US" sz="800" dirty="0">
                <a:latin typeface="DM Sans" pitchFamily="2" charset="77"/>
              </a:rPr>
              <a:t>An overview of key LLM optimization techniques, with a deep dive into Retrieval Augmented Generation (RAG) and Agentic AI. </a:t>
            </a:r>
            <a:endParaRPr lang="en-US" dirty="0">
              <a:latin typeface="DM Sans" pitchFamily="2" charset="77"/>
              <a:ea typeface="Poppins"/>
              <a:cs typeface="Poppins"/>
              <a:sym typeface="Poppins"/>
            </a:endParaRPr>
          </a:p>
        </p:txBody>
      </p:sp>
      <p:sp>
        <p:nvSpPr>
          <p:cNvPr id="105" name="Google Shape;105;p18">
            <a:extLst>
              <a:ext uri="{FF2B5EF4-FFF2-40B4-BE49-F238E27FC236}">
                <a16:creationId xmlns:a16="http://schemas.microsoft.com/office/drawing/2014/main" id="{D385B3CF-A254-94E7-9D43-1E0558F34E85}"/>
              </a:ext>
            </a:extLst>
          </p:cNvPr>
          <p:cNvSpPr txBox="1">
            <a:spLocks noGrp="1"/>
          </p:cNvSpPr>
          <p:nvPr>
            <p:ph type="body" idx="2"/>
          </p:nvPr>
        </p:nvSpPr>
        <p:spPr>
          <a:xfrm>
            <a:off x="2982800" y="4017175"/>
            <a:ext cx="3086700" cy="663600"/>
          </a:xfrm>
          <a:prstGeom prst="rect">
            <a:avLst/>
          </a:prstGeom>
        </p:spPr>
        <p:txBody>
          <a:bodyPr spcFirstLastPara="1" wrap="square" lIns="91425" tIns="91425" rIns="91425" bIns="91425" anchor="t" anchorCtr="0">
            <a:noAutofit/>
          </a:bodyPr>
          <a:lstStyle/>
          <a:p>
            <a:pPr marL="0" indent="0">
              <a:spcAft>
                <a:spcPts val="1200"/>
              </a:spcAft>
              <a:buNone/>
            </a:pPr>
            <a:r>
              <a:rPr lang="en-US" sz="800" dirty="0">
                <a:latin typeface="DM Sans" pitchFamily="2" charset="77"/>
              </a:rPr>
              <a:t>An overview of key</a:t>
            </a:r>
            <a:r>
              <a:rPr lang="en-US" sz="800" dirty="0">
                <a:latin typeface="DM Sans" pitchFamily="2" charset="77"/>
                <a:cs typeface="Poppins"/>
                <a:sym typeface="Poppins"/>
              </a:rPr>
              <a:t> </a:t>
            </a:r>
            <a:r>
              <a:rPr lang="en" sz="800" dirty="0">
                <a:latin typeface="DM Sans" pitchFamily="2" charset="77"/>
              </a:rPr>
              <a:t>implications and practical considerations of bringing Generative AI products to life safely and efficiently.</a:t>
            </a:r>
            <a:endParaRPr sz="1000" dirty="0">
              <a:solidFill>
                <a:schemeClr val="dk2"/>
              </a:solidFill>
              <a:latin typeface="DM Sans" pitchFamily="2" charset="77"/>
              <a:ea typeface="Poppins"/>
              <a:cs typeface="Poppins"/>
              <a:sym typeface="Poppins"/>
            </a:endParaRPr>
          </a:p>
        </p:txBody>
      </p:sp>
      <p:sp>
        <p:nvSpPr>
          <p:cNvPr id="106" name="Google Shape;106;p18">
            <a:extLst>
              <a:ext uri="{FF2B5EF4-FFF2-40B4-BE49-F238E27FC236}">
                <a16:creationId xmlns:a16="http://schemas.microsoft.com/office/drawing/2014/main" id="{75B602F7-A7D1-9556-A0BE-8769FE0843CF}"/>
              </a:ext>
            </a:extLst>
          </p:cNvPr>
          <p:cNvSpPr txBox="1">
            <a:spLocks noGrp="1"/>
          </p:cNvSpPr>
          <p:nvPr>
            <p:ph type="subTitle" idx="3"/>
          </p:nvPr>
        </p:nvSpPr>
        <p:spPr>
          <a:xfrm>
            <a:off x="1234440" y="1572768"/>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Technical Generative AI Foundations</a:t>
            </a:r>
            <a:endParaRPr sz="1000" b="0" dirty="0">
              <a:latin typeface="DM Sans" pitchFamily="2" charset="77"/>
            </a:endParaRPr>
          </a:p>
        </p:txBody>
      </p:sp>
      <p:sp>
        <p:nvSpPr>
          <p:cNvPr id="107" name="Google Shape;107;p18">
            <a:extLst>
              <a:ext uri="{FF2B5EF4-FFF2-40B4-BE49-F238E27FC236}">
                <a16:creationId xmlns:a16="http://schemas.microsoft.com/office/drawing/2014/main" id="{E6C5D3C0-3264-C322-7726-0DFF05199E64}"/>
              </a:ext>
            </a:extLst>
          </p:cNvPr>
          <p:cNvSpPr txBox="1">
            <a:spLocks noGrp="1"/>
          </p:cNvSpPr>
          <p:nvPr>
            <p:ph type="subTitle" idx="3"/>
          </p:nvPr>
        </p:nvSpPr>
        <p:spPr>
          <a:xfrm>
            <a:off x="6327648" y="1737360"/>
            <a:ext cx="24690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DM Sans" pitchFamily="2" charset="77"/>
              </a:rPr>
              <a:t>Goals</a:t>
            </a:r>
            <a:endParaRPr dirty="0">
              <a:solidFill>
                <a:schemeClr val="lt1"/>
              </a:solidFill>
              <a:latin typeface="DM Sans" pitchFamily="2" charset="77"/>
            </a:endParaRPr>
          </a:p>
        </p:txBody>
      </p:sp>
      <p:sp>
        <p:nvSpPr>
          <p:cNvPr id="108" name="Google Shape;108;p18">
            <a:extLst>
              <a:ext uri="{FF2B5EF4-FFF2-40B4-BE49-F238E27FC236}">
                <a16:creationId xmlns:a16="http://schemas.microsoft.com/office/drawing/2014/main" id="{F8D240E3-E9C2-1A65-055A-90EBF9E4F241}"/>
              </a:ext>
            </a:extLst>
          </p:cNvPr>
          <p:cNvSpPr txBox="1">
            <a:spLocks noGrp="1"/>
          </p:cNvSpPr>
          <p:nvPr>
            <p:ph type="subTitle" idx="3"/>
          </p:nvPr>
        </p:nvSpPr>
        <p:spPr>
          <a:xfrm>
            <a:off x="1228990" y="239885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Model Optimization Techniques 1</a:t>
            </a:r>
            <a:endParaRPr sz="1000" b="0" dirty="0">
              <a:latin typeface="DM Sans" pitchFamily="2" charset="77"/>
            </a:endParaRPr>
          </a:p>
        </p:txBody>
      </p:sp>
      <p:sp>
        <p:nvSpPr>
          <p:cNvPr id="109" name="Google Shape;109;p18">
            <a:extLst>
              <a:ext uri="{FF2B5EF4-FFF2-40B4-BE49-F238E27FC236}">
                <a16:creationId xmlns:a16="http://schemas.microsoft.com/office/drawing/2014/main" id="{10F58F07-B920-9588-C3F4-AC55341EF4B7}"/>
              </a:ext>
            </a:extLst>
          </p:cNvPr>
          <p:cNvSpPr txBox="1">
            <a:spLocks noGrp="1"/>
          </p:cNvSpPr>
          <p:nvPr>
            <p:ph type="subTitle" idx="3"/>
          </p:nvPr>
        </p:nvSpPr>
        <p:spPr>
          <a:xfrm>
            <a:off x="1228990" y="320710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0" dirty="0">
                <a:latin typeface="DM Sans" pitchFamily="2" charset="77"/>
              </a:rPr>
              <a:t>Model Optimization Techniques 2</a:t>
            </a:r>
            <a:endParaRPr sz="1000" b="0" dirty="0">
              <a:latin typeface="DM Sans" pitchFamily="2" charset="77"/>
            </a:endParaRPr>
          </a:p>
        </p:txBody>
      </p:sp>
      <p:sp>
        <p:nvSpPr>
          <p:cNvPr id="110" name="Google Shape;110;p18">
            <a:extLst>
              <a:ext uri="{FF2B5EF4-FFF2-40B4-BE49-F238E27FC236}">
                <a16:creationId xmlns:a16="http://schemas.microsoft.com/office/drawing/2014/main" id="{2A60EECB-D95A-DE29-D1CE-32D58968D1D7}"/>
              </a:ext>
            </a:extLst>
          </p:cNvPr>
          <p:cNvSpPr txBox="1">
            <a:spLocks noGrp="1"/>
          </p:cNvSpPr>
          <p:nvPr>
            <p:ph type="subTitle" idx="3"/>
          </p:nvPr>
        </p:nvSpPr>
        <p:spPr>
          <a:xfrm>
            <a:off x="1234440" y="4015356"/>
            <a:ext cx="17556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DM Sans" pitchFamily="2" charset="77"/>
              </a:rPr>
              <a:t>Generative AI Monitoring and Evaluation</a:t>
            </a:r>
            <a:endParaRPr sz="1000" b="0" dirty="0">
              <a:latin typeface="DM Sans" pitchFamily="2" charset="77"/>
            </a:endParaRPr>
          </a:p>
        </p:txBody>
      </p:sp>
      <p:sp>
        <p:nvSpPr>
          <p:cNvPr id="111" name="Google Shape;111;p18">
            <a:extLst>
              <a:ext uri="{FF2B5EF4-FFF2-40B4-BE49-F238E27FC236}">
                <a16:creationId xmlns:a16="http://schemas.microsoft.com/office/drawing/2014/main" id="{25DF58CC-3886-C972-EBC6-51AAF308CA02}"/>
              </a:ext>
            </a:extLst>
          </p:cNvPr>
          <p:cNvSpPr txBox="1">
            <a:spLocks noGrp="1"/>
          </p:cNvSpPr>
          <p:nvPr>
            <p:ph type="title" idx="4"/>
          </p:nvPr>
        </p:nvSpPr>
        <p:spPr>
          <a:xfrm>
            <a:off x="741050" y="1588888"/>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01</a:t>
            </a:r>
            <a:endParaRPr sz="1400" b="0">
              <a:latin typeface="DM Sans" pitchFamily="2" charset="77"/>
            </a:endParaRPr>
          </a:p>
        </p:txBody>
      </p:sp>
      <p:sp>
        <p:nvSpPr>
          <p:cNvPr id="112" name="Google Shape;112;p18">
            <a:extLst>
              <a:ext uri="{FF2B5EF4-FFF2-40B4-BE49-F238E27FC236}">
                <a16:creationId xmlns:a16="http://schemas.microsoft.com/office/drawing/2014/main" id="{532EE691-8960-9462-93DA-7FE25E592C01}"/>
              </a:ext>
            </a:extLst>
          </p:cNvPr>
          <p:cNvSpPr txBox="1">
            <a:spLocks noGrp="1"/>
          </p:cNvSpPr>
          <p:nvPr>
            <p:ph type="title" idx="4"/>
          </p:nvPr>
        </p:nvSpPr>
        <p:spPr>
          <a:xfrm>
            <a:off x="741050" y="2398963"/>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02</a:t>
            </a:r>
            <a:endParaRPr sz="1400" b="0">
              <a:latin typeface="DM Sans" pitchFamily="2" charset="77"/>
            </a:endParaRPr>
          </a:p>
        </p:txBody>
      </p:sp>
      <p:sp>
        <p:nvSpPr>
          <p:cNvPr id="113" name="Google Shape;113;p18">
            <a:extLst>
              <a:ext uri="{FF2B5EF4-FFF2-40B4-BE49-F238E27FC236}">
                <a16:creationId xmlns:a16="http://schemas.microsoft.com/office/drawing/2014/main" id="{8DB313BB-D238-E2DD-AD8D-574DA5F98076}"/>
              </a:ext>
            </a:extLst>
          </p:cNvPr>
          <p:cNvSpPr txBox="1">
            <a:spLocks noGrp="1"/>
          </p:cNvSpPr>
          <p:nvPr>
            <p:ph type="title" idx="4"/>
          </p:nvPr>
        </p:nvSpPr>
        <p:spPr>
          <a:xfrm>
            <a:off x="741050" y="3207888"/>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03</a:t>
            </a:r>
            <a:endParaRPr sz="1400" b="0">
              <a:latin typeface="DM Sans" pitchFamily="2" charset="77"/>
            </a:endParaRPr>
          </a:p>
        </p:txBody>
      </p:sp>
      <p:sp>
        <p:nvSpPr>
          <p:cNvPr id="114" name="Google Shape;114;p18">
            <a:extLst>
              <a:ext uri="{FF2B5EF4-FFF2-40B4-BE49-F238E27FC236}">
                <a16:creationId xmlns:a16="http://schemas.microsoft.com/office/drawing/2014/main" id="{1ADFBAD5-8AAC-F1DD-7129-92D5AA1C8849}"/>
              </a:ext>
            </a:extLst>
          </p:cNvPr>
          <p:cNvSpPr txBox="1">
            <a:spLocks noGrp="1"/>
          </p:cNvSpPr>
          <p:nvPr>
            <p:ph type="title" idx="4"/>
          </p:nvPr>
        </p:nvSpPr>
        <p:spPr>
          <a:xfrm>
            <a:off x="741050" y="4016813"/>
            <a:ext cx="4845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DM Sans" pitchFamily="2" charset="77"/>
              </a:rPr>
              <a:t>04</a:t>
            </a:r>
            <a:endParaRPr sz="1400" b="0">
              <a:latin typeface="DM Sans" pitchFamily="2" charset="77"/>
            </a:endParaRPr>
          </a:p>
        </p:txBody>
      </p:sp>
      <p:sp>
        <p:nvSpPr>
          <p:cNvPr id="115" name="Google Shape;115;p18">
            <a:extLst>
              <a:ext uri="{FF2B5EF4-FFF2-40B4-BE49-F238E27FC236}">
                <a16:creationId xmlns:a16="http://schemas.microsoft.com/office/drawing/2014/main" id="{B97F6832-121E-12FD-7B38-2721B20A7CD6}"/>
              </a:ext>
            </a:extLst>
          </p:cNvPr>
          <p:cNvSpPr txBox="1">
            <a:spLocks noGrp="1"/>
          </p:cNvSpPr>
          <p:nvPr>
            <p:ph type="subTitle" idx="3"/>
          </p:nvPr>
        </p:nvSpPr>
        <p:spPr>
          <a:xfrm>
            <a:off x="6720840" y="241401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Understand how GenAI technology works</a:t>
            </a:r>
            <a:endParaRPr sz="1100" b="0" dirty="0">
              <a:solidFill>
                <a:schemeClr val="lt1"/>
              </a:solidFill>
              <a:latin typeface="DM Sans" pitchFamily="2" charset="77"/>
            </a:endParaRPr>
          </a:p>
        </p:txBody>
      </p:sp>
      <p:sp>
        <p:nvSpPr>
          <p:cNvPr id="116" name="Google Shape;116;p18">
            <a:extLst>
              <a:ext uri="{FF2B5EF4-FFF2-40B4-BE49-F238E27FC236}">
                <a16:creationId xmlns:a16="http://schemas.microsoft.com/office/drawing/2014/main" id="{544D77A6-9E90-F8F3-C4FE-F85A9968993C}"/>
              </a:ext>
            </a:extLst>
          </p:cNvPr>
          <p:cNvSpPr txBox="1">
            <a:spLocks noGrp="1"/>
          </p:cNvSpPr>
          <p:nvPr>
            <p:ph type="subTitle" idx="3"/>
          </p:nvPr>
        </p:nvSpPr>
        <p:spPr>
          <a:xfrm>
            <a:off x="6720840" y="314553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Feel comfortable exploring with GenAI tools</a:t>
            </a:r>
            <a:endParaRPr sz="1100" b="0" dirty="0">
              <a:solidFill>
                <a:schemeClr val="lt1"/>
              </a:solidFill>
              <a:latin typeface="DM Sans" pitchFamily="2" charset="77"/>
            </a:endParaRPr>
          </a:p>
        </p:txBody>
      </p:sp>
      <p:sp>
        <p:nvSpPr>
          <p:cNvPr id="117" name="Google Shape;117;p18">
            <a:extLst>
              <a:ext uri="{FF2B5EF4-FFF2-40B4-BE49-F238E27FC236}">
                <a16:creationId xmlns:a16="http://schemas.microsoft.com/office/drawing/2014/main" id="{A7B398F5-DF07-A137-B496-9E30F1D7EC86}"/>
              </a:ext>
            </a:extLst>
          </p:cNvPr>
          <p:cNvSpPr txBox="1">
            <a:spLocks noGrp="1"/>
          </p:cNvSpPr>
          <p:nvPr>
            <p:ph type="subTitle" idx="3"/>
          </p:nvPr>
        </p:nvSpPr>
        <p:spPr>
          <a:xfrm>
            <a:off x="6722615" y="3877036"/>
            <a:ext cx="19842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a:solidFill>
                  <a:schemeClr val="lt1"/>
                </a:solidFill>
                <a:latin typeface="DM Sans" pitchFamily="2" charset="77"/>
              </a:rPr>
              <a:t>Start applying GenAI technology safely and responsibly</a:t>
            </a:r>
            <a:endParaRPr sz="1100" b="0" dirty="0">
              <a:solidFill>
                <a:schemeClr val="lt1"/>
              </a:solidFill>
              <a:latin typeface="DM Sans" pitchFamily="2" charset="77"/>
            </a:endParaRPr>
          </a:p>
        </p:txBody>
      </p:sp>
      <p:sp>
        <p:nvSpPr>
          <p:cNvPr id="2" name="Rounded Rectangle 1">
            <a:extLst>
              <a:ext uri="{FF2B5EF4-FFF2-40B4-BE49-F238E27FC236}">
                <a16:creationId xmlns:a16="http://schemas.microsoft.com/office/drawing/2014/main" id="{474A71B6-9172-FE58-BF2B-C134380ED3AC}"/>
              </a:ext>
            </a:extLst>
          </p:cNvPr>
          <p:cNvSpPr/>
          <p:nvPr/>
        </p:nvSpPr>
        <p:spPr>
          <a:xfrm>
            <a:off x="736100" y="1519796"/>
            <a:ext cx="5333400" cy="720472"/>
          </a:xfrm>
          <a:prstGeom prst="roundRect">
            <a:avLst/>
          </a:prstGeom>
          <a:noFill/>
          <a:ln w="9525">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DM Sans" pitchFamily="2" charset="77"/>
            </a:endParaRPr>
          </a:p>
        </p:txBody>
      </p:sp>
    </p:spTree>
    <p:extLst>
      <p:ext uri="{BB962C8B-B14F-4D97-AF65-F5344CB8AC3E}">
        <p14:creationId xmlns:p14="http://schemas.microsoft.com/office/powerpoint/2010/main" val="1274415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YNAMICLOCATIONTITLE" val="T"/>
</p:tagLst>
</file>

<file path=ppt/tags/tag2.xml><?xml version="1.0" encoding="utf-8"?>
<p:tagLst xmlns:a="http://schemas.openxmlformats.org/drawingml/2006/main" xmlns:r="http://schemas.openxmlformats.org/officeDocument/2006/relationships" xmlns:p="http://schemas.openxmlformats.org/presentationml/2006/main">
  <p:tag name="DYNAMICLOCATIONTITLE" val="T"/>
</p:tagLst>
</file>

<file path=ppt/tags/tag3.xml><?xml version="1.0" encoding="utf-8"?>
<p:tagLst xmlns:a="http://schemas.openxmlformats.org/drawingml/2006/main" xmlns:r="http://schemas.openxmlformats.org/officeDocument/2006/relationships" xmlns:p="http://schemas.openxmlformats.org/presentationml/2006/main">
  <p:tag name="DYNAMICLOCATIONTITLE" val="T"/>
</p:tagLst>
</file>

<file path=ppt/tags/tag4.xml><?xml version="1.0" encoding="utf-8"?>
<p:tagLst xmlns:a="http://schemas.openxmlformats.org/drawingml/2006/main" xmlns:r="http://schemas.openxmlformats.org/officeDocument/2006/relationships" xmlns:p="http://schemas.openxmlformats.org/presentationml/2006/main">
  <p:tag name="SYMBOLCOLOR" val="single"/>
  <p:tag name="DYNAMICSHAPE" val="Text box (fixed width)"/>
  <p:tag name="SYMBOL" val="Text box (fixed width)"/>
  <p:tag name="FIXEDPOSITION" val="T"/>
</p:tagLst>
</file>

<file path=ppt/theme/theme1.xml><?xml version="1.0" encoding="utf-8"?>
<a:theme xmlns:a="http://schemas.openxmlformats.org/drawingml/2006/main" name="FlashDocs">
  <a:themeElements>
    <a:clrScheme name="Custom">
      <a:dk1>
        <a:srgbClr val="030612"/>
      </a:dk1>
      <a:lt1>
        <a:srgbClr val="FFFFFF"/>
      </a:lt1>
      <a:dk2>
        <a:srgbClr val="696D79"/>
      </a:dk2>
      <a:lt2>
        <a:srgbClr val="F7F8FC"/>
      </a:lt2>
      <a:accent1>
        <a:srgbClr val="1634EF"/>
      </a:accent1>
      <a:accent2>
        <a:srgbClr val="E0E2FF"/>
      </a:accent2>
      <a:accent3>
        <a:srgbClr val="7385F5"/>
      </a:accent3>
      <a:accent4>
        <a:srgbClr val="4AE6B6"/>
      </a:accent4>
      <a:accent5>
        <a:srgbClr val="D20504"/>
      </a:accent5>
      <a:accent6>
        <a:srgbClr val="FBE6E6"/>
      </a:accent6>
      <a:hlink>
        <a:srgbClr val="1634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FlashDocs">
  <a:themeElements>
    <a:clrScheme name="Custom">
      <a:dk1>
        <a:srgbClr val="030612"/>
      </a:dk1>
      <a:lt1>
        <a:srgbClr val="FFFFFF"/>
      </a:lt1>
      <a:dk2>
        <a:srgbClr val="696D79"/>
      </a:dk2>
      <a:lt2>
        <a:srgbClr val="F7F8FC"/>
      </a:lt2>
      <a:accent1>
        <a:srgbClr val="1634EF"/>
      </a:accent1>
      <a:accent2>
        <a:srgbClr val="E0E2FF"/>
      </a:accent2>
      <a:accent3>
        <a:srgbClr val="7385F5"/>
      </a:accent3>
      <a:accent4>
        <a:srgbClr val="4AE6B6"/>
      </a:accent4>
      <a:accent5>
        <a:srgbClr val="D20504"/>
      </a:accent5>
      <a:accent6>
        <a:srgbClr val="FBE6E6"/>
      </a:accent6>
      <a:hlink>
        <a:srgbClr val="1634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7322</TotalTime>
  <Words>5831</Words>
  <Application>Microsoft Macintosh PowerPoint</Application>
  <PresentationFormat>On-screen Show (16:9)</PresentationFormat>
  <Paragraphs>965</Paragraphs>
  <Slides>69</Slides>
  <Notes>68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69</vt:i4>
      </vt:variant>
    </vt:vector>
  </HeadingPairs>
  <TitlesOfParts>
    <vt:vector size="75" baseType="lpstr">
      <vt:lpstr>DM Sans</vt:lpstr>
      <vt:lpstr>Helvetica Light</vt:lpstr>
      <vt:lpstr>Arial</vt:lpstr>
      <vt:lpstr>Poppins</vt:lpstr>
      <vt:lpstr>FlashDocs</vt:lpstr>
      <vt:lpstr>1_FlashDocs</vt:lpstr>
      <vt:lpstr>AI Masterclass</vt:lpstr>
      <vt:lpstr>Learning Journey Roadmap </vt:lpstr>
      <vt:lpstr>Presented by</vt:lpstr>
      <vt:lpstr>[title]</vt:lpstr>
      <vt:lpstr>Presented by</vt:lpstr>
      <vt:lpstr>How Our Platform Delivered Results</vt:lpstr>
      <vt:lpstr>Our Leadership Team</vt:lpstr>
      <vt:lpstr>[title]</vt:lpstr>
      <vt:lpstr>Learning Journey Roadmap </vt:lpstr>
      <vt:lpstr>Technical Generative AI Foundations  </vt:lpstr>
      <vt:lpstr>What is Generative AI?</vt:lpstr>
      <vt:lpstr>Demystifying Generative AI Concepts</vt:lpstr>
      <vt:lpstr>How do AI Chatbots work?</vt:lpstr>
      <vt:lpstr>Neural Networks</vt:lpstr>
      <vt:lpstr>Illustrating Neural Network Layers</vt:lpstr>
      <vt:lpstr>Large Language Models (LLMs)</vt:lpstr>
      <vt:lpstr>Tokenization</vt:lpstr>
      <vt:lpstr>Visualizing a Large Language Model</vt:lpstr>
      <vt:lpstr>Natural Language Processing (NLP)</vt:lpstr>
      <vt:lpstr>Limited Context</vt:lpstr>
      <vt:lpstr>Transformer Architecture</vt:lpstr>
      <vt:lpstr>HOW LARGE</vt:lpstr>
      <vt:lpstr>HOW LARGE</vt:lpstr>
      <vt:lpstr>AI Energy Consumption</vt:lpstr>
      <vt:lpstr>Model Optimization</vt:lpstr>
      <vt:lpstr>Strengths and Challenges of Generative AI</vt:lpstr>
      <vt:lpstr>Workflow Evolution</vt:lpstr>
      <vt:lpstr>Thank you!</vt:lpstr>
      <vt:lpstr>Learning Journey Roadmap </vt:lpstr>
      <vt:lpstr>GenAI Optimization Techniques Part I</vt:lpstr>
      <vt:lpstr>Overview of Generative AI Principles</vt:lpstr>
      <vt:lpstr>Optimization Techniques</vt:lpstr>
      <vt:lpstr>Optimization Techniques</vt:lpstr>
      <vt:lpstr>03</vt:lpstr>
      <vt:lpstr>LLM Fine-tuning – Analysis</vt:lpstr>
      <vt:lpstr>03</vt:lpstr>
      <vt:lpstr>Prompt Engineering – Analysis</vt:lpstr>
      <vt:lpstr>Prompt  Engineering Workshop</vt:lpstr>
      <vt:lpstr>N-Shot Prompting</vt:lpstr>
      <vt:lpstr>Basic Best Practices</vt:lpstr>
      <vt:lpstr>Best Practices – Sample: Meeting Summary </vt:lpstr>
      <vt:lpstr>Best Practices – Sample: Analyze Sales Data</vt:lpstr>
      <vt:lpstr>Best Practices – Sample: Writing Customer Email</vt:lpstr>
      <vt:lpstr>PowerPoint Presentation</vt:lpstr>
      <vt:lpstr>Which prompting technique should be used? </vt:lpstr>
      <vt:lpstr>Put it in practice</vt:lpstr>
      <vt:lpstr>3 Things to Take With You </vt:lpstr>
      <vt:lpstr>Thank you!</vt:lpstr>
      <vt:lpstr>Learning Journey Roadmap </vt:lpstr>
      <vt:lpstr>GenAI Optimization Techniques Part II</vt:lpstr>
      <vt:lpstr>Overview of Generative AI Principles</vt:lpstr>
      <vt:lpstr>Optimization Techniques</vt:lpstr>
      <vt:lpstr>Optimization Techniques</vt:lpstr>
      <vt:lpstr>03</vt:lpstr>
      <vt:lpstr>RAG – Analysis</vt:lpstr>
      <vt:lpstr>Optimizing LLMs with RAG</vt:lpstr>
      <vt:lpstr>Reliable Answers with RAG</vt:lpstr>
      <vt:lpstr>RAG Pipeline Visual Guide</vt:lpstr>
      <vt:lpstr>03</vt:lpstr>
      <vt:lpstr>Agentic AI – Analysis</vt:lpstr>
      <vt:lpstr>Key Traits of Agentic AI</vt:lpstr>
      <vt:lpstr>Key Insights into AI Orchestration Frameworks</vt:lpstr>
      <vt:lpstr>Agentic Orchestration Frameworks</vt:lpstr>
      <vt:lpstr>From Prompt to Action Plan</vt:lpstr>
      <vt:lpstr>Autonomous Task Execution</vt:lpstr>
      <vt:lpstr>From LLM to Agent: The Agentic AI Design Canvas</vt:lpstr>
      <vt:lpstr>Agentic AI Challenges</vt:lpstr>
      <vt:lpstr>Agentic AI Benefits</vt:lpstr>
      <vt:lpstr>Thank you!</vt:lpstr>
    </vt:vector>
  </TitlesOfParts>
  <Manager/>
  <Company>The AI Walkthrough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TheAIWalkthrough - AI Masterclass</dc:title>
  <dc:subject>Generative AI Masterclass</dc:subject>
  <dc:creator>Esteban D Lopez</dc:creator>
  <cp:keywords/>
  <dc:description/>
  <cp:lastModifiedBy>Esteban Lopez</cp:lastModifiedBy>
  <cp:revision>25</cp:revision>
  <dcterms:modified xsi:type="dcterms:W3CDTF">2025-09-16T05:57:14Z</dcterms:modified>
  <cp:category/>
</cp:coreProperties>
</file>